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drawings/drawing1.xml" ContentType="application/vnd.openxmlformats-officedocument.drawingml.chartshape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3.xml" ContentType="application/vnd.openxmlformats-officedocument.themeOverride+xml"/>
  <Override PartName="/ppt/drawings/drawing2.xml" ContentType="application/vnd.openxmlformats-officedocument.drawingml.chartshape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 id="2147483755" r:id="rId2"/>
    <p:sldMasterId id="2147484076" r:id="rId3"/>
  </p:sldMasterIdLst>
  <p:notesMasterIdLst>
    <p:notesMasterId r:id="rId18"/>
  </p:notesMasterIdLst>
  <p:handoutMasterIdLst>
    <p:handoutMasterId r:id="rId19"/>
  </p:handoutMasterIdLst>
  <p:sldIdLst>
    <p:sldId id="363" r:id="rId4"/>
    <p:sldId id="344" r:id="rId5"/>
    <p:sldId id="356" r:id="rId6"/>
    <p:sldId id="358" r:id="rId7"/>
    <p:sldId id="340" r:id="rId8"/>
    <p:sldId id="337" r:id="rId9"/>
    <p:sldId id="352" r:id="rId10"/>
    <p:sldId id="354" r:id="rId11"/>
    <p:sldId id="364" r:id="rId12"/>
    <p:sldId id="359" r:id="rId13"/>
    <p:sldId id="346" r:id="rId14"/>
    <p:sldId id="360" r:id="rId15"/>
    <p:sldId id="361" r:id="rId16"/>
    <p:sldId id="362" r:id="rId17"/>
  </p:sldIdLst>
  <p:sldSz cx="9144000" cy="6858000" type="screen4x3"/>
  <p:notesSz cx="7102475" cy="9388475"/>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1pPr>
    <a:lvl2pPr marL="454025" indent="1588"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2pPr>
    <a:lvl3pPr marL="911225" indent="1588"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3pPr>
    <a:lvl4pPr marL="1368425" indent="1588"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4pPr>
    <a:lvl5pPr marL="1825625" indent="1588"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5050"/>
    <a:srgbClr val="9966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70377" autoAdjust="0"/>
  </p:normalViewPr>
  <p:slideViewPr>
    <p:cSldViewPr>
      <p:cViewPr varScale="1">
        <p:scale>
          <a:sx n="109" d="100"/>
          <a:sy n="109" d="100"/>
        </p:scale>
        <p:origin x="558" y="108"/>
      </p:cViewPr>
      <p:guideLst>
        <p:guide orient="horz" pos="2160"/>
        <p:guide pos="2881"/>
      </p:guideLst>
    </p:cSldViewPr>
  </p:slideViewPr>
  <p:notesTextViewPr>
    <p:cViewPr>
      <p:scale>
        <a:sx n="3" d="2"/>
        <a:sy n="3" d="2"/>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viewProps" Target="view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handoutMaster" Target="handoutMasters/handout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chartUserShapes" Target="../drawings/drawing1.xml"/></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4.xml"/><Relationship Id="rId1" Type="http://schemas.microsoft.com/office/2011/relationships/chartStyle" Target="style4.xml"/><Relationship Id="rId5" Type="http://schemas.openxmlformats.org/officeDocument/2006/relationships/chartUserShapes" Target="../drawings/drawing2.xml"/><Relationship Id="rId4" Type="http://schemas.openxmlformats.org/officeDocument/2006/relationships/oleObject" Target="../embeddings/oleObject1.bin"/></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2000" b="0" i="0" u="none" strike="noStrike" kern="1200" spc="0" baseline="0">
                <a:solidFill>
                  <a:schemeClr val="tx1">
                    <a:lumMod val="65000"/>
                    <a:lumOff val="35000"/>
                  </a:schemeClr>
                </a:solidFill>
                <a:latin typeface="+mn-lt"/>
                <a:ea typeface="+mn-ea"/>
                <a:cs typeface="+mn-cs"/>
              </a:defRPr>
            </a:pPr>
            <a:r>
              <a:rPr lang="en-US" sz="2000" dirty="0"/>
              <a:t>BMC</a:t>
            </a:r>
            <a:r>
              <a:rPr lang="en-US" sz="2000" baseline="0" dirty="0"/>
              <a:t> ED Patient Visit % by Race 6/2019 - 5/2020</a:t>
            </a:r>
            <a:endParaRPr lang="en-US" sz="2000" dirty="0"/>
          </a:p>
        </c:rich>
      </c:tx>
      <c:overlay val="0"/>
      <c:spPr>
        <a:noFill/>
        <a:ln>
          <a:noFill/>
        </a:ln>
        <a:effectLst/>
      </c:spPr>
      <c:txPr>
        <a:bodyPr rot="0" spcFirstLastPara="1" vertOverflow="ellipsis" vert="horz" wrap="square" anchor="ctr" anchorCtr="1"/>
        <a:lstStyle/>
        <a:p>
          <a:pPr>
            <a:defRPr sz="20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cat>
            <c:strRef>
              <c:f>'ED Visits'!$A$2:$A$7</c:f>
              <c:strCache>
                <c:ptCount val="6"/>
                <c:pt idx="0">
                  <c:v>AA</c:v>
                </c:pt>
                <c:pt idx="1">
                  <c:v>Hispanic</c:v>
                </c:pt>
                <c:pt idx="2">
                  <c:v>White</c:v>
                </c:pt>
                <c:pt idx="3">
                  <c:v>Declined</c:v>
                </c:pt>
                <c:pt idx="4">
                  <c:v>Other</c:v>
                </c:pt>
                <c:pt idx="5">
                  <c:v>Asian</c:v>
                </c:pt>
              </c:strCache>
            </c:strRef>
          </c:cat>
          <c:val>
            <c:numRef>
              <c:f>'ED Visits'!$B$2:$B$7</c:f>
            </c:numRef>
          </c:val>
          <c:extLst>
            <c:ext xmlns:c16="http://schemas.microsoft.com/office/drawing/2014/chart" uri="{C3380CC4-5D6E-409C-BE32-E72D297353CC}">
              <c16:uniqueId val="{00000000-9278-46B1-B57F-8EF1D560B97F}"/>
            </c:ext>
          </c:extLst>
        </c:ser>
        <c:ser>
          <c:idx val="1"/>
          <c:order val="1"/>
          <c:cat>
            <c:strRef>
              <c:f>'ED Visits'!$A$2:$A$7</c:f>
              <c:strCache>
                <c:ptCount val="6"/>
                <c:pt idx="0">
                  <c:v>AA</c:v>
                </c:pt>
                <c:pt idx="1">
                  <c:v>Hispanic</c:v>
                </c:pt>
                <c:pt idx="2">
                  <c:v>White</c:v>
                </c:pt>
                <c:pt idx="3">
                  <c:v>Declined</c:v>
                </c:pt>
                <c:pt idx="4">
                  <c:v>Other</c:v>
                </c:pt>
                <c:pt idx="5">
                  <c:v>Asian</c:v>
                </c:pt>
              </c:strCache>
            </c:strRef>
          </c:cat>
          <c:val>
            <c:numRef>
              <c:f>'ED Visits'!$C$2:$C$7</c:f>
            </c:numRef>
          </c:val>
          <c:extLst>
            <c:ext xmlns:c16="http://schemas.microsoft.com/office/drawing/2014/chart" uri="{C3380CC4-5D6E-409C-BE32-E72D297353CC}">
              <c16:uniqueId val="{00000001-9278-46B1-B57F-8EF1D560B97F}"/>
            </c:ext>
          </c:extLst>
        </c:ser>
        <c:ser>
          <c:idx val="2"/>
          <c:order val="2"/>
          <c:cat>
            <c:strRef>
              <c:f>'ED Visits'!$A$2:$A$7</c:f>
              <c:strCache>
                <c:ptCount val="6"/>
                <c:pt idx="0">
                  <c:v>AA</c:v>
                </c:pt>
                <c:pt idx="1">
                  <c:v>Hispanic</c:v>
                </c:pt>
                <c:pt idx="2">
                  <c:v>White</c:v>
                </c:pt>
                <c:pt idx="3">
                  <c:v>Declined</c:v>
                </c:pt>
                <c:pt idx="4">
                  <c:v>Other</c:v>
                </c:pt>
                <c:pt idx="5">
                  <c:v>Asian</c:v>
                </c:pt>
              </c:strCache>
            </c:strRef>
          </c:cat>
          <c:val>
            <c:numRef>
              <c:f>'ED Visits'!$D$2:$D$7</c:f>
            </c:numRef>
          </c:val>
          <c:extLst>
            <c:ext xmlns:c16="http://schemas.microsoft.com/office/drawing/2014/chart" uri="{C3380CC4-5D6E-409C-BE32-E72D297353CC}">
              <c16:uniqueId val="{00000002-9278-46B1-B57F-8EF1D560B97F}"/>
            </c:ext>
          </c:extLst>
        </c:ser>
        <c:ser>
          <c:idx val="3"/>
          <c:order val="3"/>
          <c:dPt>
            <c:idx val="0"/>
            <c:bubble3D val="0"/>
            <c:explosion val="4"/>
            <c:spPr>
              <a:solidFill>
                <a:schemeClr val="accent1"/>
              </a:solidFill>
              <a:ln w="19050">
                <a:solidFill>
                  <a:schemeClr val="lt1"/>
                </a:solidFill>
              </a:ln>
              <a:effectLst/>
            </c:spPr>
            <c:extLst>
              <c:ext xmlns:c16="http://schemas.microsoft.com/office/drawing/2014/chart" uri="{C3380CC4-5D6E-409C-BE32-E72D297353CC}">
                <c16:uniqueId val="{00000004-9278-46B1-B57F-8EF1D560B97F}"/>
              </c:ext>
            </c:extLst>
          </c:dPt>
          <c:dPt>
            <c:idx val="1"/>
            <c:bubble3D val="0"/>
            <c:explosion val="4"/>
            <c:spPr>
              <a:solidFill>
                <a:schemeClr val="accent2"/>
              </a:solidFill>
              <a:ln w="19050">
                <a:solidFill>
                  <a:schemeClr val="lt1"/>
                </a:solidFill>
              </a:ln>
              <a:effectLst/>
            </c:spPr>
            <c:extLst>
              <c:ext xmlns:c16="http://schemas.microsoft.com/office/drawing/2014/chart" uri="{C3380CC4-5D6E-409C-BE32-E72D297353CC}">
                <c16:uniqueId val="{00000006-9278-46B1-B57F-8EF1D560B97F}"/>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8-9278-46B1-B57F-8EF1D560B97F}"/>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A-9278-46B1-B57F-8EF1D560B97F}"/>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C-9278-46B1-B57F-8EF1D560B97F}"/>
              </c:ext>
            </c:extLst>
          </c:dPt>
          <c:dPt>
            <c:idx val="5"/>
            <c:bubble3D val="0"/>
            <c:spPr>
              <a:solidFill>
                <a:schemeClr val="accent6"/>
              </a:solidFill>
              <a:ln w="19050">
                <a:solidFill>
                  <a:schemeClr val="lt1"/>
                </a:solidFill>
              </a:ln>
              <a:effectLst/>
            </c:spPr>
            <c:extLst>
              <c:ext xmlns:c16="http://schemas.microsoft.com/office/drawing/2014/chart" uri="{C3380CC4-5D6E-409C-BE32-E72D297353CC}">
                <c16:uniqueId val="{0000000E-9278-46B1-B57F-8EF1D560B97F}"/>
              </c:ext>
            </c:extLst>
          </c:dPt>
          <c:dLbls>
            <c:dLbl>
              <c:idx val="0"/>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lumMod val="75000"/>
                          <a:lumOff val="25000"/>
                        </a:schemeClr>
                      </a:solidFill>
                      <a:latin typeface="+mn-lt"/>
                      <a:ea typeface="+mn-ea"/>
                      <a:cs typeface="+mn-cs"/>
                    </a:defRPr>
                  </a:pPr>
                  <a:endParaRPr lang="en-US"/>
                </a:p>
              </c:txPr>
              <c:dLblPos val="bestFit"/>
              <c:showLegendKey val="0"/>
              <c:showVal val="1"/>
              <c:showCatName val="0"/>
              <c:showSerName val="0"/>
              <c:showPercent val="0"/>
              <c:showBubbleSize val="0"/>
              <c:extLst>
                <c:ext xmlns:c16="http://schemas.microsoft.com/office/drawing/2014/chart" uri="{C3380CC4-5D6E-409C-BE32-E72D297353CC}">
                  <c16:uniqueId val="{00000004-9278-46B1-B57F-8EF1D560B97F}"/>
                </c:ext>
              </c:extLst>
            </c:dLbl>
            <c:dLbl>
              <c:idx val="1"/>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lumMod val="75000"/>
                          <a:lumOff val="25000"/>
                        </a:schemeClr>
                      </a:solidFill>
                      <a:latin typeface="+mn-lt"/>
                      <a:ea typeface="+mn-ea"/>
                      <a:cs typeface="+mn-cs"/>
                    </a:defRPr>
                  </a:pPr>
                  <a:endParaRPr lang="en-US"/>
                </a:p>
              </c:txPr>
              <c:dLblPos val="bestFit"/>
              <c:showLegendKey val="0"/>
              <c:showVal val="1"/>
              <c:showCatName val="0"/>
              <c:showSerName val="0"/>
              <c:showPercent val="0"/>
              <c:showBubbleSize val="0"/>
              <c:extLst>
                <c:ext xmlns:c16="http://schemas.microsoft.com/office/drawing/2014/chart" uri="{C3380CC4-5D6E-409C-BE32-E72D297353CC}">
                  <c16:uniqueId val="{00000006-9278-46B1-B57F-8EF1D560B97F}"/>
                </c:ext>
              </c:extLst>
            </c:dLbl>
            <c:dLbl>
              <c:idx val="2"/>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lumMod val="75000"/>
                          <a:lumOff val="25000"/>
                        </a:schemeClr>
                      </a:solidFill>
                      <a:latin typeface="+mn-lt"/>
                      <a:ea typeface="+mn-ea"/>
                      <a:cs typeface="+mn-cs"/>
                    </a:defRPr>
                  </a:pPr>
                  <a:endParaRPr lang="en-US"/>
                </a:p>
              </c:txPr>
              <c:dLblPos val="bestFit"/>
              <c:showLegendKey val="0"/>
              <c:showVal val="1"/>
              <c:showCatName val="0"/>
              <c:showSerName val="0"/>
              <c:showPercent val="0"/>
              <c:showBubbleSize val="0"/>
              <c:extLst>
                <c:ext xmlns:c16="http://schemas.microsoft.com/office/drawing/2014/chart" uri="{C3380CC4-5D6E-409C-BE32-E72D297353CC}">
                  <c16:uniqueId val="{00000008-9278-46B1-B57F-8EF1D560B97F}"/>
                </c:ext>
              </c:extLst>
            </c:dLbl>
            <c:dLbl>
              <c:idx val="3"/>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en-US"/>
                </a:p>
              </c:txPr>
              <c:dLblPos val="bestFit"/>
              <c:showLegendKey val="0"/>
              <c:showVal val="1"/>
              <c:showCatName val="0"/>
              <c:showSerName val="0"/>
              <c:showPercent val="0"/>
              <c:showBubbleSize val="0"/>
              <c:extLst>
                <c:ext xmlns:c16="http://schemas.microsoft.com/office/drawing/2014/chart" uri="{C3380CC4-5D6E-409C-BE32-E72D297353CC}">
                  <c16:uniqueId val="{0000000A-9278-46B1-B57F-8EF1D560B97F}"/>
                </c:ext>
              </c:extLst>
            </c:dLbl>
            <c:dLbl>
              <c:idx val="4"/>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en-US"/>
                </a:p>
              </c:txPr>
              <c:dLblPos val="bestFit"/>
              <c:showLegendKey val="0"/>
              <c:showVal val="1"/>
              <c:showCatName val="0"/>
              <c:showSerName val="0"/>
              <c:showPercent val="0"/>
              <c:showBubbleSize val="0"/>
              <c:extLst>
                <c:ext xmlns:c16="http://schemas.microsoft.com/office/drawing/2014/chart" uri="{C3380CC4-5D6E-409C-BE32-E72D297353CC}">
                  <c16:uniqueId val="{0000000C-9278-46B1-B57F-8EF1D560B97F}"/>
                </c:ext>
              </c:extLst>
            </c:dLbl>
            <c:dLbl>
              <c:idx val="5"/>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mn-lt"/>
                      <a:ea typeface="+mn-ea"/>
                      <a:cs typeface="+mn-cs"/>
                    </a:defRPr>
                  </a:pPr>
                  <a:endParaRPr lang="en-US"/>
                </a:p>
              </c:txPr>
              <c:dLblPos val="bestFit"/>
              <c:showLegendKey val="0"/>
              <c:showVal val="1"/>
              <c:showCatName val="0"/>
              <c:showSerName val="0"/>
              <c:showPercent val="0"/>
              <c:showBubbleSize val="0"/>
              <c:extLst>
                <c:ext xmlns:c16="http://schemas.microsoft.com/office/drawing/2014/chart" uri="{C3380CC4-5D6E-409C-BE32-E72D297353CC}">
                  <c16:uniqueId val="{0000000E-9278-46B1-B57F-8EF1D560B97F}"/>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'ED Visits'!$A$2:$A$7</c:f>
              <c:strCache>
                <c:ptCount val="6"/>
                <c:pt idx="0">
                  <c:v>AA</c:v>
                </c:pt>
                <c:pt idx="1">
                  <c:v>Hispanic</c:v>
                </c:pt>
                <c:pt idx="2">
                  <c:v>White</c:v>
                </c:pt>
                <c:pt idx="3">
                  <c:v>Declined</c:v>
                </c:pt>
                <c:pt idx="4">
                  <c:v>Other</c:v>
                </c:pt>
                <c:pt idx="5">
                  <c:v>Asian</c:v>
                </c:pt>
              </c:strCache>
            </c:strRef>
          </c:cat>
          <c:val>
            <c:numRef>
              <c:f>'ED Visits'!$E$2:$E$7</c:f>
              <c:numCache>
                <c:formatCode>0%</c:formatCode>
                <c:ptCount val="6"/>
                <c:pt idx="0">
                  <c:v>0.43632495397893595</c:v>
                </c:pt>
                <c:pt idx="1">
                  <c:v>0.26055466698856261</c:v>
                </c:pt>
                <c:pt idx="2">
                  <c:v>0.1855327881220388</c:v>
                </c:pt>
                <c:pt idx="3">
                  <c:v>6.8910885113317444E-2</c:v>
                </c:pt>
                <c:pt idx="4">
                  <c:v>2.2331532727766546E-2</c:v>
                </c:pt>
                <c:pt idx="5">
                  <c:v>2.6345173069378641E-2</c:v>
                </c:pt>
              </c:numCache>
            </c:numRef>
          </c:val>
          <c:extLst>
            <c:ext xmlns:c16="http://schemas.microsoft.com/office/drawing/2014/chart" uri="{C3380CC4-5D6E-409C-BE32-E72D297353CC}">
              <c16:uniqueId val="{0000000F-9278-46B1-B57F-8EF1D560B97F}"/>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2000" b="1" i="0" u="none" strike="noStrike" kern="1200" spc="0" normalizeH="0" baseline="0">
                <a:solidFill>
                  <a:schemeClr val="dk1">
                    <a:lumMod val="50000"/>
                    <a:lumOff val="50000"/>
                  </a:schemeClr>
                </a:solidFill>
                <a:latin typeface="+mj-lt"/>
                <a:ea typeface="+mj-ea"/>
                <a:cs typeface="+mj-cs"/>
              </a:defRPr>
            </a:pPr>
            <a:r>
              <a:rPr lang="en-US" sz="2000"/>
              <a:t>AAMC Percentage</a:t>
            </a:r>
            <a:r>
              <a:rPr lang="en-US" sz="2000" baseline="0"/>
              <a:t> of all active physicians by race/ethnicity 2018</a:t>
            </a:r>
            <a:endParaRPr lang="en-US" sz="2000"/>
          </a:p>
        </c:rich>
      </c:tx>
      <c:overlay val="0"/>
      <c:spPr>
        <a:noFill/>
        <a:ln>
          <a:noFill/>
        </a:ln>
        <a:effectLst/>
      </c:spPr>
      <c:txPr>
        <a:bodyPr rot="0" spcFirstLastPara="1" vertOverflow="ellipsis" vert="horz" wrap="square" anchor="ctr" anchorCtr="1"/>
        <a:lstStyle/>
        <a:p>
          <a:pPr>
            <a:defRPr sz="2000" b="1" i="0" u="none" strike="noStrike" kern="1200" spc="0" normalizeH="0" baseline="0">
              <a:solidFill>
                <a:schemeClr val="dk1">
                  <a:lumMod val="50000"/>
                  <a:lumOff val="50000"/>
                </a:schemeClr>
              </a:solidFill>
              <a:latin typeface="+mj-lt"/>
              <a:ea typeface="+mj-ea"/>
              <a:cs typeface="+mj-cs"/>
            </a:defRPr>
          </a:pPr>
          <a:endParaRPr lang="en-US"/>
        </a:p>
      </c:txPr>
    </c:title>
    <c:autoTitleDeleted val="0"/>
    <c:plotArea>
      <c:layout/>
      <c:pieChart>
        <c:varyColors val="1"/>
        <c:ser>
          <c:idx val="0"/>
          <c:order val="0"/>
          <c:dPt>
            <c:idx val="0"/>
            <c:bubble3D val="0"/>
            <c:spPr>
              <a:gradFill>
                <a:gsLst>
                  <a:gs pos="100000">
                    <a:schemeClr val="accent1">
                      <a:lumMod val="60000"/>
                      <a:lumOff val="40000"/>
                    </a:schemeClr>
                  </a:gs>
                  <a:gs pos="0">
                    <a:schemeClr val="accent1"/>
                  </a:gs>
                </a:gsLst>
                <a:lin ang="5400000" scaled="0"/>
              </a:gradFill>
              <a:ln w="19050">
                <a:solidFill>
                  <a:schemeClr val="lt1"/>
                </a:solidFill>
              </a:ln>
              <a:effectLst/>
            </c:spPr>
            <c:extLst>
              <c:ext xmlns:c16="http://schemas.microsoft.com/office/drawing/2014/chart" uri="{C3380CC4-5D6E-409C-BE32-E72D297353CC}">
                <c16:uniqueId val="{00000001-C9B3-4022-B750-25E6960EA724}"/>
              </c:ext>
            </c:extLst>
          </c:dPt>
          <c:dPt>
            <c:idx val="1"/>
            <c:bubble3D val="0"/>
            <c:spPr>
              <a:gradFill>
                <a:gsLst>
                  <a:gs pos="100000">
                    <a:schemeClr val="accent2">
                      <a:lumMod val="60000"/>
                      <a:lumOff val="40000"/>
                    </a:schemeClr>
                  </a:gs>
                  <a:gs pos="0">
                    <a:schemeClr val="accent2"/>
                  </a:gs>
                </a:gsLst>
                <a:lin ang="5400000" scaled="0"/>
              </a:gradFill>
              <a:ln w="19050">
                <a:solidFill>
                  <a:schemeClr val="lt1"/>
                </a:solidFill>
              </a:ln>
              <a:effectLst/>
            </c:spPr>
            <c:extLst>
              <c:ext xmlns:c16="http://schemas.microsoft.com/office/drawing/2014/chart" uri="{C3380CC4-5D6E-409C-BE32-E72D297353CC}">
                <c16:uniqueId val="{00000003-C9B3-4022-B750-25E6960EA724}"/>
              </c:ext>
            </c:extLst>
          </c:dPt>
          <c:dPt>
            <c:idx val="2"/>
            <c:bubble3D val="0"/>
            <c:spPr>
              <a:gradFill>
                <a:gsLst>
                  <a:gs pos="100000">
                    <a:schemeClr val="accent3">
                      <a:lumMod val="60000"/>
                      <a:lumOff val="40000"/>
                    </a:schemeClr>
                  </a:gs>
                  <a:gs pos="0">
                    <a:schemeClr val="accent3"/>
                  </a:gs>
                </a:gsLst>
                <a:lin ang="5400000" scaled="0"/>
              </a:gradFill>
              <a:ln w="19050">
                <a:solidFill>
                  <a:schemeClr val="lt1"/>
                </a:solidFill>
              </a:ln>
              <a:effectLst/>
            </c:spPr>
            <c:extLst>
              <c:ext xmlns:c16="http://schemas.microsoft.com/office/drawing/2014/chart" uri="{C3380CC4-5D6E-409C-BE32-E72D297353CC}">
                <c16:uniqueId val="{00000005-C9B3-4022-B750-25E6960EA724}"/>
              </c:ext>
            </c:extLst>
          </c:dPt>
          <c:dPt>
            <c:idx val="3"/>
            <c:bubble3D val="0"/>
            <c:spPr>
              <a:gradFill>
                <a:gsLst>
                  <a:gs pos="100000">
                    <a:schemeClr val="accent4">
                      <a:lumMod val="60000"/>
                      <a:lumOff val="40000"/>
                    </a:schemeClr>
                  </a:gs>
                  <a:gs pos="0">
                    <a:schemeClr val="accent4"/>
                  </a:gs>
                </a:gsLst>
                <a:lin ang="5400000" scaled="0"/>
              </a:gradFill>
              <a:ln w="19050">
                <a:solidFill>
                  <a:schemeClr val="lt1"/>
                </a:solidFill>
              </a:ln>
              <a:effectLst/>
            </c:spPr>
            <c:extLst>
              <c:ext xmlns:c16="http://schemas.microsoft.com/office/drawing/2014/chart" uri="{C3380CC4-5D6E-409C-BE32-E72D297353CC}">
                <c16:uniqueId val="{00000007-C9B3-4022-B750-25E6960EA724}"/>
              </c:ext>
            </c:extLst>
          </c:dPt>
          <c:dPt>
            <c:idx val="4"/>
            <c:bubble3D val="0"/>
            <c:spPr>
              <a:gradFill>
                <a:gsLst>
                  <a:gs pos="100000">
                    <a:schemeClr val="accent5">
                      <a:lumMod val="60000"/>
                      <a:lumOff val="40000"/>
                    </a:schemeClr>
                  </a:gs>
                  <a:gs pos="0">
                    <a:schemeClr val="accent5"/>
                  </a:gs>
                </a:gsLst>
                <a:lin ang="5400000" scaled="0"/>
              </a:gradFill>
              <a:ln w="19050">
                <a:solidFill>
                  <a:schemeClr val="lt1"/>
                </a:solidFill>
              </a:ln>
              <a:effectLst/>
            </c:spPr>
            <c:extLst>
              <c:ext xmlns:c16="http://schemas.microsoft.com/office/drawing/2014/chart" uri="{C3380CC4-5D6E-409C-BE32-E72D297353CC}">
                <c16:uniqueId val="{00000009-C9B3-4022-B750-25E6960EA724}"/>
              </c:ext>
            </c:extLst>
          </c:dPt>
          <c:dLbls>
            <c:dLbl>
              <c:idx val="1"/>
              <c:layout>
                <c:manualLayout>
                  <c:x val="-0.12236329663763951"/>
                  <c:y val="-0.18367489386736599"/>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C9B3-4022-B750-25E6960EA724}"/>
                </c:ext>
              </c:extLst>
            </c:dLbl>
            <c:dLbl>
              <c:idx val="2"/>
              <c:layout>
                <c:manualLayout>
                  <c:x val="0.12272721547250984"/>
                  <c:y val="8.060020667555523E-2"/>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C9B3-4022-B750-25E6960EA724}"/>
                </c:ext>
              </c:extLst>
            </c:dLbl>
            <c:spPr>
              <a:noFill/>
              <a:ln>
                <a:noFill/>
              </a:ln>
              <a:effectLst/>
            </c:spPr>
            <c:txPr>
              <a:bodyPr rot="0" spcFirstLastPara="1" vertOverflow="ellipsis" vert="horz" wrap="square" lIns="38100" tIns="19050" rIns="38100" bIns="19050" anchor="ctr" anchorCtr="1">
                <a:spAutoFit/>
              </a:bodyPr>
              <a:lstStyle/>
              <a:p>
                <a:pPr>
                  <a:defRPr sz="1500" b="0" i="0" u="none" strike="noStrike" kern="1200" baseline="0">
                    <a:solidFill>
                      <a:schemeClr val="dk1">
                        <a:lumMod val="75000"/>
                        <a:lumOff val="25000"/>
                      </a:schemeClr>
                    </a:solidFill>
                    <a:latin typeface="+mn-lt"/>
                    <a:ea typeface="+mn-ea"/>
                    <a:cs typeface="+mn-cs"/>
                  </a:defRPr>
                </a:pPr>
                <a:endParaRPr lang="en-US"/>
              </a:p>
            </c:txPr>
            <c:dLblPos val="bestFit"/>
            <c:showLegendKey val="0"/>
            <c:showVal val="1"/>
            <c:showCatName val="0"/>
            <c:showSerName val="0"/>
            <c:showPercent val="0"/>
            <c:showBubbleSize val="0"/>
            <c:showLeaderLines val="1"/>
            <c:leaderLines>
              <c:spPr>
                <a:ln w="9525" cap="flat" cmpd="sng" algn="ctr">
                  <a:solidFill>
                    <a:schemeClr val="dk1">
                      <a:lumMod val="35000"/>
                      <a:lumOff val="65000"/>
                    </a:schemeClr>
                  </a:solidFill>
                  <a:round/>
                </a:ln>
                <a:effectLst/>
              </c:spPr>
            </c:leaderLines>
            <c:extLst>
              <c:ext xmlns:c15="http://schemas.microsoft.com/office/drawing/2012/chart" uri="{CE6537A1-D6FC-4f65-9D91-7224C49458BB}"/>
            </c:extLst>
          </c:dLbls>
          <c:cat>
            <c:strRef>
              <c:f>Sheet3!$A$1:$A$10</c:f>
              <c:strCache>
                <c:ptCount val="5"/>
                <c:pt idx="0">
                  <c:v>Black or African American (45,534)</c:v>
                </c:pt>
                <c:pt idx="1">
                  <c:v>White (516,304)</c:v>
                </c:pt>
                <c:pt idx="2">
                  <c:v>Asian (157,025)</c:v>
                </c:pt>
                <c:pt idx="3">
                  <c:v>Hispanic (53,526)</c:v>
                </c:pt>
                <c:pt idx="4">
                  <c:v>Native Hawaiian or Pacific Islander (941)</c:v>
                </c:pt>
              </c:strCache>
            </c:strRef>
          </c:cat>
          <c:val>
            <c:numRef>
              <c:f>Sheet3!$B$1:$B$10</c:f>
              <c:numCache>
                <c:formatCode>0.00%</c:formatCode>
                <c:ptCount val="5"/>
                <c:pt idx="0">
                  <c:v>0.05</c:v>
                </c:pt>
                <c:pt idx="1">
                  <c:v>0.56200000000000006</c:v>
                </c:pt>
                <c:pt idx="2">
                  <c:v>0.17100000000000001</c:v>
                </c:pt>
                <c:pt idx="3">
                  <c:v>5.8000000000000003E-2</c:v>
                </c:pt>
                <c:pt idx="4">
                  <c:v>1E-3</c:v>
                </c:pt>
              </c:numCache>
            </c:numRef>
          </c:val>
          <c:extLst>
            <c:ext xmlns:c16="http://schemas.microsoft.com/office/drawing/2014/chart" uri="{C3380CC4-5D6E-409C-BE32-E72D297353CC}">
              <c16:uniqueId val="{0000000A-C9B3-4022-B750-25E6960EA724}"/>
            </c:ext>
          </c:extLst>
        </c:ser>
        <c:dLbls>
          <c:dLblPos val="bestFit"/>
          <c:showLegendKey val="0"/>
          <c:showVal val="1"/>
          <c:showCatName val="0"/>
          <c:showSerName val="0"/>
          <c:showPercent val="0"/>
          <c:showBubbleSize val="0"/>
          <c:showLeaderLines val="1"/>
        </c:dLbls>
        <c:firstSliceAng val="0"/>
        <c:extLst>
          <c:ext xmlns:c15="http://schemas.microsoft.com/office/drawing/2012/chart" uri="{02D57815-91ED-43cb-92C2-25804820EDAC}">
            <c15:filteredPieSeries>
              <c15:ser>
                <c:idx val="1"/>
                <c:order val="1"/>
                <c:dPt>
                  <c:idx val="0"/>
                  <c:bubble3D val="0"/>
                  <c:spPr>
                    <a:gradFill>
                      <a:gsLst>
                        <a:gs pos="100000">
                          <a:schemeClr val="accent1">
                            <a:lumMod val="60000"/>
                            <a:lumOff val="40000"/>
                          </a:schemeClr>
                        </a:gs>
                        <a:gs pos="0">
                          <a:schemeClr val="accent1"/>
                        </a:gs>
                      </a:gsLst>
                      <a:lin ang="5400000" scaled="0"/>
                    </a:gradFill>
                    <a:ln w="19050">
                      <a:solidFill>
                        <a:schemeClr val="lt1"/>
                      </a:solidFill>
                    </a:ln>
                    <a:effectLst/>
                  </c:spPr>
                  <c:extLst>
                    <c:ext xmlns:c16="http://schemas.microsoft.com/office/drawing/2014/chart" uri="{C3380CC4-5D6E-409C-BE32-E72D297353CC}">
                      <c16:uniqueId val="{0000000C-C9B3-4022-B750-25E6960EA724}"/>
                    </c:ext>
                  </c:extLst>
                </c:dPt>
                <c:dPt>
                  <c:idx val="1"/>
                  <c:bubble3D val="0"/>
                  <c:spPr>
                    <a:gradFill>
                      <a:gsLst>
                        <a:gs pos="100000">
                          <a:schemeClr val="accent2">
                            <a:lumMod val="60000"/>
                            <a:lumOff val="40000"/>
                          </a:schemeClr>
                        </a:gs>
                        <a:gs pos="0">
                          <a:schemeClr val="accent2"/>
                        </a:gs>
                      </a:gsLst>
                      <a:lin ang="5400000" scaled="0"/>
                    </a:gradFill>
                    <a:ln w="19050">
                      <a:solidFill>
                        <a:schemeClr val="lt1"/>
                      </a:solidFill>
                    </a:ln>
                    <a:effectLst/>
                  </c:spPr>
                  <c:extLst>
                    <c:ext xmlns:c16="http://schemas.microsoft.com/office/drawing/2014/chart" uri="{C3380CC4-5D6E-409C-BE32-E72D297353CC}">
                      <c16:uniqueId val="{0000000E-C9B3-4022-B750-25E6960EA724}"/>
                    </c:ext>
                  </c:extLst>
                </c:dPt>
                <c:dPt>
                  <c:idx val="2"/>
                  <c:bubble3D val="0"/>
                  <c:spPr>
                    <a:gradFill>
                      <a:gsLst>
                        <a:gs pos="100000">
                          <a:schemeClr val="accent3">
                            <a:lumMod val="60000"/>
                            <a:lumOff val="40000"/>
                          </a:schemeClr>
                        </a:gs>
                        <a:gs pos="0">
                          <a:schemeClr val="accent3"/>
                        </a:gs>
                      </a:gsLst>
                      <a:lin ang="5400000" scaled="0"/>
                    </a:gradFill>
                    <a:ln w="19050">
                      <a:solidFill>
                        <a:schemeClr val="lt1"/>
                      </a:solidFill>
                    </a:ln>
                    <a:effectLst/>
                  </c:spPr>
                  <c:extLst>
                    <c:ext xmlns:c16="http://schemas.microsoft.com/office/drawing/2014/chart" uri="{C3380CC4-5D6E-409C-BE32-E72D297353CC}">
                      <c16:uniqueId val="{00000010-C9B3-4022-B750-25E6960EA724}"/>
                    </c:ext>
                  </c:extLst>
                </c:dPt>
                <c:dPt>
                  <c:idx val="3"/>
                  <c:bubble3D val="0"/>
                  <c:spPr>
                    <a:gradFill>
                      <a:gsLst>
                        <a:gs pos="100000">
                          <a:schemeClr val="accent4">
                            <a:lumMod val="60000"/>
                            <a:lumOff val="40000"/>
                          </a:schemeClr>
                        </a:gs>
                        <a:gs pos="0">
                          <a:schemeClr val="accent4"/>
                        </a:gs>
                      </a:gsLst>
                      <a:lin ang="5400000" scaled="0"/>
                    </a:gradFill>
                    <a:ln w="19050">
                      <a:solidFill>
                        <a:schemeClr val="lt1"/>
                      </a:solidFill>
                    </a:ln>
                    <a:effectLst/>
                  </c:spPr>
                  <c:extLst>
                    <c:ext xmlns:c16="http://schemas.microsoft.com/office/drawing/2014/chart" uri="{C3380CC4-5D6E-409C-BE32-E72D297353CC}">
                      <c16:uniqueId val="{00000012-C9B3-4022-B750-25E6960EA724}"/>
                    </c:ext>
                  </c:extLst>
                </c:dPt>
                <c:dPt>
                  <c:idx val="4"/>
                  <c:bubble3D val="0"/>
                  <c:spPr>
                    <a:gradFill>
                      <a:gsLst>
                        <a:gs pos="100000">
                          <a:schemeClr val="accent5">
                            <a:lumMod val="60000"/>
                            <a:lumOff val="40000"/>
                          </a:schemeClr>
                        </a:gs>
                        <a:gs pos="0">
                          <a:schemeClr val="accent5"/>
                        </a:gs>
                      </a:gsLst>
                      <a:lin ang="5400000" scaled="0"/>
                    </a:gradFill>
                    <a:ln w="19050">
                      <a:solidFill>
                        <a:schemeClr val="lt1"/>
                      </a:solidFill>
                    </a:ln>
                    <a:effectLst/>
                  </c:spPr>
                  <c:extLst>
                    <c:ext xmlns:c16="http://schemas.microsoft.com/office/drawing/2014/chart" uri="{C3380CC4-5D6E-409C-BE32-E72D297353CC}">
                      <c16:uniqueId val="{00000014-C9B3-4022-B750-25E6960EA724}"/>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lumMod val="75000"/>
                              <a:lumOff val="25000"/>
                            </a:schemeClr>
                          </a:solidFill>
                          <a:latin typeface="+mn-lt"/>
                          <a:ea typeface="+mn-ea"/>
                          <a:cs typeface="+mn-cs"/>
                        </a:defRPr>
                      </a:pPr>
                      <a:endParaRPr lang="en-US"/>
                    </a:p>
                  </c:txPr>
                  <c:dLblPos val="bestFit"/>
                  <c:showLegendKey val="0"/>
                  <c:showVal val="1"/>
                  <c:showCatName val="0"/>
                  <c:showSerName val="0"/>
                  <c:showPercent val="0"/>
                  <c:showBubbleSize val="0"/>
                  <c:showLeaderLines val="1"/>
                  <c:leaderLines>
                    <c:spPr>
                      <a:ln w="9525" cap="flat" cmpd="sng" algn="ctr">
                        <a:solidFill>
                          <a:schemeClr val="dk1">
                            <a:lumMod val="35000"/>
                            <a:lumOff val="65000"/>
                          </a:schemeClr>
                        </a:solidFill>
                        <a:round/>
                      </a:ln>
                      <a:effectLst/>
                    </c:spPr>
                  </c:leaderLines>
                  <c:extLst>
                    <c:ext uri="{CE6537A1-D6FC-4f65-9D91-7224C49458BB}"/>
                  </c:extLst>
                </c:dLbls>
                <c:cat>
                  <c:strRef>
                    <c:extLst>
                      <c:ext uri="{02D57815-91ED-43cb-92C2-25804820EDAC}">
                        <c15:formulaRef>
                          <c15:sqref>Sheet3!$A$1:$A$10</c15:sqref>
                        </c15:formulaRef>
                      </c:ext>
                    </c:extLst>
                    <c:strCache>
                      <c:ptCount val="5"/>
                      <c:pt idx="0">
                        <c:v>Black or African American (45,534)</c:v>
                      </c:pt>
                      <c:pt idx="1">
                        <c:v>White (516,304)</c:v>
                      </c:pt>
                      <c:pt idx="2">
                        <c:v>Asian (157,025)</c:v>
                      </c:pt>
                      <c:pt idx="3">
                        <c:v>Hispanic (53,526)</c:v>
                      </c:pt>
                      <c:pt idx="4">
                        <c:v>Native Hawaiian or Pacific Islander (941)</c:v>
                      </c:pt>
                    </c:strCache>
                  </c:strRef>
                </c:cat>
                <c:val>
                  <c:numRef>
                    <c:extLst>
                      <c:ext uri="{02D57815-91ED-43cb-92C2-25804820EDAC}">
                        <c15:formulaRef>
                          <c15:sqref>Sheet3!$C$1:$C$10</c15:sqref>
                        </c15:formulaRef>
                      </c:ext>
                    </c:extLst>
                    <c:numCache>
                      <c:formatCode>General</c:formatCode>
                      <c:ptCount val="5"/>
                    </c:numCache>
                  </c:numRef>
                </c:val>
                <c:extLst>
                  <c:ext xmlns:c16="http://schemas.microsoft.com/office/drawing/2014/chart" uri="{C3380CC4-5D6E-409C-BE32-E72D297353CC}">
                    <c16:uniqueId val="{00000015-C9B3-4022-B750-25E6960EA724}"/>
                  </c:ext>
                </c:extLst>
              </c15:ser>
            </c15:filteredPieSeries>
            <c15:filteredPieSeries>
              <c15:ser>
                <c:idx val="2"/>
                <c:order val="2"/>
                <c:dPt>
                  <c:idx val="0"/>
                  <c:bubble3D val="0"/>
                  <c:spPr>
                    <a:gradFill>
                      <a:gsLst>
                        <a:gs pos="100000">
                          <a:schemeClr val="accent1">
                            <a:lumMod val="60000"/>
                            <a:lumOff val="40000"/>
                          </a:schemeClr>
                        </a:gs>
                        <a:gs pos="0">
                          <a:schemeClr val="accent1"/>
                        </a:gs>
                      </a:gsLst>
                      <a:lin ang="5400000" scaled="0"/>
                    </a:gradFill>
                    <a:ln w="19050">
                      <a:solidFill>
                        <a:schemeClr val="lt1"/>
                      </a:solidFill>
                    </a:ln>
                    <a:effectLst/>
                  </c:spPr>
                  <c:extLst>
                    <c:ext xmlns:c16="http://schemas.microsoft.com/office/drawing/2014/chart" uri="{C3380CC4-5D6E-409C-BE32-E72D297353CC}">
                      <c16:uniqueId val="{00000017-C9B3-4022-B750-25E6960EA724}"/>
                    </c:ext>
                  </c:extLst>
                </c:dPt>
                <c:dPt>
                  <c:idx val="1"/>
                  <c:bubble3D val="0"/>
                  <c:spPr>
                    <a:gradFill>
                      <a:gsLst>
                        <a:gs pos="100000">
                          <a:schemeClr val="accent2">
                            <a:lumMod val="60000"/>
                            <a:lumOff val="40000"/>
                          </a:schemeClr>
                        </a:gs>
                        <a:gs pos="0">
                          <a:schemeClr val="accent2"/>
                        </a:gs>
                      </a:gsLst>
                      <a:lin ang="5400000" scaled="0"/>
                    </a:gradFill>
                    <a:ln w="19050">
                      <a:solidFill>
                        <a:schemeClr val="lt1"/>
                      </a:solidFill>
                    </a:ln>
                    <a:effectLst/>
                  </c:spPr>
                  <c:extLst>
                    <c:ext xmlns:c16="http://schemas.microsoft.com/office/drawing/2014/chart" uri="{C3380CC4-5D6E-409C-BE32-E72D297353CC}">
                      <c16:uniqueId val="{00000019-C9B3-4022-B750-25E6960EA724}"/>
                    </c:ext>
                  </c:extLst>
                </c:dPt>
                <c:dPt>
                  <c:idx val="2"/>
                  <c:bubble3D val="0"/>
                  <c:spPr>
                    <a:gradFill>
                      <a:gsLst>
                        <a:gs pos="100000">
                          <a:schemeClr val="accent3">
                            <a:lumMod val="60000"/>
                            <a:lumOff val="40000"/>
                          </a:schemeClr>
                        </a:gs>
                        <a:gs pos="0">
                          <a:schemeClr val="accent3"/>
                        </a:gs>
                      </a:gsLst>
                      <a:lin ang="5400000" scaled="0"/>
                    </a:gradFill>
                    <a:ln w="19050">
                      <a:solidFill>
                        <a:schemeClr val="lt1"/>
                      </a:solidFill>
                    </a:ln>
                    <a:effectLst/>
                  </c:spPr>
                  <c:extLst>
                    <c:ext xmlns:c16="http://schemas.microsoft.com/office/drawing/2014/chart" uri="{C3380CC4-5D6E-409C-BE32-E72D297353CC}">
                      <c16:uniqueId val="{0000001B-C9B3-4022-B750-25E6960EA724}"/>
                    </c:ext>
                  </c:extLst>
                </c:dPt>
                <c:dPt>
                  <c:idx val="3"/>
                  <c:bubble3D val="0"/>
                  <c:spPr>
                    <a:gradFill>
                      <a:gsLst>
                        <a:gs pos="100000">
                          <a:schemeClr val="accent4">
                            <a:lumMod val="60000"/>
                            <a:lumOff val="40000"/>
                          </a:schemeClr>
                        </a:gs>
                        <a:gs pos="0">
                          <a:schemeClr val="accent4"/>
                        </a:gs>
                      </a:gsLst>
                      <a:lin ang="5400000" scaled="0"/>
                    </a:gradFill>
                    <a:ln w="19050">
                      <a:solidFill>
                        <a:schemeClr val="lt1"/>
                      </a:solidFill>
                    </a:ln>
                    <a:effectLst/>
                  </c:spPr>
                  <c:extLst>
                    <c:ext xmlns:c16="http://schemas.microsoft.com/office/drawing/2014/chart" uri="{C3380CC4-5D6E-409C-BE32-E72D297353CC}">
                      <c16:uniqueId val="{0000001D-C9B3-4022-B750-25E6960EA724}"/>
                    </c:ext>
                  </c:extLst>
                </c:dPt>
                <c:dPt>
                  <c:idx val="4"/>
                  <c:bubble3D val="0"/>
                  <c:spPr>
                    <a:gradFill>
                      <a:gsLst>
                        <a:gs pos="100000">
                          <a:schemeClr val="accent5">
                            <a:lumMod val="60000"/>
                            <a:lumOff val="40000"/>
                          </a:schemeClr>
                        </a:gs>
                        <a:gs pos="0">
                          <a:schemeClr val="accent5"/>
                        </a:gs>
                      </a:gsLst>
                      <a:lin ang="5400000" scaled="0"/>
                    </a:gradFill>
                    <a:ln w="19050">
                      <a:solidFill>
                        <a:schemeClr val="lt1"/>
                      </a:solidFill>
                    </a:ln>
                    <a:effectLst/>
                  </c:spPr>
                  <c:extLst>
                    <c:ext xmlns:c16="http://schemas.microsoft.com/office/drawing/2014/chart" uri="{C3380CC4-5D6E-409C-BE32-E72D297353CC}">
                      <c16:uniqueId val="{0000001F-C9B3-4022-B750-25E6960EA724}"/>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lumMod val="75000"/>
                              <a:lumOff val="25000"/>
                            </a:schemeClr>
                          </a:solidFill>
                          <a:latin typeface="+mn-lt"/>
                          <a:ea typeface="+mn-ea"/>
                          <a:cs typeface="+mn-cs"/>
                        </a:defRPr>
                      </a:pPr>
                      <a:endParaRPr lang="en-US"/>
                    </a:p>
                  </c:txPr>
                  <c:dLblPos val="bestFit"/>
                  <c:showLegendKey val="0"/>
                  <c:showVal val="1"/>
                  <c:showCatName val="0"/>
                  <c:showSerName val="0"/>
                  <c:showPercent val="0"/>
                  <c:showBubbleSize val="0"/>
                  <c:showLeaderLines val="1"/>
                  <c:leaderLines>
                    <c:spPr>
                      <a:ln w="9525" cap="flat" cmpd="sng" algn="ctr">
                        <a:solidFill>
                          <a:schemeClr val="dk1">
                            <a:lumMod val="35000"/>
                            <a:lumOff val="65000"/>
                          </a:schemeClr>
                        </a:solidFill>
                        <a:round/>
                      </a:ln>
                      <a:effectLst/>
                    </c:spPr>
                  </c:leaderLines>
                  <c:extLst xmlns:c15="http://schemas.microsoft.com/office/drawing/2012/chart">
                    <c:ext xmlns:c15="http://schemas.microsoft.com/office/drawing/2012/chart" uri="{CE6537A1-D6FC-4f65-9D91-7224C49458BB}"/>
                  </c:extLst>
                </c:dLbls>
                <c:cat>
                  <c:strRef>
                    <c:extLst xmlns:c15="http://schemas.microsoft.com/office/drawing/2012/chart">
                      <c:ext xmlns:c15="http://schemas.microsoft.com/office/drawing/2012/chart" uri="{02D57815-91ED-43cb-92C2-25804820EDAC}">
                        <c15:formulaRef>
                          <c15:sqref>Sheet3!$A$1:$A$10</c15:sqref>
                        </c15:formulaRef>
                      </c:ext>
                    </c:extLst>
                    <c:strCache>
                      <c:ptCount val="5"/>
                      <c:pt idx="0">
                        <c:v>Black or African American (45,534)</c:v>
                      </c:pt>
                      <c:pt idx="1">
                        <c:v>White (516,304)</c:v>
                      </c:pt>
                      <c:pt idx="2">
                        <c:v>Asian (157,025)</c:v>
                      </c:pt>
                      <c:pt idx="3">
                        <c:v>Hispanic (53,526)</c:v>
                      </c:pt>
                      <c:pt idx="4">
                        <c:v>Native Hawaiian or Pacific Islander (941)</c:v>
                      </c:pt>
                    </c:strCache>
                  </c:strRef>
                </c:cat>
                <c:val>
                  <c:numRef>
                    <c:extLst xmlns:c15="http://schemas.microsoft.com/office/drawing/2012/chart">
                      <c:ext xmlns:c15="http://schemas.microsoft.com/office/drawing/2012/chart" uri="{02D57815-91ED-43cb-92C2-25804820EDAC}">
                        <c15:formulaRef>
                          <c15:sqref>Sheet3!$D$1:$D$10</c15:sqref>
                        </c15:formulaRef>
                      </c:ext>
                    </c:extLst>
                    <c:numCache>
                      <c:formatCode>General</c:formatCode>
                      <c:ptCount val="5"/>
                    </c:numCache>
                  </c:numRef>
                </c:val>
                <c:extLst xmlns:c15="http://schemas.microsoft.com/office/drawing/2012/chart">
                  <c:ext xmlns:c16="http://schemas.microsoft.com/office/drawing/2014/chart" uri="{C3380CC4-5D6E-409C-BE32-E72D297353CC}">
                    <c16:uniqueId val="{00000020-C9B3-4022-B750-25E6960EA724}"/>
                  </c:ext>
                </c:extLst>
              </c15:ser>
            </c15:filteredPieSeries>
          </c:ext>
        </c:extLst>
      </c:pieChart>
      <c:spPr>
        <a:noFill/>
        <a:ln>
          <a:noFill/>
        </a:ln>
        <a:effectLst/>
      </c:spPr>
    </c:plotArea>
    <c:legend>
      <c:legendPos val="r"/>
      <c:layout>
        <c:manualLayout>
          <c:xMode val="edge"/>
          <c:yMode val="edge"/>
          <c:x val="0.58893524338869407"/>
          <c:y val="0.38401825372003534"/>
          <c:w val="0.41106475661130593"/>
          <c:h val="0.42816285895297579"/>
        </c:manualLayout>
      </c:layout>
      <c:overlay val="0"/>
      <c:spPr>
        <a:solidFill>
          <a:schemeClr val="lt1">
            <a:alpha val="50000"/>
          </a:schemeClr>
        </a:solidFill>
        <a:ln>
          <a:noFill/>
        </a:ln>
        <a:effectLst/>
      </c:spPr>
      <c:txPr>
        <a:bodyPr rot="0" spcFirstLastPara="1" vertOverflow="ellipsis" vert="horz" wrap="square" anchor="ctr" anchorCtr="1"/>
        <a:lstStyle/>
        <a:p>
          <a:pPr>
            <a:defRPr sz="1600" b="0" i="0" u="none" strike="noStrike" kern="1200" baseline="0">
              <a:solidFill>
                <a:schemeClr val="dk1">
                  <a:lumMod val="65000"/>
                  <a:lumOff val="35000"/>
                </a:schemeClr>
              </a:solidFill>
              <a:latin typeface="+mn-lt"/>
              <a:ea typeface="+mn-ea"/>
              <a:cs typeface="+mn-cs"/>
            </a:defRPr>
          </a:pPr>
          <a:endParaRPr lang="en-US"/>
        </a:p>
      </c:txPr>
    </c:legend>
    <c:plotVisOnly val="1"/>
    <c:dispBlanksAs val="gap"/>
    <c:showDLblsOverMax val="0"/>
  </c:chart>
  <c:spPr>
    <a:solidFill>
      <a:sysClr val="window" lastClr="FFFFFF"/>
    </a:solidFill>
    <a:ln w="9525" cap="flat" cmpd="sng" algn="ctr">
      <a:solidFill>
        <a:schemeClr val="dk1">
          <a:lumMod val="15000"/>
          <a:lumOff val="85000"/>
        </a:schemeClr>
      </a:solidFill>
      <a:round/>
    </a:ln>
    <a:effectLst/>
  </c:spPr>
  <c:txPr>
    <a:bodyPr/>
    <a:lstStyle/>
    <a:p>
      <a:pPr>
        <a:defRPr/>
      </a:pPr>
      <a:endParaRPr lang="en-US"/>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baseline="0">
                <a:solidFill>
                  <a:schemeClr val="tx2"/>
                </a:solidFill>
                <a:latin typeface="+mn-lt"/>
                <a:ea typeface="+mn-ea"/>
                <a:cs typeface="+mn-cs"/>
              </a:defRPr>
            </a:pPr>
            <a:r>
              <a:rPr lang="en-US"/>
              <a:t>BMC</a:t>
            </a:r>
            <a:r>
              <a:rPr lang="en-US" baseline="0"/>
              <a:t> URiM Trainees AY2020-2021</a:t>
            </a:r>
            <a:endParaRPr lang="en-US"/>
          </a:p>
        </c:rich>
      </c:tx>
      <c:overlay val="0"/>
      <c:spPr>
        <a:noFill/>
        <a:ln>
          <a:noFill/>
        </a:ln>
        <a:effectLst/>
      </c:spPr>
      <c:txPr>
        <a:bodyPr rot="0" spcFirstLastPara="1" vertOverflow="ellipsis" vert="horz" wrap="square" anchor="ctr" anchorCtr="1"/>
        <a:lstStyle/>
        <a:p>
          <a:pPr>
            <a:defRPr sz="1600" b="1" i="0" u="none" strike="noStrike" kern="1200" baseline="0">
              <a:solidFill>
                <a:schemeClr val="tx2"/>
              </a:solidFill>
              <a:latin typeface="+mn-lt"/>
              <a:ea typeface="+mn-ea"/>
              <a:cs typeface="+mn-cs"/>
            </a:defRPr>
          </a:pPr>
          <a:endParaRPr lang="en-US"/>
        </a:p>
      </c:txPr>
    </c:title>
    <c:autoTitleDeleted val="0"/>
    <c:plotArea>
      <c:layout>
        <c:manualLayout>
          <c:layoutTarget val="inner"/>
          <c:xMode val="edge"/>
          <c:yMode val="edge"/>
          <c:x val="5.4341215499244921E-2"/>
          <c:y val="0.12379116465863456"/>
          <c:w val="0.92470640040590935"/>
          <c:h val="0.72496904152041231"/>
        </c:manualLayout>
      </c:layout>
      <c:barChart>
        <c:barDir val="col"/>
        <c:grouping val="stacked"/>
        <c:varyColors val="0"/>
        <c:ser>
          <c:idx val="0"/>
          <c:order val="0"/>
          <c:tx>
            <c:strRef>
              <c:f>'URM 20-21'!$A$4</c:f>
              <c:strCache>
                <c:ptCount val="1"/>
                <c:pt idx="0">
                  <c:v>Resident</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2"/>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'URM 20-21'!$B$3:$G$3</c:f>
              <c:strCache>
                <c:ptCount val="6"/>
                <c:pt idx="0">
                  <c:v>2015-16</c:v>
                </c:pt>
                <c:pt idx="1">
                  <c:v>2016-17</c:v>
                </c:pt>
                <c:pt idx="2">
                  <c:v>2017-2018</c:v>
                </c:pt>
                <c:pt idx="3">
                  <c:v>2018-2019</c:v>
                </c:pt>
                <c:pt idx="4">
                  <c:v>2019-2020</c:v>
                </c:pt>
                <c:pt idx="5">
                  <c:v>2020-2021</c:v>
                </c:pt>
              </c:strCache>
            </c:strRef>
          </c:cat>
          <c:val>
            <c:numRef>
              <c:f>'URM 20-21'!$B$4:$G$4</c:f>
              <c:numCache>
                <c:formatCode>General</c:formatCode>
                <c:ptCount val="6"/>
                <c:pt idx="0">
                  <c:v>83</c:v>
                </c:pt>
                <c:pt idx="1">
                  <c:v>91</c:v>
                </c:pt>
                <c:pt idx="2">
                  <c:v>95</c:v>
                </c:pt>
                <c:pt idx="3">
                  <c:v>95</c:v>
                </c:pt>
                <c:pt idx="4">
                  <c:v>88</c:v>
                </c:pt>
                <c:pt idx="5">
                  <c:v>98</c:v>
                </c:pt>
              </c:numCache>
            </c:numRef>
          </c:val>
          <c:extLst>
            <c:ext xmlns:c16="http://schemas.microsoft.com/office/drawing/2014/chart" uri="{C3380CC4-5D6E-409C-BE32-E72D297353CC}">
              <c16:uniqueId val="{00000000-5866-4F8F-B6EA-1D56F2D75949}"/>
            </c:ext>
          </c:extLst>
        </c:ser>
        <c:ser>
          <c:idx val="1"/>
          <c:order val="1"/>
          <c:tx>
            <c:strRef>
              <c:f>'URM 20-21'!$A$5</c:f>
              <c:strCache>
                <c:ptCount val="1"/>
                <c:pt idx="0">
                  <c:v>Fellow</c:v>
                </c:pt>
              </c:strCache>
            </c:strRef>
          </c:tx>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2"/>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'URM 20-21'!$B$3:$G$3</c:f>
              <c:strCache>
                <c:ptCount val="6"/>
                <c:pt idx="0">
                  <c:v>2015-16</c:v>
                </c:pt>
                <c:pt idx="1">
                  <c:v>2016-17</c:v>
                </c:pt>
                <c:pt idx="2">
                  <c:v>2017-2018</c:v>
                </c:pt>
                <c:pt idx="3">
                  <c:v>2018-2019</c:v>
                </c:pt>
                <c:pt idx="4">
                  <c:v>2019-2020</c:v>
                </c:pt>
                <c:pt idx="5">
                  <c:v>2020-2021</c:v>
                </c:pt>
              </c:strCache>
            </c:strRef>
          </c:cat>
          <c:val>
            <c:numRef>
              <c:f>'URM 20-21'!$B$5:$G$5</c:f>
              <c:numCache>
                <c:formatCode>General</c:formatCode>
                <c:ptCount val="6"/>
                <c:pt idx="0">
                  <c:v>14</c:v>
                </c:pt>
                <c:pt idx="1">
                  <c:v>17</c:v>
                </c:pt>
                <c:pt idx="2">
                  <c:v>18</c:v>
                </c:pt>
                <c:pt idx="3">
                  <c:v>20</c:v>
                </c:pt>
                <c:pt idx="4">
                  <c:v>26</c:v>
                </c:pt>
                <c:pt idx="5">
                  <c:v>20</c:v>
                </c:pt>
              </c:numCache>
            </c:numRef>
          </c:val>
          <c:extLst>
            <c:ext xmlns:c16="http://schemas.microsoft.com/office/drawing/2014/chart" uri="{C3380CC4-5D6E-409C-BE32-E72D297353CC}">
              <c16:uniqueId val="{00000001-5866-4F8F-B6EA-1D56F2D75949}"/>
            </c:ext>
          </c:extLst>
        </c:ser>
        <c:ser>
          <c:idx val="2"/>
          <c:order val="2"/>
          <c:tx>
            <c:strRef>
              <c:f>'URM 20-21'!$A$6</c:f>
              <c:strCache>
                <c:ptCount val="1"/>
              </c:strCache>
            </c:strRef>
          </c:tx>
          <c:spPr>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2"/>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'URM 20-21'!$B$3:$G$3</c:f>
              <c:strCache>
                <c:ptCount val="6"/>
                <c:pt idx="0">
                  <c:v>2015-16</c:v>
                </c:pt>
                <c:pt idx="1">
                  <c:v>2016-17</c:v>
                </c:pt>
                <c:pt idx="2">
                  <c:v>2017-2018</c:v>
                </c:pt>
                <c:pt idx="3">
                  <c:v>2018-2019</c:v>
                </c:pt>
                <c:pt idx="4">
                  <c:v>2019-2020</c:v>
                </c:pt>
                <c:pt idx="5">
                  <c:v>2020-2021</c:v>
                </c:pt>
              </c:strCache>
            </c:strRef>
          </c:cat>
          <c:val>
            <c:numRef>
              <c:f>'URM 20-21'!$B$6:$G$6</c:f>
              <c:numCache>
                <c:formatCode>General</c:formatCode>
                <c:ptCount val="6"/>
              </c:numCache>
            </c:numRef>
          </c:val>
          <c:extLst>
            <c:ext xmlns:c16="http://schemas.microsoft.com/office/drawing/2014/chart" uri="{C3380CC4-5D6E-409C-BE32-E72D297353CC}">
              <c16:uniqueId val="{00000002-5866-4F8F-B6EA-1D56F2D75949}"/>
            </c:ext>
          </c:extLst>
        </c:ser>
        <c:ser>
          <c:idx val="3"/>
          <c:order val="3"/>
          <c:tx>
            <c:strRef>
              <c:f>'URM 20-21'!$A$7</c:f>
              <c:strCache>
                <c:ptCount val="1"/>
                <c:pt idx="0">
                  <c:v>Percentage</c:v>
                </c:pt>
              </c:strCache>
            </c:strRef>
          </c:tx>
          <c:spPr>
            <a:gradFill rotWithShape="1">
              <a:gsLst>
                <a:gs pos="0">
                  <a:schemeClr val="accent4">
                    <a:satMod val="103000"/>
                    <a:lumMod val="102000"/>
                    <a:tint val="94000"/>
                  </a:schemeClr>
                </a:gs>
                <a:gs pos="50000">
                  <a:schemeClr val="accent4">
                    <a:satMod val="110000"/>
                    <a:lumMod val="100000"/>
                    <a:shade val="100000"/>
                  </a:schemeClr>
                </a:gs>
                <a:gs pos="100000">
                  <a:schemeClr val="accent4">
                    <a:lumMod val="99000"/>
                    <a:satMod val="120000"/>
                    <a:shade val="78000"/>
                  </a:schemeClr>
                </a:gs>
              </a:gsLst>
              <a:lin ang="5400000" scaled="0"/>
            </a:gradFill>
            <a:ln>
              <a:noFill/>
            </a:ln>
            <a:effectLst/>
          </c:spPr>
          <c:invertIfNegative val="0"/>
          <c:dLbls>
            <c:dLbl>
              <c:idx val="0"/>
              <c:layout>
                <c:manualLayout>
                  <c:x val="-2.7778031912715872E-3"/>
                  <c:y val="-5.0546753944913515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5866-4F8F-B6EA-1D56F2D75949}"/>
                </c:ext>
              </c:extLst>
            </c:dLbl>
            <c:dLbl>
              <c:idx val="1"/>
              <c:layout>
                <c:manualLayout>
                  <c:x val="-1.9047621904405235E-3"/>
                  <c:y val="-6.1044050216614493E-2"/>
                </c:manualLayout>
              </c:layout>
              <c:spPr>
                <a:noFill/>
                <a:ln>
                  <a:noFill/>
                </a:ln>
                <a:effectLst/>
              </c:spPr>
              <c:txPr>
                <a:bodyPr rot="0" spcFirstLastPara="1" vertOverflow="ellipsis" vert="horz" wrap="square" lIns="38100" tIns="19050" rIns="38100" bIns="19050" anchor="ctr" anchorCtr="1">
                  <a:noAutofit/>
                </a:bodyPr>
                <a:lstStyle/>
                <a:p>
                  <a:pPr>
                    <a:defRPr sz="1200" b="1" i="0" u="none" strike="noStrike" kern="1200" baseline="0">
                      <a:solidFill>
                        <a:schemeClr val="tx2"/>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layout>
                    <c:manualLayout>
                      <c:w val="5.9875109361329823E-2"/>
                      <c:h val="7.4004811898512685E-2"/>
                    </c:manualLayout>
                  </c15:layout>
                </c:ext>
                <c:ext xmlns:c16="http://schemas.microsoft.com/office/drawing/2014/chart" uri="{C3380CC4-5D6E-409C-BE32-E72D297353CC}">
                  <c16:uniqueId val="{00000004-5866-4F8F-B6EA-1D56F2D75949}"/>
                </c:ext>
              </c:extLst>
            </c:dLbl>
            <c:dLbl>
              <c:idx val="2"/>
              <c:layout>
                <c:manualLayout>
                  <c:x val="-1.9047621904405235E-3"/>
                  <c:y val="-5.7831325301204849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5866-4F8F-B6EA-1D56F2D75949}"/>
                </c:ext>
              </c:extLst>
            </c:dLbl>
            <c:dLbl>
              <c:idx val="3"/>
              <c:layout>
                <c:manualLayout>
                  <c:x val="-6.984047351304278E-17"/>
                  <c:y val="-5.7831325301204849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5866-4F8F-B6EA-1D56F2D75949}"/>
                </c:ext>
              </c:extLst>
            </c:dLbl>
            <c:dLbl>
              <c:idx val="4"/>
              <c:layout>
                <c:manualLayout>
                  <c:x val="-1.9047621904406632E-3"/>
                  <c:y val="-5.4618473895582331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5866-4F8F-B6EA-1D56F2D75949}"/>
                </c:ext>
              </c:extLst>
            </c:dLbl>
            <c:dLbl>
              <c:idx val="5"/>
              <c:layout>
                <c:manualLayout>
                  <c:x val="1.9047621904405235E-3"/>
                  <c:y val="-5.1405622489959842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5866-4F8F-B6EA-1D56F2D75949}"/>
                </c:ext>
              </c:extLst>
            </c:dLbl>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2"/>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'URM 20-21'!$B$3:$G$3</c:f>
              <c:strCache>
                <c:ptCount val="6"/>
                <c:pt idx="0">
                  <c:v>2015-16</c:v>
                </c:pt>
                <c:pt idx="1">
                  <c:v>2016-17</c:v>
                </c:pt>
                <c:pt idx="2">
                  <c:v>2017-2018</c:v>
                </c:pt>
                <c:pt idx="3">
                  <c:v>2018-2019</c:v>
                </c:pt>
                <c:pt idx="4">
                  <c:v>2019-2020</c:v>
                </c:pt>
                <c:pt idx="5">
                  <c:v>2020-2021</c:v>
                </c:pt>
              </c:strCache>
            </c:strRef>
          </c:cat>
          <c:val>
            <c:numRef>
              <c:f>'URM 20-21'!$B$7:$G$7</c:f>
              <c:numCache>
                <c:formatCode>0%</c:formatCode>
                <c:ptCount val="6"/>
                <c:pt idx="0">
                  <c:v>0.14000000000000001</c:v>
                </c:pt>
                <c:pt idx="1">
                  <c:v>0.15</c:v>
                </c:pt>
                <c:pt idx="2">
                  <c:v>0.16</c:v>
                </c:pt>
                <c:pt idx="3">
                  <c:v>0.17</c:v>
                </c:pt>
                <c:pt idx="4">
                  <c:v>0.16</c:v>
                </c:pt>
                <c:pt idx="5">
                  <c:v>0.15853658536585366</c:v>
                </c:pt>
              </c:numCache>
            </c:numRef>
          </c:val>
          <c:extLst>
            <c:ext xmlns:c16="http://schemas.microsoft.com/office/drawing/2014/chart" uri="{C3380CC4-5D6E-409C-BE32-E72D297353CC}">
              <c16:uniqueId val="{00000009-5866-4F8F-B6EA-1D56F2D75949}"/>
            </c:ext>
          </c:extLst>
        </c:ser>
        <c:dLbls>
          <c:dLblPos val="ctr"/>
          <c:showLegendKey val="0"/>
          <c:showVal val="1"/>
          <c:showCatName val="0"/>
          <c:showSerName val="0"/>
          <c:showPercent val="0"/>
          <c:showBubbleSize val="0"/>
        </c:dLbls>
        <c:gapWidth val="150"/>
        <c:overlap val="100"/>
        <c:axId val="288286480"/>
        <c:axId val="288287040"/>
      </c:barChart>
      <c:catAx>
        <c:axId val="288286480"/>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2"/>
                </a:solidFill>
                <a:latin typeface="+mn-lt"/>
                <a:ea typeface="+mn-ea"/>
                <a:cs typeface="+mn-cs"/>
              </a:defRPr>
            </a:pPr>
            <a:endParaRPr lang="en-US"/>
          </a:p>
        </c:txPr>
        <c:crossAx val="288287040"/>
        <c:crosses val="autoZero"/>
        <c:auto val="1"/>
        <c:lblAlgn val="ctr"/>
        <c:lblOffset val="100"/>
        <c:noMultiLvlLbl val="0"/>
      </c:catAx>
      <c:valAx>
        <c:axId val="288287040"/>
        <c:scaling>
          <c:orientation val="minMax"/>
        </c:scaling>
        <c:delete val="0"/>
        <c:axPos val="l"/>
        <c:majorGridlines>
          <c:spPr>
            <a:ln w="9525" cap="flat" cmpd="sng" algn="ctr">
              <a:solidFill>
                <a:schemeClr val="tx2">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2"/>
                </a:solidFill>
                <a:latin typeface="+mn-lt"/>
                <a:ea typeface="+mn-ea"/>
                <a:cs typeface="+mn-cs"/>
              </a:defRPr>
            </a:pPr>
            <a:endParaRPr lang="en-US"/>
          </a:p>
        </c:txPr>
        <c:crossAx val="288286480"/>
        <c:crosses val="autoZero"/>
        <c:crossBetween val="between"/>
      </c:valAx>
      <c:spPr>
        <a:noFill/>
        <a:ln w="25400">
          <a:noFill/>
        </a:ln>
        <a:effectLst/>
      </c:spPr>
    </c:plotArea>
    <c:legend>
      <c:legendPos val="b"/>
      <c:overlay val="0"/>
      <c:spPr>
        <a:noFill/>
        <a:ln>
          <a:noFill/>
        </a:ln>
        <a:effectLst/>
      </c:spPr>
      <c:txPr>
        <a:bodyPr rot="0" spcFirstLastPara="1" vertOverflow="ellipsis" vert="horz" wrap="square" anchor="ctr" anchorCtr="1"/>
        <a:lstStyle/>
        <a:p>
          <a:pPr>
            <a:defRPr sz="1800" b="0" i="0" u="none" strike="noStrike" kern="1200" baseline="0">
              <a:solidFill>
                <a:schemeClr val="tx2"/>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userShapes r:id="rId4"/>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showLegendKey val="0"/>
          <c:showVal val="0"/>
          <c:showCatName val="0"/>
          <c:showSerName val="0"/>
          <c:showPercent val="0"/>
          <c:showBubbleSize val="0"/>
          <c:showLeaderLines val="0"/>
        </c:dLbls>
      </c:pie3DChart>
      <c:spPr>
        <a:noFill/>
        <a:ln>
          <a:noFill/>
        </a:ln>
        <a:effectLst/>
      </c:spPr>
    </c:plotArea>
    <c:plotVisOnly val="1"/>
    <c:dispBlanksAs val="gap"/>
    <c:showDLblsOverMax val="0"/>
  </c:chart>
  <c:spPr>
    <a:noFill/>
    <a:ln>
      <a:noFill/>
    </a:ln>
    <a:effectLst/>
  </c:spPr>
  <c:txPr>
    <a:bodyPr/>
    <a:lstStyle/>
    <a:p>
      <a:pPr algn="ctr">
        <a:defRPr/>
      </a:pPr>
      <a:endParaRPr lang="en-US"/>
    </a:p>
  </c:txPr>
  <c:externalData r:id="rId4">
    <c:autoUpdate val="0"/>
  </c:externalData>
  <c:userShapes r:id="rId5"/>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6">
  <cs:axisTitle>
    <cs:lnRef idx="0"/>
    <cs:fillRef idx="0"/>
    <cs:effectRef idx="0"/>
    <cs:fontRef idx="minor">
      <a:schemeClr val="dk1">
        <a:lumMod val="65000"/>
        <a:lumOff val="35000"/>
      </a:schemeClr>
    </cs:fontRef>
    <cs:defRPr sz="900" b="1" kern="1200"/>
  </cs:axisTitle>
  <cs:categoryAxis>
    <cs:lnRef idx="0"/>
    <cs:fillRef idx="0"/>
    <cs:effectRef idx="0"/>
    <cs:fontRef idx="minor">
      <a:schemeClr val="dk1">
        <a:lumMod val="65000"/>
        <a:lumOff val="35000"/>
      </a:schemeClr>
    </cs:fontRef>
    <cs:defRPr sz="900" kern="1200" cap="none" spc="0" normalizeH="0" baseline="0"/>
  </cs:categoryAxis>
  <cs:chartArea>
    <cs:lnRef idx="0"/>
    <cs:fillRef idx="0"/>
    <cs:effectRef idx="0"/>
    <cs:fontRef idx="minor">
      <a:schemeClr val="dk1"/>
    </cs:fontRef>
    <cs:spPr>
      <a:pattFill prst="dkDnDiag">
        <a:fgClr>
          <a:schemeClr val="lt1"/>
        </a:fgClr>
        <a:bgClr>
          <a:schemeClr val="dk1">
            <a:lumMod val="10000"/>
            <a:lumOff val="90000"/>
          </a:schemeClr>
        </a:bgClr>
      </a:pattFill>
      <a:ln w="9525" cap="flat" cmpd="sng" algn="ctr">
        <a:solidFill>
          <a:schemeClr val="dk1">
            <a:lumMod val="15000"/>
            <a:lumOff val="85000"/>
          </a:schemeClr>
        </a:solidFill>
        <a:round/>
      </a:ln>
    </cs:spPr>
    <cs:defRPr sz="900" kern="1200"/>
  </cs:chartArea>
  <cs:dataLabel>
    <cs:lnRef idx="0"/>
    <cs:fillRef idx="0"/>
    <cs:effectRef idx="0"/>
    <cs:fontRef idx="minor">
      <a:schemeClr val="dk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alpha val="75000"/>
        </a:schemeClr>
      </a:solidFill>
      <a:ln w="9525">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gradFill>
        <a:gsLst>
          <a:gs pos="100000">
            <a:schemeClr val="phClr">
              <a:lumMod val="60000"/>
              <a:lumOff val="40000"/>
            </a:schemeClr>
          </a:gs>
          <a:gs pos="0">
            <a:schemeClr val="phClr"/>
          </a:gs>
        </a:gsLst>
        <a:lin ang="5400000" scaled="0"/>
      </a:gradFill>
      <a:ln w="19050">
        <a:solidFill>
          <a:schemeClr val="lt1"/>
        </a:solidFill>
      </a:ln>
    </cs:spPr>
  </cs:dataPoint>
  <cs:dataPoint3D>
    <cs:lnRef idx="0"/>
    <cs:fillRef idx="0">
      <cs:styleClr val="auto"/>
    </cs:fillRef>
    <cs:effectRef idx="0"/>
    <cs:fontRef idx="minor">
      <a:schemeClr val="tx1"/>
    </cs:fontRef>
    <cs:spPr>
      <a:gradFill>
        <a:gsLst>
          <a:gs pos="100000">
            <a:schemeClr val="phClr">
              <a:lumMod val="60000"/>
              <a:lumOff val="40000"/>
            </a:schemeClr>
          </a:gs>
          <a:gs pos="0">
            <a:schemeClr val="phClr"/>
          </a:gs>
        </a:gsLst>
        <a:lin ang="5400000" scaled="0"/>
      </a:gradFill>
      <a:ln w="50800">
        <a:solidFill>
          <a:schemeClr val="lt1"/>
        </a:solidFill>
      </a:ln>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lt1"/>
      </a:solidFill>
      <a:ln w="15875">
        <a:solidFill>
          <a:schemeClr val="ph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800" kern="1200"/>
  </cs:dataTable>
  <cs:downBar>
    <cs:lnRef idx="0"/>
    <cs:fillRef idx="0"/>
    <cs:effectRef idx="0"/>
    <cs:fontRef idx="minor">
      <a:schemeClr val="dk1"/>
    </cs:fontRef>
    <cs:spPr>
      <a:solidFill>
        <a:schemeClr val="dk1">
          <a:lumMod val="75000"/>
          <a:lumOff val="25000"/>
        </a:schemeClr>
      </a:solidFill>
      <a:ln w="9525" cap="flat" cmpd="sng" algn="ctr">
        <a:solidFill>
          <a:schemeClr val="dk1">
            <a:lumMod val="50000"/>
            <a:lumOff val="50000"/>
          </a:schemeClr>
        </a:solidFill>
        <a:round/>
      </a:ln>
    </cs:spPr>
  </cs:downBar>
  <cs:dropLine>
    <cs:lnRef idx="0"/>
    <cs:fillRef idx="0"/>
    <cs:effectRef idx="0"/>
    <cs:fontRef idx="minor">
      <a:schemeClr val="dk1"/>
    </cs:fontRef>
    <cs:spPr>
      <a:ln w="9525" cap="flat" cmpd="sng" algn="ctr">
        <a:solidFill>
          <a:schemeClr val="dk1">
            <a:lumMod val="35000"/>
            <a:lumOff val="65000"/>
          </a:schemeClr>
        </a:solidFill>
        <a:round/>
      </a:ln>
    </cs:spPr>
  </cs:dropLine>
  <cs:errorBar>
    <cs:lnRef idx="0"/>
    <cs:fillRef idx="0"/>
    <cs:effectRef idx="0"/>
    <cs:fontRef idx="minor">
      <a:schemeClr val="dk1"/>
    </cs:fontRef>
    <cs:spPr>
      <a:ln w="9525" cap="flat" cmpd="sng" algn="ctr">
        <a:solidFill>
          <a:schemeClr val="dk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w="9525" cap="flat" cmpd="sng" algn="ctr">
        <a:solidFill>
          <a:schemeClr val="dk1">
            <a:lumMod val="5000"/>
            <a:lumOff val="95000"/>
          </a:schemeClr>
        </a:solidFill>
        <a:round/>
      </a:ln>
    </cs:spPr>
  </cs:gridlineMinor>
  <cs:hiLoLine>
    <cs:lnRef idx="0"/>
    <cs:fillRef idx="0"/>
    <cs:effectRef idx="0"/>
    <cs:fontRef idx="minor">
      <a:schemeClr val="dk1"/>
    </cs:fontRef>
    <cs:spPr>
      <a:ln w="9525" cap="flat" cmpd="sng" algn="ctr">
        <a:solidFill>
          <a:schemeClr val="dk1">
            <a:lumMod val="35000"/>
            <a:lumOff val="65000"/>
          </a:schemeClr>
        </a:solidFill>
        <a:round/>
      </a:ln>
    </cs:spPr>
  </cs:hiLoLine>
  <cs:leaderLine>
    <cs:lnRef idx="0"/>
    <cs:fillRef idx="0"/>
    <cs:effectRef idx="0"/>
    <cs:fontRef idx="minor">
      <a:schemeClr val="dk1"/>
    </cs:fontRef>
    <cs:spPr>
      <a:ln w="9525" cap="flat" cmpd="sng" algn="ctr">
        <a:solidFill>
          <a:schemeClr val="dk1">
            <a:lumMod val="35000"/>
            <a:lumOff val="65000"/>
          </a:schemeClr>
        </a:solidFill>
        <a:round/>
      </a:ln>
    </cs:spPr>
  </cs:leaderLine>
  <cs:legend>
    <cs:lnRef idx="0"/>
    <cs:fillRef idx="0"/>
    <cs:effectRef idx="0"/>
    <cs:fontRef idx="minor">
      <a:schemeClr val="dk1">
        <a:lumMod val="65000"/>
        <a:lumOff val="35000"/>
      </a:schemeClr>
    </cs:fontRef>
    <cs:spPr>
      <a:solidFill>
        <a:schemeClr val="lt1">
          <a:alpha val="50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defRPr sz="900" kern="1200"/>
  </cs:seriesAxis>
  <cs:seriesLine>
    <cs:lnRef idx="0"/>
    <cs:fillRef idx="0"/>
    <cs:effectRef idx="0"/>
    <cs:fontRef idx="minor">
      <a:schemeClr val="dk1"/>
    </cs:fontRef>
    <cs:spPr>
      <a:ln w="9525" cap="flat" cmpd="sng" algn="ctr">
        <a:solidFill>
          <a:schemeClr val="dk1">
            <a:lumMod val="35000"/>
            <a:lumOff val="65000"/>
          </a:schemeClr>
        </a:solidFill>
        <a:round/>
      </a:ln>
    </cs:spPr>
  </cs:seriesLine>
  <cs:title>
    <cs:lnRef idx="0"/>
    <cs:fillRef idx="0"/>
    <cs:effectRef idx="0"/>
    <cs:fontRef idx="major">
      <a:schemeClr val="dk1">
        <a:lumMod val="50000"/>
        <a:lumOff val="50000"/>
      </a:schemeClr>
    </cs:fontRef>
    <cs:defRPr sz="1600" b="1" kern="1200" spc="0" normalizeH="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65000"/>
        <a:lumOff val="35000"/>
      </a:schemeClr>
    </cs:fontRef>
    <cs:defRPr sz="900" kern="1200"/>
  </cs:trendlineLabel>
  <cs:upBar>
    <cs:lnRef idx="0"/>
    <cs:fillRef idx="0"/>
    <cs:effectRef idx="0"/>
    <cs:fontRef idx="minor">
      <a:schemeClr val="dk1"/>
    </cs:fontRef>
    <cs:spPr>
      <a:solidFill>
        <a:schemeClr val="lt1"/>
      </a:solidFill>
      <a:ln w="9525" cap="flat" cmpd="sng" algn="ctr">
        <a:solidFill>
          <a:schemeClr val="dk1">
            <a:lumMod val="50000"/>
            <a:lumOff val="50000"/>
          </a:schemeClr>
        </a:solidFill>
        <a:round/>
      </a:ln>
    </cs:spPr>
  </cs:upBar>
  <cs:valueAxis>
    <cs:lnRef idx="0"/>
    <cs:fillRef idx="0"/>
    <cs:effectRef idx="0"/>
    <cs:fontRef idx="minor">
      <a:schemeClr val="dk1">
        <a:lumMod val="65000"/>
        <a:lumOff val="35000"/>
      </a:schemeClr>
    </cs:fontRef>
    <cs:defRPr sz="900" kern="1200"/>
  </cs:valueAxis>
  <cs:wall>
    <cs:lnRef idx="0"/>
    <cs:fillRef idx="0"/>
    <cs:effectRef idx="0"/>
    <cs:fontRef idx="minor">
      <a:schemeClr val="dk1"/>
    </cs:fontRef>
  </cs:wall>
</cs:chartStyle>
</file>

<file path=ppt/charts/style3.xml><?xml version="1.0" encoding="utf-8"?>
<cs:chartStyle xmlns:cs="http://schemas.microsoft.com/office/drawing/2012/chartStyle" xmlns:a="http://schemas.openxmlformats.org/drawingml/2006/main" id="302">
  <cs:axisTitle>
    <cs:lnRef idx="0"/>
    <cs:fillRef idx="0"/>
    <cs:effectRef idx="0"/>
    <cs:fontRef idx="minor">
      <a:schemeClr val="tx2"/>
    </cs:fontRef>
    <cs:defRPr sz="900"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900" kern="1200"/>
  </cs:chartArea>
  <cs:dataLabel>
    <cs:lnRef idx="0"/>
    <cs:fillRef idx="0"/>
    <cs:effectRef idx="0"/>
    <cs:fontRef idx="minor">
      <a:schemeClr val="tx2"/>
    </cs:fontRef>
    <cs:defRPr sz="900"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900"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900"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1600"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900"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900" kern="1200"/>
  </cs:valueAxis>
  <cs:wall>
    <cs:lnRef idx="0"/>
    <cs:fillRef idx="0"/>
    <cs:effectRef idx="0"/>
    <cs:fontRef idx="minor">
      <a:schemeClr val="tx2"/>
    </cs:fontRef>
  </cs:wall>
</cs:chartStyle>
</file>

<file path=ppt/charts/style4.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_rels/drawing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image" Target="../media/image14.jpg"/></Relationships>
</file>

<file path=ppt/drawings/drawing1.xml><?xml version="1.0" encoding="utf-8"?>
<c:userShapes xmlns:c="http://schemas.openxmlformats.org/drawingml/2006/chart">
  <cdr:relSizeAnchor xmlns:cdr="http://schemas.openxmlformats.org/drawingml/2006/chartDrawing">
    <cdr:from>
      <cdr:x>0.05</cdr:x>
      <cdr:y>0.43466</cdr:y>
    </cdr:from>
    <cdr:to>
      <cdr:x>0.99167</cdr:x>
      <cdr:y>0.46432</cdr:y>
    </cdr:to>
    <cdr:sp macro="" textlink="">
      <cdr:nvSpPr>
        <cdr:cNvPr id="4" name="TextBox 3"/>
        <cdr:cNvSpPr txBox="1"/>
      </cdr:nvSpPr>
      <cdr:spPr>
        <a:xfrm xmlns:a="http://schemas.openxmlformats.org/drawingml/2006/main">
          <a:off x="457200" y="2233612"/>
          <a:ext cx="8610600" cy="1524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dirty="0"/>
        </a:p>
      </cdr:txBody>
    </cdr:sp>
  </cdr:relSizeAnchor>
  <cdr:relSizeAnchor xmlns:cdr="http://schemas.openxmlformats.org/drawingml/2006/chartDrawing">
    <cdr:from>
      <cdr:x>0.05</cdr:x>
      <cdr:y>0.44949</cdr:y>
    </cdr:from>
    <cdr:to>
      <cdr:x>0.97535</cdr:x>
      <cdr:y>0.44949</cdr:y>
    </cdr:to>
    <cdr:cxnSp macro="">
      <cdr:nvCxnSpPr>
        <cdr:cNvPr id="6" name="Straight Connector 5">
          <a:extLst xmlns:a="http://schemas.openxmlformats.org/drawingml/2006/main">
            <a:ext uri="{FF2B5EF4-FFF2-40B4-BE49-F238E27FC236}">
              <a16:creationId xmlns:a16="http://schemas.microsoft.com/office/drawing/2014/main" id="{6824DE0C-8C5E-4E82-A317-6003DBE708F7}"/>
            </a:ext>
          </a:extLst>
        </cdr:cNvPr>
        <cdr:cNvCxnSpPr>
          <a:stCxn xmlns:a="http://schemas.openxmlformats.org/drawingml/2006/main" id="4" idx="1"/>
        </cdr:cNvCxnSpPr>
      </cdr:nvCxnSpPr>
      <cdr:spPr>
        <a:xfrm xmlns:a="http://schemas.openxmlformats.org/drawingml/2006/main">
          <a:off x="457200" y="2309812"/>
          <a:ext cx="8461375" cy="0"/>
        </a:xfrm>
        <a:prstGeom xmlns:a="http://schemas.openxmlformats.org/drawingml/2006/main" prst="line">
          <a:avLst/>
        </a:prstGeom>
        <a:ln xmlns:a="http://schemas.openxmlformats.org/drawingml/2006/main" w="28575">
          <a:solidFill>
            <a:srgbClr val="FF0000"/>
          </a:solidFill>
          <a:prstDash val="sysDot"/>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drawings/drawing2.xml><?xml version="1.0" encoding="utf-8"?>
<c:userShapes xmlns:c="http://schemas.openxmlformats.org/drawingml/2006/chart">
  <cdr:relSizeAnchor xmlns:cdr="http://schemas.openxmlformats.org/drawingml/2006/chartDrawing">
    <cdr:from>
      <cdr:x>0</cdr:x>
      <cdr:y>0</cdr:y>
    </cdr:from>
    <cdr:to>
      <cdr:x>1</cdr:x>
      <cdr:y>1</cdr:y>
    </cdr:to>
    <cdr:pic>
      <cdr:nvPicPr>
        <cdr:cNvPr id="2" name="Picture 1">
          <a:extLst xmlns:a="http://schemas.openxmlformats.org/drawingml/2006/main">
            <a:ext uri="{FF2B5EF4-FFF2-40B4-BE49-F238E27FC236}">
              <a16:creationId xmlns:a16="http://schemas.microsoft.com/office/drawing/2014/main" id="{A0B8A16E-7845-46AB-8BEE-FD5F30FB4521}"/>
            </a:ext>
          </a:extLst>
        </cdr:cNvPr>
        <cdr:cNvPicPr>
          <a:picLocks xmlns:a="http://schemas.openxmlformats.org/drawingml/2006/main" noChangeAspect="1"/>
        </cdr:cNvPicPr>
      </cdr:nvPicPr>
      <cdr:blipFill>
        <a:blip xmlns:a="http://schemas.openxmlformats.org/drawingml/2006/main" xmlns:r="http://schemas.openxmlformats.org/officeDocument/2006/relationships" r:embed="rId1">
          <a:extLst>
            <a:ext uri="{28A0092B-C50C-407E-A947-70E740481C1C}">
              <a14:useLocalDpi xmlns:a14="http://schemas.microsoft.com/office/drawing/2010/main" val="0"/>
            </a:ext>
          </a:extLst>
        </a:blip>
        <a:stretch xmlns:a="http://schemas.openxmlformats.org/drawingml/2006/main">
          <a:fillRect/>
        </a:stretch>
      </cdr:blipFill>
      <cdr:spPr>
        <a:xfrm xmlns:a="http://schemas.openxmlformats.org/drawingml/2006/main">
          <a:off x="0" y="0"/>
          <a:ext cx="8303578" cy="5138736"/>
        </a:xfrm>
        <a:prstGeom xmlns:a="http://schemas.openxmlformats.org/drawingml/2006/main" prst="rect">
          <a:avLst/>
        </a:prstGeom>
      </cdr:spPr>
    </cdr:pic>
  </cdr:relSizeAnchor>
  <cdr:relSizeAnchor xmlns:cdr="http://schemas.openxmlformats.org/drawingml/2006/chartDrawing">
    <cdr:from>
      <cdr:x>0.74225</cdr:x>
      <cdr:y>0.19472</cdr:y>
    </cdr:from>
    <cdr:to>
      <cdr:x>0.99893</cdr:x>
      <cdr:y>0.3933</cdr:y>
    </cdr:to>
    <cdr:pic>
      <cdr:nvPicPr>
        <cdr:cNvPr id="4" name="chart">
          <a:extLst xmlns:a="http://schemas.openxmlformats.org/drawingml/2006/main">
            <a:ext uri="{FF2B5EF4-FFF2-40B4-BE49-F238E27FC236}">
              <a16:creationId xmlns:a16="http://schemas.microsoft.com/office/drawing/2014/main" id="{6B3B2C40-171E-4866-866E-5ED6E12D0DB5}"/>
            </a:ext>
          </a:extLst>
        </cdr:cNvPr>
        <cdr:cNvPicPr>
          <a:picLocks xmlns:a="http://schemas.openxmlformats.org/drawingml/2006/main" noChangeAspect="1"/>
        </cdr:cNvPicPr>
      </cdr:nvPicPr>
      <cdr:blipFill>
        <a:blip xmlns:a="http://schemas.openxmlformats.org/drawingml/2006/main" xmlns:r="http://schemas.openxmlformats.org/officeDocument/2006/relationships" r:embed="rId2"/>
        <a:stretch xmlns:a="http://schemas.openxmlformats.org/drawingml/2006/main">
          <a:fillRect/>
        </a:stretch>
      </cdr:blipFill>
      <cdr:spPr>
        <a:xfrm xmlns:a="http://schemas.openxmlformats.org/drawingml/2006/main">
          <a:off x="6163310" y="1000633"/>
          <a:ext cx="2131378" cy="1020423"/>
        </a:xfrm>
        <a:prstGeom xmlns:a="http://schemas.openxmlformats.org/drawingml/2006/main" prst="rect">
          <a:avLst/>
        </a:prstGeom>
      </cdr:spPr>
    </cdr:pic>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8163" cy="4699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4022725" y="0"/>
            <a:ext cx="3078163" cy="469900"/>
          </a:xfrm>
          <a:prstGeom prst="rect">
            <a:avLst/>
          </a:prstGeom>
        </p:spPr>
        <p:txBody>
          <a:bodyPr vert="horz" lIns="91440" tIns="45720" rIns="91440" bIns="45720" rtlCol="0"/>
          <a:lstStyle>
            <a:lvl1pPr algn="r">
              <a:defRPr sz="1200"/>
            </a:lvl1pPr>
          </a:lstStyle>
          <a:p>
            <a:fld id="{618CE95E-FC53-42F4-936C-78D2865507BE}" type="datetimeFigureOut">
              <a:rPr lang="en-US" smtClean="0"/>
              <a:t>9/9/2020</a:t>
            </a:fld>
            <a:endParaRPr lang="en-US"/>
          </a:p>
        </p:txBody>
      </p:sp>
      <p:sp>
        <p:nvSpPr>
          <p:cNvPr id="4" name="Footer Placeholder 3"/>
          <p:cNvSpPr>
            <a:spLocks noGrp="1"/>
          </p:cNvSpPr>
          <p:nvPr>
            <p:ph type="ftr" sz="quarter" idx="2"/>
          </p:nvPr>
        </p:nvSpPr>
        <p:spPr>
          <a:xfrm>
            <a:off x="0" y="8918575"/>
            <a:ext cx="3078163" cy="4699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4022725" y="8918575"/>
            <a:ext cx="3078163" cy="469900"/>
          </a:xfrm>
          <a:prstGeom prst="rect">
            <a:avLst/>
          </a:prstGeom>
        </p:spPr>
        <p:txBody>
          <a:bodyPr vert="horz" lIns="91440" tIns="45720" rIns="91440" bIns="45720" rtlCol="0" anchor="b"/>
          <a:lstStyle>
            <a:lvl1pPr algn="r">
              <a:defRPr sz="1200"/>
            </a:lvl1pPr>
          </a:lstStyle>
          <a:p>
            <a:fld id="{EAE97B48-E6FD-40BD-B950-ACE5902F5C5F}" type="slidenum">
              <a:rPr lang="en-US" smtClean="0"/>
              <a:t>‹#›</a:t>
            </a:fld>
            <a:endParaRPr lang="en-US"/>
          </a:p>
        </p:txBody>
      </p:sp>
    </p:spTree>
    <p:extLst>
      <p:ext uri="{BB962C8B-B14F-4D97-AF65-F5344CB8AC3E}">
        <p14:creationId xmlns:p14="http://schemas.microsoft.com/office/powerpoint/2010/main" val="126938057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69424"/>
          </a:xfrm>
          <a:prstGeom prst="rect">
            <a:avLst/>
          </a:prstGeom>
        </p:spPr>
        <p:txBody>
          <a:bodyPr vert="horz" lIns="94229" tIns="47114" rIns="94229" bIns="47114" rtlCol="0"/>
          <a:lstStyle>
            <a:lvl1pPr algn="l" eaLnBrk="1" hangingPunct="1">
              <a:defRPr sz="1200">
                <a:latin typeface="Arial" charset="0"/>
                <a:ea typeface="ＭＳ Ｐゴシック" pitchFamily="34" charset="-128"/>
                <a:cs typeface="+mn-cs"/>
              </a:defRPr>
            </a:lvl1pPr>
          </a:lstStyle>
          <a:p>
            <a:pPr>
              <a:defRPr/>
            </a:pPr>
            <a:endParaRPr lang="en-US"/>
          </a:p>
        </p:txBody>
      </p:sp>
      <p:sp>
        <p:nvSpPr>
          <p:cNvPr id="3" name="Date Placeholder 2"/>
          <p:cNvSpPr>
            <a:spLocks noGrp="1"/>
          </p:cNvSpPr>
          <p:nvPr>
            <p:ph type="dt" idx="1"/>
          </p:nvPr>
        </p:nvSpPr>
        <p:spPr>
          <a:xfrm>
            <a:off x="4023092" y="0"/>
            <a:ext cx="3077739" cy="469424"/>
          </a:xfrm>
          <a:prstGeom prst="rect">
            <a:avLst/>
          </a:prstGeom>
        </p:spPr>
        <p:txBody>
          <a:bodyPr vert="horz" lIns="94229" tIns="47114" rIns="94229" bIns="47114" rtlCol="0"/>
          <a:lstStyle>
            <a:lvl1pPr algn="r" eaLnBrk="1" hangingPunct="1">
              <a:defRPr sz="1200">
                <a:latin typeface="Arial" charset="0"/>
                <a:ea typeface="ＭＳ Ｐゴシック" pitchFamily="34" charset="-128"/>
                <a:cs typeface="+mn-cs"/>
              </a:defRPr>
            </a:lvl1pPr>
          </a:lstStyle>
          <a:p>
            <a:pPr>
              <a:defRPr/>
            </a:pPr>
            <a:fld id="{63A5C068-4277-45A4-87B9-4852B68C23ED}" type="datetimeFigureOut">
              <a:rPr lang="en-US"/>
              <a:pPr>
                <a:defRPr/>
              </a:pPr>
              <a:t>9/9/2020</a:t>
            </a:fld>
            <a:endParaRPr lang="en-US"/>
          </a:p>
        </p:txBody>
      </p:sp>
      <p:sp>
        <p:nvSpPr>
          <p:cNvPr id="4" name="Slide Image Placeholder 3"/>
          <p:cNvSpPr>
            <a:spLocks noGrp="1" noRot="1" noChangeAspect="1"/>
          </p:cNvSpPr>
          <p:nvPr>
            <p:ph type="sldImg" idx="2"/>
          </p:nvPr>
        </p:nvSpPr>
        <p:spPr>
          <a:xfrm>
            <a:off x="1204913" y="704850"/>
            <a:ext cx="4692650" cy="3519488"/>
          </a:xfrm>
          <a:prstGeom prst="rect">
            <a:avLst/>
          </a:prstGeom>
          <a:noFill/>
          <a:ln w="12700">
            <a:solidFill>
              <a:prstClr val="black"/>
            </a:solidFill>
          </a:ln>
        </p:spPr>
        <p:txBody>
          <a:bodyPr vert="horz" lIns="94229" tIns="47114" rIns="94229" bIns="47114" rtlCol="0" anchor="ctr"/>
          <a:lstStyle/>
          <a:p>
            <a:pPr lvl="0"/>
            <a:endParaRPr lang="en-US" noProof="0"/>
          </a:p>
        </p:txBody>
      </p:sp>
      <p:sp>
        <p:nvSpPr>
          <p:cNvPr id="5" name="Notes Placeholder 4"/>
          <p:cNvSpPr>
            <a:spLocks noGrp="1"/>
          </p:cNvSpPr>
          <p:nvPr>
            <p:ph type="body" sz="quarter" idx="3"/>
          </p:nvPr>
        </p:nvSpPr>
        <p:spPr>
          <a:xfrm>
            <a:off x="710248" y="4459526"/>
            <a:ext cx="5681980" cy="4224814"/>
          </a:xfrm>
          <a:prstGeom prst="rect">
            <a:avLst/>
          </a:prstGeom>
        </p:spPr>
        <p:txBody>
          <a:bodyPr vert="horz" lIns="94229" tIns="47114" rIns="94229" bIns="47114"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917422"/>
            <a:ext cx="3077739" cy="469424"/>
          </a:xfrm>
          <a:prstGeom prst="rect">
            <a:avLst/>
          </a:prstGeom>
        </p:spPr>
        <p:txBody>
          <a:bodyPr vert="horz" lIns="94229" tIns="47114" rIns="94229" bIns="47114" rtlCol="0" anchor="b"/>
          <a:lstStyle>
            <a:lvl1pPr algn="l" eaLnBrk="1" hangingPunct="1">
              <a:defRPr sz="1200">
                <a:latin typeface="Arial" charset="0"/>
                <a:ea typeface="ＭＳ Ｐゴシック" pitchFamily="34" charset="-128"/>
                <a:cs typeface="+mn-cs"/>
              </a:defRPr>
            </a:lvl1pPr>
          </a:lstStyle>
          <a:p>
            <a:pPr>
              <a:defRPr/>
            </a:pPr>
            <a:endParaRPr lang="en-US"/>
          </a:p>
        </p:txBody>
      </p:sp>
      <p:sp>
        <p:nvSpPr>
          <p:cNvPr id="7" name="Slide Number Placeholder 6"/>
          <p:cNvSpPr>
            <a:spLocks noGrp="1"/>
          </p:cNvSpPr>
          <p:nvPr>
            <p:ph type="sldNum" sz="quarter" idx="5"/>
          </p:nvPr>
        </p:nvSpPr>
        <p:spPr>
          <a:xfrm>
            <a:off x="4023092" y="8917422"/>
            <a:ext cx="3077739" cy="469424"/>
          </a:xfrm>
          <a:prstGeom prst="rect">
            <a:avLst/>
          </a:prstGeom>
        </p:spPr>
        <p:txBody>
          <a:bodyPr vert="horz" wrap="square" lIns="94229" tIns="47114" rIns="94229" bIns="47114" numCol="1" anchor="b" anchorCtr="0" compatLnSpc="1">
            <a:prstTxWarp prst="textNoShape">
              <a:avLst/>
            </a:prstTxWarp>
          </a:bodyPr>
          <a:lstStyle>
            <a:lvl1pPr algn="r" eaLnBrk="1" hangingPunct="1">
              <a:defRPr sz="1200"/>
            </a:lvl1pPr>
          </a:lstStyle>
          <a:p>
            <a:pPr>
              <a:defRPr/>
            </a:pPr>
            <a:fld id="{85BDF834-9151-4FB7-8EF2-71605F93EA1C}" type="slidenum">
              <a:rPr lang="en-US" altLang="en-US"/>
              <a:pPr>
                <a:defRPr/>
              </a:pPr>
              <a:t>‹#›</a:t>
            </a:fld>
            <a:endParaRPr lang="en-US" altLang="en-US"/>
          </a:p>
        </p:txBody>
      </p:sp>
    </p:spTree>
    <p:extLst>
      <p:ext uri="{BB962C8B-B14F-4D97-AF65-F5344CB8AC3E}">
        <p14:creationId xmlns:p14="http://schemas.microsoft.com/office/powerpoint/2010/main" val="403998858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4025" algn="l" rtl="0" eaLnBrk="0" fontAlgn="base" hangingPunct="0">
      <a:spcBef>
        <a:spcPct val="30000"/>
      </a:spcBef>
      <a:spcAft>
        <a:spcPct val="0"/>
      </a:spcAft>
      <a:defRPr sz="1200" kern="1200">
        <a:solidFill>
          <a:schemeClr val="tx1"/>
        </a:solidFill>
        <a:latin typeface="+mn-lt"/>
        <a:ea typeface="+mn-ea"/>
        <a:cs typeface="+mn-cs"/>
      </a:defRPr>
    </a:lvl2pPr>
    <a:lvl3pPr marL="911225" algn="l" rtl="0" eaLnBrk="0" fontAlgn="base" hangingPunct="0">
      <a:spcBef>
        <a:spcPct val="30000"/>
      </a:spcBef>
      <a:spcAft>
        <a:spcPct val="0"/>
      </a:spcAft>
      <a:defRPr sz="1200" kern="1200">
        <a:solidFill>
          <a:schemeClr val="tx1"/>
        </a:solidFill>
        <a:latin typeface="+mn-lt"/>
        <a:ea typeface="+mn-ea"/>
        <a:cs typeface="+mn-cs"/>
      </a:defRPr>
    </a:lvl3pPr>
    <a:lvl4pPr marL="1368425" algn="l" rtl="0" eaLnBrk="0" fontAlgn="base" hangingPunct="0">
      <a:spcBef>
        <a:spcPct val="30000"/>
      </a:spcBef>
      <a:spcAft>
        <a:spcPct val="0"/>
      </a:spcAft>
      <a:defRPr sz="1200" kern="1200">
        <a:solidFill>
          <a:schemeClr val="tx1"/>
        </a:solidFill>
        <a:latin typeface="+mn-lt"/>
        <a:ea typeface="+mn-ea"/>
        <a:cs typeface="+mn-cs"/>
      </a:defRPr>
    </a:lvl4pPr>
    <a:lvl5pPr marL="1825625" algn="l" rtl="0" eaLnBrk="0" fontAlgn="base" hangingPunct="0">
      <a:spcBef>
        <a:spcPct val="30000"/>
      </a:spcBef>
      <a:spcAft>
        <a:spcPct val="0"/>
      </a:spcAft>
      <a:defRPr sz="1200" kern="1200">
        <a:solidFill>
          <a:schemeClr val="tx1"/>
        </a:solidFill>
        <a:latin typeface="+mn-lt"/>
        <a:ea typeface="+mn-ea"/>
        <a:cs typeface="+mn-cs"/>
      </a:defRPr>
    </a:lvl5pPr>
    <a:lvl6pPr marL="2284547" algn="l" defTabSz="913818" rtl="0" eaLnBrk="1" latinLnBrk="0" hangingPunct="1">
      <a:defRPr sz="1200" kern="1200">
        <a:solidFill>
          <a:schemeClr val="tx1"/>
        </a:solidFill>
        <a:latin typeface="+mn-lt"/>
        <a:ea typeface="+mn-ea"/>
        <a:cs typeface="+mn-cs"/>
      </a:defRPr>
    </a:lvl6pPr>
    <a:lvl7pPr marL="2741455" algn="l" defTabSz="913818" rtl="0" eaLnBrk="1" latinLnBrk="0" hangingPunct="1">
      <a:defRPr sz="1200" kern="1200">
        <a:solidFill>
          <a:schemeClr val="tx1"/>
        </a:solidFill>
        <a:latin typeface="+mn-lt"/>
        <a:ea typeface="+mn-ea"/>
        <a:cs typeface="+mn-cs"/>
      </a:defRPr>
    </a:lvl7pPr>
    <a:lvl8pPr marL="3198366" algn="l" defTabSz="913818" rtl="0" eaLnBrk="1" latinLnBrk="0" hangingPunct="1">
      <a:defRPr sz="1200" kern="1200">
        <a:solidFill>
          <a:schemeClr val="tx1"/>
        </a:solidFill>
        <a:latin typeface="+mn-lt"/>
        <a:ea typeface="+mn-ea"/>
        <a:cs typeface="+mn-cs"/>
      </a:defRPr>
    </a:lvl8pPr>
    <a:lvl9pPr marL="3655275" algn="l" defTabSz="913818"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z="1600"/>
              <a:t>Welcome to Boston Medical Center – we are very excited that you are here.</a:t>
            </a:r>
          </a:p>
          <a:p>
            <a:endParaRPr lang="en-US" altLang="en-US" sz="1600"/>
          </a:p>
        </p:txBody>
      </p:sp>
      <p:sp>
        <p:nvSpPr>
          <p:cNvPr id="92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7275BBAA-8606-4B5C-8232-1B75F71D2D76}" type="slidenum">
              <a:rPr lang="en-US" altLang="en-US" smtClean="0"/>
              <a:pPr/>
              <a:t>1</a:t>
            </a:fld>
            <a:endParaRPr lang="en-US" altLang="en-US"/>
          </a:p>
        </p:txBody>
      </p:sp>
    </p:spTree>
    <p:extLst>
      <p:ext uri="{BB962C8B-B14F-4D97-AF65-F5344CB8AC3E}">
        <p14:creationId xmlns:p14="http://schemas.microsoft.com/office/powerpoint/2010/main" val="23304572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1"/>
            <a:r>
              <a:rPr lang="en-US" altLang="en-US" dirty="0"/>
              <a:t>Thank you Gen Surg.</a:t>
            </a:r>
          </a:p>
          <a:p>
            <a:pPr lvl="1"/>
            <a:r>
              <a:rPr lang="en-US" altLang="en-US" dirty="0"/>
              <a:t>Amidst our innovations, our mission remains the same- to provide exceptional care, without exception.  As the largest safety-net hospital in New England, Boston Medical Center has a long-standing commitment to providing accessible, community-oriented health services to all in need regardless of their status or ability to pay.</a:t>
            </a:r>
          </a:p>
          <a:p>
            <a:r>
              <a:rPr lang="en-US" altLang="en-US" dirty="0"/>
              <a:t> </a:t>
            </a:r>
          </a:p>
          <a:p>
            <a:endParaRPr lang="en-US" altLang="en-US" dirty="0"/>
          </a:p>
        </p:txBody>
      </p:sp>
      <p:sp>
        <p:nvSpPr>
          <p:cNvPr id="133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5B7D1DF6-144E-49E1-8FE1-6F11B691641E}" type="slidenum">
              <a:rPr lang="en-US" altLang="en-US" smtClean="0"/>
              <a:pPr/>
              <a:t>2</a:t>
            </a:fld>
            <a:endParaRPr lang="en-US" altLang="en-US"/>
          </a:p>
        </p:txBody>
      </p:sp>
    </p:spTree>
    <p:extLst>
      <p:ext uri="{BB962C8B-B14F-4D97-AF65-F5344CB8AC3E}">
        <p14:creationId xmlns:p14="http://schemas.microsoft.com/office/powerpoint/2010/main" val="12690908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1"/>
            <a:r>
              <a:rPr lang="en-US" altLang="en-US" baseline="0" dirty="0"/>
              <a:t>Being a provider in Boston it is important that you know the population you serve. I want to start with the population of Mass and Boston broken down by race. 10% of the population of Mass lives in Boston. </a:t>
            </a:r>
          </a:p>
          <a:p>
            <a:pPr lvl="1"/>
            <a:r>
              <a:rPr lang="en-US" altLang="en-US" baseline="0" dirty="0"/>
              <a:t>Of that 10%</a:t>
            </a:r>
          </a:p>
          <a:p>
            <a:pPr marL="644552" lvl="1" indent="-176679">
              <a:buFont typeface="Arial" panose="020B0604020202020204" pitchFamily="34" charset="0"/>
              <a:buChar char="•"/>
            </a:pPr>
            <a:r>
              <a:rPr lang="en-US" altLang="en-US" baseline="0" dirty="0"/>
              <a:t>25.3% identify as Black/AA </a:t>
            </a:r>
          </a:p>
          <a:p>
            <a:pPr marL="644552" lvl="1" indent="-176679">
              <a:buFont typeface="Arial" panose="020B0604020202020204" pitchFamily="34" charset="0"/>
              <a:buChar char="•"/>
            </a:pPr>
            <a:r>
              <a:rPr lang="en-US" altLang="en-US" baseline="0" dirty="0"/>
              <a:t>19.7% identify as Hispanic/</a:t>
            </a:r>
            <a:r>
              <a:rPr lang="en-US" altLang="en-US" baseline="0" dirty="0" err="1"/>
              <a:t>Latinx</a:t>
            </a:r>
            <a:endParaRPr lang="en-US" altLang="en-US" baseline="0" dirty="0"/>
          </a:p>
          <a:p>
            <a:pPr marL="644552" lvl="1" indent="-176679">
              <a:buFont typeface="Arial" panose="020B0604020202020204" pitchFamily="34" charset="0"/>
              <a:buChar char="•"/>
            </a:pPr>
            <a:r>
              <a:rPr lang="en-US" altLang="en-US" baseline="0" dirty="0"/>
              <a:t>52.6% identify as White </a:t>
            </a:r>
          </a:p>
          <a:p>
            <a:pPr marL="644552" lvl="1" indent="-176679">
              <a:buFont typeface="Arial" panose="020B0604020202020204" pitchFamily="34" charset="0"/>
              <a:buChar char="•"/>
            </a:pPr>
            <a:r>
              <a:rPr lang="en-US" altLang="en-US" baseline="0" dirty="0"/>
              <a:t>The AA and Hispanic population combined make up 45% of the population of Boston</a:t>
            </a:r>
          </a:p>
          <a:p>
            <a:pPr marL="467873" lvl="1"/>
            <a:endParaRPr lang="en-US" altLang="en-US" dirty="0"/>
          </a:p>
          <a:p>
            <a:r>
              <a:rPr lang="en-US" altLang="en-US" dirty="0"/>
              <a:t> </a:t>
            </a:r>
          </a:p>
          <a:p>
            <a:endParaRPr lang="en-US" altLang="en-US" dirty="0"/>
          </a:p>
        </p:txBody>
      </p:sp>
      <p:sp>
        <p:nvSpPr>
          <p:cNvPr id="133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5B7D1DF6-144E-49E1-8FE1-6F11B691641E}" type="slidenum">
              <a:rPr lang="en-US" altLang="en-US" smtClean="0">
                <a:solidFill>
                  <a:prstClr val="black"/>
                </a:solidFill>
              </a:rPr>
              <a:pPr/>
              <a:t>3</a:t>
            </a:fld>
            <a:endParaRPr lang="en-US" altLang="en-US">
              <a:solidFill>
                <a:prstClr val="black"/>
              </a:solidFill>
            </a:endParaRPr>
          </a:p>
        </p:txBody>
      </p:sp>
    </p:spTree>
    <p:extLst>
      <p:ext uri="{BB962C8B-B14F-4D97-AF65-F5344CB8AC3E}">
        <p14:creationId xmlns:p14="http://schemas.microsoft.com/office/powerpoint/2010/main" val="21594095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Knowing from</a:t>
            </a:r>
            <a:r>
              <a:rPr lang="en-US" altLang="en-US" baseline="0" dirty="0"/>
              <a:t> the previous slide that</a:t>
            </a:r>
            <a:r>
              <a:rPr lang="en-US" altLang="en-US" dirty="0"/>
              <a:t> 45% of the population of Boston</a:t>
            </a:r>
            <a:r>
              <a:rPr lang="en-US" altLang="en-US" baseline="0" dirty="0"/>
              <a:t> is AA and </a:t>
            </a:r>
            <a:r>
              <a:rPr lang="en-US" altLang="en-US" baseline="0" dirty="0" err="1"/>
              <a:t>Latinx</a:t>
            </a:r>
            <a:r>
              <a:rPr lang="en-US" altLang="en-US" baseline="0" dirty="0"/>
              <a:t> , t</a:t>
            </a:r>
            <a:r>
              <a:rPr lang="en-US" altLang="en-US" dirty="0"/>
              <a:t>he</a:t>
            </a:r>
            <a:r>
              <a:rPr lang="en-US" altLang="en-US" baseline="0" dirty="0"/>
              <a:t> data on this slide confirms for us the negative effects of health disparities. AA and </a:t>
            </a:r>
            <a:r>
              <a:rPr lang="en-US" altLang="en-US" baseline="0" dirty="0" err="1"/>
              <a:t>Latinx</a:t>
            </a:r>
            <a:r>
              <a:rPr lang="en-US" altLang="en-US" baseline="0" dirty="0"/>
              <a:t> patients combined made up 70% of our ED visits compared to 19% of our white patients between 6/2019 – 5/2020.</a:t>
            </a:r>
            <a:endParaRPr lang="en-US" altLang="en-US" dirty="0"/>
          </a:p>
        </p:txBody>
      </p:sp>
      <p:sp>
        <p:nvSpPr>
          <p:cNvPr id="215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441D1AF-D98B-4744-943D-B4B21D63F794}" type="slidenum">
              <a:rPr lang="en-US" altLang="en-US" smtClean="0"/>
              <a:pPr/>
              <a:t>4</a:t>
            </a:fld>
            <a:endParaRPr lang="en-US" altLang="en-US"/>
          </a:p>
        </p:txBody>
      </p:sp>
    </p:spTree>
    <p:extLst>
      <p:ext uri="{BB962C8B-B14F-4D97-AF65-F5344CB8AC3E}">
        <p14:creationId xmlns:p14="http://schemas.microsoft.com/office/powerpoint/2010/main" val="33096857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Our patients reflect the diversity of Boston and the surrounding communities</a:t>
            </a:r>
            <a:r>
              <a:rPr lang="en-US" altLang="en-US" b="1" dirty="0"/>
              <a:t>. The</a:t>
            </a:r>
            <a:r>
              <a:rPr lang="en-US" altLang="en-US" b="1" baseline="0" dirty="0"/>
              <a:t> largest proportion of our patients represent communities that are traditionally underserved including communities of color, low income communities, immigrant and refugee communities, and communities where English is not the primary language. </a:t>
            </a:r>
            <a:endParaRPr lang="en-US" altLang="en-US" b="1" dirty="0"/>
          </a:p>
        </p:txBody>
      </p:sp>
      <p:sp>
        <p:nvSpPr>
          <p:cNvPr id="215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441D1AF-D98B-4744-943D-B4B21D63F794}" type="slidenum">
              <a:rPr lang="en-US" altLang="en-US" smtClean="0"/>
              <a:pPr/>
              <a:t>5</a:t>
            </a:fld>
            <a:endParaRPr lang="en-US" altLang="en-US"/>
          </a:p>
        </p:txBody>
      </p:sp>
    </p:spTree>
    <p:extLst>
      <p:ext uri="{BB962C8B-B14F-4D97-AF65-F5344CB8AC3E}">
        <p14:creationId xmlns:p14="http://schemas.microsoft.com/office/powerpoint/2010/main" val="8529484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1"/>
            <a:r>
              <a:rPr lang="en-US" altLang="en-US" dirty="0"/>
              <a:t>Our commitment to health equity means we strive for the highest possible standard of health for all of our patients, giving the greatest attention to those at greatest risk.  At</a:t>
            </a:r>
            <a:r>
              <a:rPr lang="en-US" altLang="en-US" baseline="0" dirty="0"/>
              <a:t> BMC we </a:t>
            </a:r>
            <a:r>
              <a:rPr lang="en-US" altLang="en-US" dirty="0"/>
              <a:t>aim to ultimately eliminate disparities in health by working to address the social conditions and systemic policies that sustain them. </a:t>
            </a:r>
          </a:p>
          <a:p>
            <a:endParaRPr lang="en-US" altLang="en-US" dirty="0"/>
          </a:p>
        </p:txBody>
      </p:sp>
      <p:sp>
        <p:nvSpPr>
          <p:cNvPr id="174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F786B609-1A3F-4003-A08D-28E7B1DECEF6}" type="slidenum">
              <a:rPr lang="en-US" altLang="en-US" smtClean="0"/>
              <a:pPr/>
              <a:t>6</a:t>
            </a:fld>
            <a:endParaRPr lang="en-US" altLang="en-US"/>
          </a:p>
        </p:txBody>
      </p:sp>
    </p:spTree>
    <p:extLst>
      <p:ext uri="{BB962C8B-B14F-4D97-AF65-F5344CB8AC3E}">
        <p14:creationId xmlns:p14="http://schemas.microsoft.com/office/powerpoint/2010/main" val="35369505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Given our commitment to health equity, Boston Medical Center provides a wide range of programs and services that extend beyond the traditional medical model to directly address the social determinants of health impacting our community. </a:t>
            </a:r>
            <a:r>
              <a:rPr lang="en-US" altLang="en-US" b="1" dirty="0"/>
              <a:t>This is a snapshot</a:t>
            </a:r>
            <a:r>
              <a:rPr lang="en-US" altLang="en-US" b="1" baseline="0" dirty="0"/>
              <a:t> of the many programs we have at BMC to support out patients.  Just to name a few…</a:t>
            </a:r>
          </a:p>
          <a:p>
            <a:pPr marL="171450" indent="-171450">
              <a:buFont typeface="Arial" panose="020B0604020202020204" pitchFamily="34" charset="0"/>
              <a:buChar char="•"/>
            </a:pPr>
            <a:r>
              <a:rPr lang="en-US" altLang="en-US" baseline="0" dirty="0"/>
              <a:t>There is the </a:t>
            </a:r>
            <a:r>
              <a:rPr lang="en-US" altLang="en-US" baseline="0" dirty="0" err="1"/>
              <a:t>Grayken</a:t>
            </a:r>
            <a:r>
              <a:rPr lang="en-US" altLang="en-US" baseline="0" dirty="0"/>
              <a:t> Center for Addiction </a:t>
            </a:r>
          </a:p>
          <a:p>
            <a:pPr marL="171450" indent="-171450">
              <a:buFont typeface="Arial" panose="020B0604020202020204" pitchFamily="34" charset="0"/>
              <a:buChar char="•"/>
            </a:pPr>
            <a:r>
              <a:rPr lang="en-US" altLang="en-US" baseline="0" dirty="0"/>
              <a:t>We have a wonderful team in our Patient Advocacy group </a:t>
            </a:r>
          </a:p>
          <a:p>
            <a:pPr marL="171450" indent="-171450">
              <a:buFont typeface="Arial" panose="020B0604020202020204" pitchFamily="34" charset="0"/>
              <a:buChar char="•"/>
            </a:pPr>
            <a:r>
              <a:rPr lang="en-US" altLang="en-US" baseline="0" dirty="0"/>
              <a:t>and our Adolescent Center has a program called CATCH, their team provides gender affirming care for adolescents and their families. </a:t>
            </a:r>
            <a:endParaRPr lang="en-US" altLang="en-US" dirty="0"/>
          </a:p>
        </p:txBody>
      </p:sp>
      <p:sp>
        <p:nvSpPr>
          <p:cNvPr id="194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C14BA171-B14F-480E-871E-91DD62B04163}" type="slidenum">
              <a:rPr lang="en-US" altLang="en-US" smtClean="0"/>
              <a:pPr/>
              <a:t>7</a:t>
            </a:fld>
            <a:endParaRPr lang="en-US" altLang="en-US"/>
          </a:p>
        </p:txBody>
      </p:sp>
    </p:spTree>
    <p:extLst>
      <p:ext uri="{BB962C8B-B14F-4D97-AF65-F5344CB8AC3E}">
        <p14:creationId xmlns:p14="http://schemas.microsoft.com/office/powerpoint/2010/main" val="31792977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z="1400" dirty="0"/>
              <a:t>Our entire</a:t>
            </a:r>
            <a:r>
              <a:rPr lang="en-US" altLang="en-US" sz="1400" baseline="0" dirty="0"/>
              <a:t> institution is committed to health equity. Our organization is investing in our communities. For example, BMC made an investment in affordable housing and businesses which employ people from the neighborhoods where our patients live. Our residents are leading change locally and across the organization. Two examples are… </a:t>
            </a:r>
          </a:p>
          <a:p>
            <a:pPr marL="171450" indent="-171450">
              <a:buFont typeface="Arial" panose="020B0604020202020204" pitchFamily="34" charset="0"/>
              <a:buChar char="•"/>
            </a:pPr>
            <a:r>
              <a:rPr lang="en-US" altLang="en-US" sz="1400" b="1" baseline="0" dirty="0"/>
              <a:t>our general surgery department started a “Socially Responsible Surgery” group</a:t>
            </a:r>
            <a:r>
              <a:rPr lang="en-US" altLang="en-US" sz="1400" baseline="0" dirty="0"/>
              <a:t>. Among other things the focus of this group is to i</a:t>
            </a:r>
            <a:r>
              <a:rPr lang="en-US" sz="1400" dirty="0">
                <a:effectLst/>
              </a:rPr>
              <a:t>ntroduce future generations of surgeons to concepts of disparities in surgical care and provide surgeons with the tools to advocate for their patients and communities.</a:t>
            </a:r>
            <a:r>
              <a:rPr lang="en-US" altLang="en-US" sz="1400" baseline="0" dirty="0"/>
              <a:t> </a:t>
            </a:r>
          </a:p>
          <a:p>
            <a:pPr marL="171450" indent="-171450">
              <a:buFont typeface="Arial" panose="020B0604020202020204" pitchFamily="34" charset="0"/>
              <a:buChar char="•"/>
            </a:pPr>
            <a:r>
              <a:rPr lang="en-US" altLang="en-US" sz="1400" b="1" baseline="0" dirty="0"/>
              <a:t>and our EM residency developed the JEDI committee</a:t>
            </a:r>
            <a:r>
              <a:rPr lang="en-US" altLang="en-US" sz="1400" baseline="0" dirty="0"/>
              <a:t>. This committee works with the programs leadership to improve recruitment of URM residents.</a:t>
            </a:r>
          </a:p>
        </p:txBody>
      </p:sp>
      <p:sp>
        <p:nvSpPr>
          <p:cNvPr id="194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C14BA171-B14F-480E-871E-91DD62B04163}" type="slidenum">
              <a:rPr lang="en-US" altLang="en-US" smtClean="0"/>
              <a:pPr/>
              <a:t>8</a:t>
            </a:fld>
            <a:endParaRPr lang="en-US" altLang="en-US"/>
          </a:p>
        </p:txBody>
      </p:sp>
    </p:spTree>
    <p:extLst>
      <p:ext uri="{BB962C8B-B14F-4D97-AF65-F5344CB8AC3E}">
        <p14:creationId xmlns:p14="http://schemas.microsoft.com/office/powerpoint/2010/main" val="32366549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z="1400" dirty="0"/>
              <a:t>Our entire</a:t>
            </a:r>
            <a:r>
              <a:rPr lang="en-US" altLang="en-US" sz="1400" baseline="0" dirty="0"/>
              <a:t> institution is committed to health equity. Our organization is investing in our communities. For example, BMC made an investment in affordable housing and businesses which employ people from the neighborhoods where our patients live. Our residents are leading change locally and across the organization. Two examples are… </a:t>
            </a:r>
          </a:p>
          <a:p>
            <a:pPr marL="171450" indent="-171450">
              <a:buFont typeface="Arial" panose="020B0604020202020204" pitchFamily="34" charset="0"/>
              <a:buChar char="•"/>
            </a:pPr>
            <a:r>
              <a:rPr lang="en-US" altLang="en-US" sz="1400" b="1" baseline="0" dirty="0"/>
              <a:t>our general surgery department started a “Socially Responsible Surgery” group</a:t>
            </a:r>
            <a:r>
              <a:rPr lang="en-US" altLang="en-US" sz="1400" baseline="0" dirty="0"/>
              <a:t>. Among other things the focus of this group is to i</a:t>
            </a:r>
            <a:r>
              <a:rPr lang="en-US" sz="1400" dirty="0">
                <a:effectLst/>
              </a:rPr>
              <a:t>ntroduce future generations of surgeons to concepts of disparities in surgical care and provide surgeons with the tools to advocate for their patients and communities.</a:t>
            </a:r>
            <a:r>
              <a:rPr lang="en-US" altLang="en-US" sz="1400" baseline="0" dirty="0"/>
              <a:t> </a:t>
            </a:r>
          </a:p>
          <a:p>
            <a:pPr marL="171450" indent="-171450">
              <a:buFont typeface="Arial" panose="020B0604020202020204" pitchFamily="34" charset="0"/>
              <a:buChar char="•"/>
            </a:pPr>
            <a:r>
              <a:rPr lang="en-US" altLang="en-US" sz="1400" b="1" baseline="0" dirty="0"/>
              <a:t>and our EM residency developed the JEDI committee</a:t>
            </a:r>
            <a:r>
              <a:rPr lang="en-US" altLang="en-US" sz="1400" baseline="0" dirty="0"/>
              <a:t>. This committee works with the programs leadership to improve recruitment of URM residents.</a:t>
            </a:r>
          </a:p>
        </p:txBody>
      </p:sp>
      <p:sp>
        <p:nvSpPr>
          <p:cNvPr id="194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C14BA171-B14F-480E-871E-91DD62B04163}" type="slidenum">
              <a:rPr lang="en-US" altLang="en-US" smtClean="0"/>
              <a:pPr/>
              <a:t>9</a:t>
            </a:fld>
            <a:endParaRPr lang="en-US" altLang="en-US"/>
          </a:p>
        </p:txBody>
      </p:sp>
    </p:spTree>
    <p:extLst>
      <p:ext uri="{BB962C8B-B14F-4D97-AF65-F5344CB8AC3E}">
        <p14:creationId xmlns:p14="http://schemas.microsoft.com/office/powerpoint/2010/main" val="9109048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1"/>
            <a:r>
              <a:rPr lang="en-US" altLang="en-US" dirty="0"/>
              <a:t>BMC’s</a:t>
            </a:r>
            <a:r>
              <a:rPr lang="en-US" altLang="en-US" baseline="0" dirty="0"/>
              <a:t> commitment to URM physician recruitment has made us 2</a:t>
            </a:r>
            <a:r>
              <a:rPr lang="en-US" altLang="en-US" baseline="30000" dirty="0"/>
              <a:t>nd</a:t>
            </a:r>
            <a:r>
              <a:rPr lang="en-US" altLang="en-US" baseline="0" dirty="0"/>
              <a:t> on the list out of 11 major hospitals in Boston that hire and retain physicians of color. </a:t>
            </a:r>
            <a:endParaRPr lang="en-US" altLang="en-US" dirty="0"/>
          </a:p>
          <a:p>
            <a:r>
              <a:rPr lang="en-US" altLang="en-US" dirty="0"/>
              <a:t> </a:t>
            </a:r>
          </a:p>
          <a:p>
            <a:endParaRPr lang="en-US" altLang="en-US" dirty="0"/>
          </a:p>
        </p:txBody>
      </p:sp>
      <p:sp>
        <p:nvSpPr>
          <p:cNvPr id="133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5B7D1DF6-144E-49E1-8FE1-6F11B691641E}" type="slidenum">
              <a:rPr lang="en-US" altLang="en-US" smtClean="0"/>
              <a:pPr/>
              <a:t>10</a:t>
            </a:fld>
            <a:endParaRPr lang="en-US" altLang="en-US"/>
          </a:p>
        </p:txBody>
      </p:sp>
    </p:spTree>
    <p:extLst>
      <p:ext uri="{BB962C8B-B14F-4D97-AF65-F5344CB8AC3E}">
        <p14:creationId xmlns:p14="http://schemas.microsoft.com/office/powerpoint/2010/main" val="2950726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We believe that the diversity of our employees, including our residents and fellows, should reflect the diversity of our patient population in many ways, including race and ethnicity. As an institution we are committed to creating a representative </a:t>
            </a:r>
            <a:r>
              <a:rPr lang="en-US" altLang="en-US" dirty="0" err="1"/>
              <a:t>housestaff</a:t>
            </a:r>
            <a:r>
              <a:rPr lang="en-US" altLang="en-US" b="0" dirty="0"/>
              <a:t>, </a:t>
            </a:r>
            <a:r>
              <a:rPr lang="en-US" altLang="en-US" b="0" dirty="0">
                <a:solidFill>
                  <a:srgbClr val="FF0000"/>
                </a:solidFill>
              </a:rPr>
              <a:t>and </a:t>
            </a:r>
            <a:r>
              <a:rPr lang="en-US" altLang="en-US" b="1" dirty="0">
                <a:solidFill>
                  <a:srgbClr val="FF0000"/>
                </a:solidFill>
              </a:rPr>
              <a:t>over the past five years the number of under-represented minority trainees has increased. We had a small drop-off for AY20,</a:t>
            </a:r>
            <a:r>
              <a:rPr lang="en-US" altLang="en-US" b="1" baseline="0" dirty="0">
                <a:solidFill>
                  <a:srgbClr val="FF0000"/>
                </a:solidFill>
              </a:rPr>
              <a:t> but we are optimistic that we will see a return to our steady increase this coming year. These numbers are measured against the national benchmark just over 9%. We have made a commitment to ourselves that we will be at 20% in 2024.</a:t>
            </a:r>
            <a:endParaRPr lang="en-US" altLang="en-US" b="1" dirty="0">
              <a:solidFill>
                <a:srgbClr val="FF0000"/>
              </a:solidFill>
            </a:endParaRPr>
          </a:p>
          <a:p>
            <a:endParaRPr lang="en-US" altLang="en-US" dirty="0"/>
          </a:p>
        </p:txBody>
      </p:sp>
      <p:sp>
        <p:nvSpPr>
          <p:cNvPr id="2355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EDBB4149-18B7-4358-9BC5-32B20E33E76C}" type="slidenum">
              <a:rPr lang="en-US" altLang="en-US" smtClean="0"/>
              <a:pPr/>
              <a:t>11</a:t>
            </a:fld>
            <a:endParaRPr lang="en-US" altLang="en-US"/>
          </a:p>
        </p:txBody>
      </p:sp>
    </p:spTree>
    <p:extLst>
      <p:ext uri="{BB962C8B-B14F-4D97-AF65-F5344CB8AC3E}">
        <p14:creationId xmlns:p14="http://schemas.microsoft.com/office/powerpoint/2010/main" val="10599969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This</a:t>
            </a:r>
            <a:r>
              <a:rPr lang="en-US" altLang="en-US" baseline="0" dirty="0"/>
              <a:t> is the breakdown of our overall total BMC URM residents by race. </a:t>
            </a:r>
            <a:endParaRPr lang="en-US" altLang="en-US" dirty="0"/>
          </a:p>
        </p:txBody>
      </p:sp>
      <p:sp>
        <p:nvSpPr>
          <p:cNvPr id="133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5B7D1DF6-144E-49E1-8FE1-6F11B691641E}" type="slidenum">
              <a:rPr lang="en-US" altLang="en-US" smtClean="0"/>
              <a:pPr/>
              <a:t>12</a:t>
            </a:fld>
            <a:endParaRPr lang="en-US" altLang="en-US"/>
          </a:p>
        </p:txBody>
      </p:sp>
    </p:spTree>
    <p:extLst>
      <p:ext uri="{BB962C8B-B14F-4D97-AF65-F5344CB8AC3E}">
        <p14:creationId xmlns:p14="http://schemas.microsoft.com/office/powerpoint/2010/main" val="20517951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 </a:t>
            </a:r>
          </a:p>
          <a:p>
            <a:r>
              <a:rPr lang="en-US" altLang="en-US" dirty="0"/>
              <a:t>This is the breakdown of our total incoming PGY1</a:t>
            </a:r>
            <a:r>
              <a:rPr lang="en-US" altLang="en-US" baseline="0" dirty="0"/>
              <a:t> trainees by race.</a:t>
            </a:r>
            <a:endParaRPr lang="en-US" altLang="en-US" dirty="0"/>
          </a:p>
        </p:txBody>
      </p:sp>
      <p:sp>
        <p:nvSpPr>
          <p:cNvPr id="133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5B7D1DF6-144E-49E1-8FE1-6F11B691641E}" type="slidenum">
              <a:rPr lang="en-US" altLang="en-US" smtClean="0"/>
              <a:pPr/>
              <a:t>13</a:t>
            </a:fld>
            <a:endParaRPr lang="en-US" altLang="en-US"/>
          </a:p>
        </p:txBody>
      </p:sp>
    </p:spTree>
    <p:extLst>
      <p:ext uri="{BB962C8B-B14F-4D97-AF65-F5344CB8AC3E}">
        <p14:creationId xmlns:p14="http://schemas.microsoft.com/office/powerpoint/2010/main" val="221579475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dirty="0"/>
              <a:t>On June 5</a:t>
            </a:r>
            <a:r>
              <a:rPr lang="en-US" baseline="30000" dirty="0"/>
              <a:t>th</a:t>
            </a:r>
            <a:r>
              <a:rPr lang="en-US" dirty="0"/>
              <a:t> this year (2020) at noon, the healthcare workers, from over 25 Massachusetts facilities, united in a moment of silence. </a:t>
            </a:r>
            <a:r>
              <a:rPr lang="en-US" dirty="0">
                <a:effectLst/>
              </a:rPr>
              <a:t>Healthcare workers at Boston Medical Center held an 8-minute 46-second moment of silence in memory of George Floyd and other members of the Black and brown community who have lost their lives to police violence. A very powerful picture that reminds me every</a:t>
            </a:r>
            <a:r>
              <a:rPr lang="en-US" baseline="0" dirty="0">
                <a:effectLst/>
              </a:rPr>
              <a:t> time I see it </a:t>
            </a:r>
            <a:r>
              <a:rPr lang="en-US" dirty="0">
                <a:effectLst/>
              </a:rPr>
              <a:t>that BMC is really</a:t>
            </a:r>
            <a:r>
              <a:rPr lang="en-US" baseline="0" dirty="0">
                <a:effectLst/>
              </a:rPr>
              <a:t> one big </a:t>
            </a:r>
            <a:r>
              <a:rPr lang="en-US" dirty="0">
                <a:effectLst/>
              </a:rPr>
              <a:t>family. </a:t>
            </a:r>
            <a:endParaRPr lang="en-US" altLang="en-US" dirty="0"/>
          </a:p>
        </p:txBody>
      </p:sp>
      <p:sp>
        <p:nvSpPr>
          <p:cNvPr id="2765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3CCED6FB-5579-4F9E-9E69-A1AF5DBAF610}" type="slidenum">
              <a:rPr lang="en-US" altLang="en-US" smtClean="0"/>
              <a:pPr/>
              <a:t>14</a:t>
            </a:fld>
            <a:endParaRPr lang="en-US" altLang="en-US"/>
          </a:p>
        </p:txBody>
      </p:sp>
    </p:spTree>
    <p:extLst>
      <p:ext uri="{BB962C8B-B14F-4D97-AF65-F5344CB8AC3E}">
        <p14:creationId xmlns:p14="http://schemas.microsoft.com/office/powerpoint/2010/main" val="67382257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McK Title Elements"/>
          <p:cNvGrpSpPr>
            <a:grpSpLocks/>
          </p:cNvGrpSpPr>
          <p:nvPr/>
        </p:nvGrpSpPr>
        <p:grpSpPr bwMode="auto">
          <a:xfrm>
            <a:off x="0" y="0"/>
            <a:ext cx="9140825" cy="6859588"/>
            <a:chOff x="0" y="0"/>
            <a:chExt cx="5643" cy="4235"/>
          </a:xfrm>
        </p:grpSpPr>
        <p:sp>
          <p:nvSpPr>
            <p:cNvPr id="5" name="McK Document type" hidden="1"/>
            <p:cNvSpPr txBox="1">
              <a:spLocks noChangeArrowheads="1"/>
            </p:cNvSpPr>
            <p:nvPr userDrawn="1"/>
          </p:nvSpPr>
          <p:spPr bwMode="auto">
            <a:xfrm>
              <a:off x="1663" y="3106"/>
              <a:ext cx="3109" cy="1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spAutoFit/>
            </a:bodyPr>
            <a:lstStyle>
              <a:lvl1pPr eaLnBrk="0" hangingPunct="0">
                <a:defRPr sz="1600">
                  <a:solidFill>
                    <a:schemeClr val="tx1"/>
                  </a:solidFill>
                  <a:latin typeface="Arial" charset="0"/>
                </a:defRPr>
              </a:lvl1pPr>
              <a:lvl2pPr marL="742950" indent="-285750" eaLnBrk="0" hangingPunct="0">
                <a:defRPr sz="1600">
                  <a:solidFill>
                    <a:schemeClr val="tx1"/>
                  </a:solidFill>
                  <a:latin typeface="Arial" charset="0"/>
                </a:defRPr>
              </a:lvl2pPr>
              <a:lvl3pPr marL="1143000" indent="-228600" eaLnBrk="0" hangingPunct="0">
                <a:defRPr sz="1600">
                  <a:solidFill>
                    <a:schemeClr val="tx1"/>
                  </a:solidFill>
                  <a:latin typeface="Arial" charset="0"/>
                </a:defRPr>
              </a:lvl3pPr>
              <a:lvl4pPr marL="1600200" indent="-228600" eaLnBrk="0" hangingPunct="0">
                <a:defRPr sz="1600">
                  <a:solidFill>
                    <a:schemeClr val="tx1"/>
                  </a:solidFill>
                  <a:latin typeface="Arial" charset="0"/>
                </a:defRPr>
              </a:lvl4pPr>
              <a:lvl5pPr marL="2057400" indent="-228600" eaLnBrk="0" hangingPunct="0">
                <a:defRPr sz="1600">
                  <a:solidFill>
                    <a:schemeClr val="tx1"/>
                  </a:solidFill>
                  <a:latin typeface="Arial" charset="0"/>
                </a:defRPr>
              </a:lvl5pPr>
              <a:lvl6pPr marL="2514600" indent="-228600" eaLnBrk="0" fontAlgn="base" hangingPunct="0">
                <a:spcBef>
                  <a:spcPct val="0"/>
                </a:spcBef>
                <a:spcAft>
                  <a:spcPct val="0"/>
                </a:spcAft>
                <a:defRPr sz="1600">
                  <a:solidFill>
                    <a:schemeClr val="tx1"/>
                  </a:solidFill>
                  <a:latin typeface="Arial" charset="0"/>
                </a:defRPr>
              </a:lvl6pPr>
              <a:lvl7pPr marL="2971800" indent="-228600" eaLnBrk="0" fontAlgn="base" hangingPunct="0">
                <a:spcBef>
                  <a:spcPct val="0"/>
                </a:spcBef>
                <a:spcAft>
                  <a:spcPct val="0"/>
                </a:spcAft>
                <a:defRPr sz="1600">
                  <a:solidFill>
                    <a:schemeClr val="tx1"/>
                  </a:solidFill>
                  <a:latin typeface="Arial" charset="0"/>
                </a:defRPr>
              </a:lvl7pPr>
              <a:lvl8pPr marL="3429000" indent="-228600" eaLnBrk="0" fontAlgn="base" hangingPunct="0">
                <a:spcBef>
                  <a:spcPct val="0"/>
                </a:spcBef>
                <a:spcAft>
                  <a:spcPct val="0"/>
                </a:spcAft>
                <a:defRPr sz="1600">
                  <a:solidFill>
                    <a:schemeClr val="tx1"/>
                  </a:solidFill>
                  <a:latin typeface="Arial" charset="0"/>
                </a:defRPr>
              </a:lvl8pPr>
              <a:lvl9pPr marL="3886200" indent="-228600" eaLnBrk="0" fontAlgn="base" hangingPunct="0">
                <a:spcBef>
                  <a:spcPct val="0"/>
                </a:spcBef>
                <a:spcAft>
                  <a:spcPct val="0"/>
                </a:spcAft>
                <a:defRPr sz="1600">
                  <a:solidFill>
                    <a:schemeClr val="tx1"/>
                  </a:solidFill>
                  <a:latin typeface="Arial" charset="0"/>
                </a:defRPr>
              </a:lvl9pPr>
            </a:lstStyle>
            <a:p>
              <a:pPr eaLnBrk="1" hangingPunct="1">
                <a:defRPr/>
              </a:pPr>
              <a:r>
                <a:rPr lang="en-US" sz="1400">
                  <a:solidFill>
                    <a:srgbClr val="000000"/>
                  </a:solidFill>
                  <a:ea typeface="+mn-ea"/>
                  <a:cs typeface="Arial" charset="0"/>
                </a:rPr>
                <a:t>Document type</a:t>
              </a:r>
            </a:p>
          </p:txBody>
        </p:sp>
        <p:sp>
          <p:nvSpPr>
            <p:cNvPr id="6" name="McK Date" hidden="1"/>
            <p:cNvSpPr txBox="1">
              <a:spLocks noChangeArrowheads="1"/>
            </p:cNvSpPr>
            <p:nvPr userDrawn="1"/>
          </p:nvSpPr>
          <p:spPr bwMode="auto">
            <a:xfrm>
              <a:off x="1663" y="3275"/>
              <a:ext cx="3109" cy="1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eaLnBrk="0" hangingPunct="0">
                <a:defRPr sz="1600">
                  <a:solidFill>
                    <a:schemeClr val="tx1"/>
                  </a:solidFill>
                  <a:latin typeface="Arial" charset="0"/>
                </a:defRPr>
              </a:lvl1pPr>
              <a:lvl2pPr marL="742950" indent="-285750" eaLnBrk="0" hangingPunct="0">
                <a:defRPr sz="1600">
                  <a:solidFill>
                    <a:schemeClr val="tx1"/>
                  </a:solidFill>
                  <a:latin typeface="Arial" charset="0"/>
                </a:defRPr>
              </a:lvl2pPr>
              <a:lvl3pPr marL="1143000" indent="-228600" eaLnBrk="0" hangingPunct="0">
                <a:defRPr sz="1600">
                  <a:solidFill>
                    <a:schemeClr val="tx1"/>
                  </a:solidFill>
                  <a:latin typeface="Arial" charset="0"/>
                </a:defRPr>
              </a:lvl3pPr>
              <a:lvl4pPr marL="1600200" indent="-228600" eaLnBrk="0" hangingPunct="0">
                <a:defRPr sz="1600">
                  <a:solidFill>
                    <a:schemeClr val="tx1"/>
                  </a:solidFill>
                  <a:latin typeface="Arial" charset="0"/>
                </a:defRPr>
              </a:lvl4pPr>
              <a:lvl5pPr marL="2057400" indent="-228600" eaLnBrk="0" hangingPunct="0">
                <a:defRPr sz="1600">
                  <a:solidFill>
                    <a:schemeClr val="tx1"/>
                  </a:solidFill>
                  <a:latin typeface="Arial" charset="0"/>
                </a:defRPr>
              </a:lvl5pPr>
              <a:lvl6pPr marL="2514600" indent="-228600" eaLnBrk="0" fontAlgn="base" hangingPunct="0">
                <a:spcBef>
                  <a:spcPct val="0"/>
                </a:spcBef>
                <a:spcAft>
                  <a:spcPct val="0"/>
                </a:spcAft>
                <a:defRPr sz="1600">
                  <a:solidFill>
                    <a:schemeClr val="tx1"/>
                  </a:solidFill>
                  <a:latin typeface="Arial" charset="0"/>
                </a:defRPr>
              </a:lvl6pPr>
              <a:lvl7pPr marL="2971800" indent="-228600" eaLnBrk="0" fontAlgn="base" hangingPunct="0">
                <a:spcBef>
                  <a:spcPct val="0"/>
                </a:spcBef>
                <a:spcAft>
                  <a:spcPct val="0"/>
                </a:spcAft>
                <a:defRPr sz="1600">
                  <a:solidFill>
                    <a:schemeClr val="tx1"/>
                  </a:solidFill>
                  <a:latin typeface="Arial" charset="0"/>
                </a:defRPr>
              </a:lvl7pPr>
              <a:lvl8pPr marL="3429000" indent="-228600" eaLnBrk="0" fontAlgn="base" hangingPunct="0">
                <a:spcBef>
                  <a:spcPct val="0"/>
                </a:spcBef>
                <a:spcAft>
                  <a:spcPct val="0"/>
                </a:spcAft>
                <a:defRPr sz="1600">
                  <a:solidFill>
                    <a:schemeClr val="tx1"/>
                  </a:solidFill>
                  <a:latin typeface="Arial" charset="0"/>
                </a:defRPr>
              </a:lvl8pPr>
              <a:lvl9pPr marL="3886200" indent="-228600" eaLnBrk="0" fontAlgn="base" hangingPunct="0">
                <a:spcBef>
                  <a:spcPct val="0"/>
                </a:spcBef>
                <a:spcAft>
                  <a:spcPct val="0"/>
                </a:spcAft>
                <a:defRPr sz="1600">
                  <a:solidFill>
                    <a:schemeClr val="tx1"/>
                  </a:solidFill>
                  <a:latin typeface="Arial" charset="0"/>
                </a:defRPr>
              </a:lvl9pPr>
            </a:lstStyle>
            <a:p>
              <a:pPr eaLnBrk="1" hangingPunct="1">
                <a:defRPr/>
              </a:pPr>
              <a:r>
                <a:rPr lang="en-US" sz="1400">
                  <a:solidFill>
                    <a:srgbClr val="000000"/>
                  </a:solidFill>
                  <a:ea typeface="+mn-ea"/>
                  <a:cs typeface="Arial" charset="0"/>
                </a:rPr>
                <a:t>Date</a:t>
              </a:r>
            </a:p>
          </p:txBody>
        </p:sp>
        <p:sp>
          <p:nvSpPr>
            <p:cNvPr id="7" name="McK Disclaimer" hidden="1"/>
            <p:cNvSpPr>
              <a:spLocks noChangeArrowheads="1"/>
            </p:cNvSpPr>
            <p:nvPr userDrawn="1"/>
          </p:nvSpPr>
          <p:spPr bwMode="auto">
            <a:xfrm>
              <a:off x="1663" y="3714"/>
              <a:ext cx="2772" cy="1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spAutoFit/>
            </a:bodyPr>
            <a:lstStyle>
              <a:lvl1pPr defTabSz="817563"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defTabSz="817563"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defTabSz="817563"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defTabSz="817563"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defTabSz="817563"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defTabSz="81756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81756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81756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81756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r>
                <a:rPr lang="en-US" altLang="en-US" sz="800">
                  <a:solidFill>
                    <a:srgbClr val="000000"/>
                  </a:solidFill>
                  <a:cs typeface="Arial" panose="020B0604020202020204" pitchFamily="34" charset="0"/>
                </a:rPr>
                <a:t>CONFIDENTIAL AND PROPRIETARY</a:t>
              </a:r>
            </a:p>
            <a:p>
              <a:pPr>
                <a:defRPr/>
              </a:pPr>
              <a:r>
                <a:rPr lang="en-US" altLang="en-US" sz="800">
                  <a:solidFill>
                    <a:srgbClr val="000000"/>
                  </a:solidFill>
                  <a:cs typeface="Arial" panose="020B0604020202020204" pitchFamily="34" charset="0"/>
                </a:rPr>
                <a:t>Any use of this material without specific permission of McKinsey &amp; Company is strictly prohibited</a:t>
              </a:r>
            </a:p>
          </p:txBody>
        </p:sp>
        <p:sp>
          <p:nvSpPr>
            <p:cNvPr id="8" name="TitleBottomPlaceholder" hidden="1"/>
            <p:cNvSpPr>
              <a:spLocks noChangeArrowheads="1"/>
            </p:cNvSpPr>
            <p:nvPr userDrawn="1"/>
          </p:nvSpPr>
          <p:spPr bwMode="auto">
            <a:xfrm>
              <a:off x="0" y="1410"/>
              <a:ext cx="1382" cy="2825"/>
            </a:xfrm>
            <a:prstGeom prst="rect">
              <a:avLst/>
            </a:prstGeom>
            <a:solidFill>
              <a:srgbClr val="0065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defRPr/>
              </a:pPr>
              <a:endParaRPr lang="en-US" altLang="en-US" sz="1600">
                <a:solidFill>
                  <a:srgbClr val="000000"/>
                </a:solidFill>
                <a:cs typeface="Arial" panose="020B0604020202020204" pitchFamily="34" charset="0"/>
              </a:endParaRPr>
            </a:p>
          </p:txBody>
        </p:sp>
        <p:sp>
          <p:nvSpPr>
            <p:cNvPr id="9" name="TitleTopPlaceholder" hidden="1"/>
            <p:cNvSpPr>
              <a:spLocks noChangeArrowheads="1"/>
            </p:cNvSpPr>
            <p:nvPr userDrawn="1"/>
          </p:nvSpPr>
          <p:spPr bwMode="auto">
            <a:xfrm>
              <a:off x="0" y="0"/>
              <a:ext cx="1382" cy="1410"/>
            </a:xfrm>
            <a:prstGeom prst="rect">
              <a:avLst/>
            </a:prstGeom>
            <a:solidFill>
              <a:srgbClr val="91A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defRPr/>
              </a:pPr>
              <a:endParaRPr lang="en-US" altLang="en-US" sz="1600">
                <a:solidFill>
                  <a:srgbClr val="000000"/>
                </a:solidFill>
                <a:cs typeface="Arial" panose="020B0604020202020204" pitchFamily="34" charset="0"/>
              </a:endParaRPr>
            </a:p>
          </p:txBody>
        </p:sp>
        <p:sp>
          <p:nvSpPr>
            <p:cNvPr id="10" name="Rectangle 1189" hidden="1"/>
            <p:cNvSpPr>
              <a:spLocks noChangeArrowheads="1"/>
            </p:cNvSpPr>
            <p:nvPr userDrawn="1"/>
          </p:nvSpPr>
          <p:spPr bwMode="auto">
            <a:xfrm>
              <a:off x="0" y="0"/>
              <a:ext cx="5643" cy="4234"/>
            </a:xfrm>
            <a:prstGeom prst="rect">
              <a:avLst/>
            </a:prstGeom>
            <a:noFill/>
            <a:ln w="3175">
              <a:solidFill>
                <a:srgbClr val="00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defRPr/>
              </a:pPr>
              <a:endParaRPr lang="en-US" altLang="en-US" sz="1600">
                <a:solidFill>
                  <a:srgbClr val="000000"/>
                </a:solidFill>
                <a:cs typeface="Arial" panose="020B0604020202020204" pitchFamily="34" charset="0"/>
              </a:endParaRPr>
            </a:p>
          </p:txBody>
        </p:sp>
      </p:grpSp>
      <p:pic>
        <p:nvPicPr>
          <p:cNvPr id="11" name="TitleBottomBarBW" hidden="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319963" y="6573838"/>
            <a:ext cx="1670050" cy="196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314" name="Rectangle 1026"/>
          <p:cNvSpPr>
            <a:spLocks noGrp="1" noChangeArrowheads="1"/>
          </p:cNvSpPr>
          <p:nvPr>
            <p:ph type="ctrTitle"/>
          </p:nvPr>
        </p:nvSpPr>
        <p:spPr>
          <a:xfrm>
            <a:off x="2693795" y="2176944"/>
            <a:ext cx="5036084" cy="507831"/>
          </a:xfrm>
        </p:spPr>
        <p:txBody>
          <a:bodyPr anchor="t"/>
          <a:lstStyle>
            <a:lvl1pPr>
              <a:defRPr sz="3300" b="0"/>
            </a:lvl1pPr>
          </a:lstStyle>
          <a:p>
            <a:pPr lvl="0"/>
            <a:r>
              <a:rPr lang="en-US" noProof="0"/>
              <a:t>Click to edit Master title</a:t>
            </a:r>
          </a:p>
        </p:txBody>
      </p:sp>
      <p:sp>
        <p:nvSpPr>
          <p:cNvPr id="13315" name="Rectangle 1027"/>
          <p:cNvSpPr>
            <a:spLocks noGrp="1" noChangeArrowheads="1"/>
          </p:cNvSpPr>
          <p:nvPr>
            <p:ph type="subTitle" idx="1"/>
          </p:nvPr>
        </p:nvSpPr>
        <p:spPr>
          <a:xfrm>
            <a:off x="2693795" y="3945699"/>
            <a:ext cx="5036084" cy="219820"/>
          </a:xfrm>
        </p:spPr>
        <p:txBody>
          <a:bodyPr>
            <a:spAutoFit/>
          </a:bodyPr>
          <a:lstStyle>
            <a:lvl1pPr>
              <a:defRPr sz="1400"/>
            </a:lvl1pPr>
          </a:lstStyle>
          <a:p>
            <a:pPr lvl="0"/>
            <a:r>
              <a:rPr lang="en-US" noProof="0"/>
              <a:t>Click to edit Master subtitle style</a:t>
            </a:r>
          </a:p>
        </p:txBody>
      </p:sp>
    </p:spTree>
    <p:extLst>
      <p:ext uri="{BB962C8B-B14F-4D97-AF65-F5344CB8AC3E}">
        <p14:creationId xmlns:p14="http://schemas.microsoft.com/office/powerpoint/2010/main" val="42722758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80"/>
          <p:cNvSpPr>
            <a:spLocks noGrp="1" noChangeArrowheads="1"/>
          </p:cNvSpPr>
          <p:nvPr>
            <p:ph type="sldNum" sz="quarter" idx="10"/>
          </p:nvPr>
        </p:nvSpPr>
        <p:spPr>
          <a:ln/>
        </p:spPr>
        <p:txBody>
          <a:bodyPr/>
          <a:lstStyle>
            <a:lvl1pPr>
              <a:defRPr/>
            </a:lvl1pPr>
          </a:lstStyle>
          <a:p>
            <a:pPr>
              <a:defRPr/>
            </a:pPr>
            <a:fld id="{A466F70A-2799-48D5-9B77-EF9D15AB2897}" type="slidenum">
              <a:rPr lang="en-US" altLang="en-US"/>
              <a:pPr>
                <a:defRPr/>
              </a:pPr>
              <a:t>‹#›</a:t>
            </a:fld>
            <a:r>
              <a:rPr lang="en-US" altLang="en-US"/>
              <a:t> </a:t>
            </a:r>
          </a:p>
        </p:txBody>
      </p:sp>
    </p:spTree>
    <p:extLst>
      <p:ext uri="{BB962C8B-B14F-4D97-AF65-F5344CB8AC3E}">
        <p14:creationId xmlns:p14="http://schemas.microsoft.com/office/powerpoint/2010/main" val="36675559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455" y="4407333"/>
            <a:ext cx="7771995" cy="1261884"/>
          </a:xfrm>
        </p:spPr>
        <p:txBody>
          <a:bodyPr anchor="t"/>
          <a:lstStyle>
            <a:lvl1pPr algn="l">
              <a:defRPr sz="4100" b="1" cap="all"/>
            </a:lvl1pPr>
          </a:lstStyle>
          <a:p>
            <a:r>
              <a:rPr lang="en-US"/>
              <a:t>Click to edit Master title style</a:t>
            </a:r>
          </a:p>
        </p:txBody>
      </p:sp>
      <p:sp>
        <p:nvSpPr>
          <p:cNvPr id="3" name="Text Placeholder 2"/>
          <p:cNvSpPr>
            <a:spLocks noGrp="1"/>
          </p:cNvSpPr>
          <p:nvPr>
            <p:ph type="body" idx="1"/>
          </p:nvPr>
        </p:nvSpPr>
        <p:spPr>
          <a:xfrm>
            <a:off x="722455" y="2907443"/>
            <a:ext cx="7771995" cy="1499884"/>
          </a:xfrm>
        </p:spPr>
        <p:txBody>
          <a:bodyPr anchor="b"/>
          <a:lstStyle>
            <a:lvl1pPr marL="0" indent="0">
              <a:buNone/>
              <a:defRPr sz="2000"/>
            </a:lvl1pPr>
            <a:lvl2pPr marL="466181" indent="0">
              <a:buNone/>
              <a:defRPr sz="1800"/>
            </a:lvl2pPr>
            <a:lvl3pPr marL="932369" indent="0">
              <a:buNone/>
              <a:defRPr sz="1600"/>
            </a:lvl3pPr>
            <a:lvl4pPr marL="1398555" indent="0">
              <a:buNone/>
              <a:defRPr sz="1400"/>
            </a:lvl4pPr>
            <a:lvl5pPr marL="1864738" indent="0">
              <a:buNone/>
              <a:defRPr sz="1400"/>
            </a:lvl5pPr>
            <a:lvl6pPr marL="2330924" indent="0">
              <a:buNone/>
              <a:defRPr sz="1400"/>
            </a:lvl6pPr>
            <a:lvl7pPr marL="2797106" indent="0">
              <a:buNone/>
              <a:defRPr sz="1400"/>
            </a:lvl7pPr>
            <a:lvl8pPr marL="3263291" indent="0">
              <a:buNone/>
              <a:defRPr sz="1400"/>
            </a:lvl8pPr>
            <a:lvl9pPr marL="3729478" indent="0">
              <a:buNone/>
              <a:defRPr sz="1400"/>
            </a:lvl9pPr>
          </a:lstStyle>
          <a:p>
            <a:pPr lvl="0"/>
            <a:r>
              <a:rPr lang="en-US"/>
              <a:t>Click to edit Master text styles</a:t>
            </a:r>
          </a:p>
        </p:txBody>
      </p:sp>
      <p:sp>
        <p:nvSpPr>
          <p:cNvPr id="4" name="Rectangle 280"/>
          <p:cNvSpPr>
            <a:spLocks noGrp="1" noChangeArrowheads="1"/>
          </p:cNvSpPr>
          <p:nvPr>
            <p:ph type="sldNum" sz="quarter" idx="10"/>
          </p:nvPr>
        </p:nvSpPr>
        <p:spPr>
          <a:ln/>
        </p:spPr>
        <p:txBody>
          <a:bodyPr/>
          <a:lstStyle>
            <a:lvl1pPr>
              <a:defRPr/>
            </a:lvl1pPr>
          </a:lstStyle>
          <a:p>
            <a:pPr>
              <a:defRPr/>
            </a:pPr>
            <a:fld id="{1594325C-DC18-4556-BC5A-4A83C8F771FC}" type="slidenum">
              <a:rPr lang="en-US" altLang="en-US"/>
              <a:pPr>
                <a:defRPr/>
              </a:pPr>
              <a:t>‹#›</a:t>
            </a:fld>
            <a:r>
              <a:rPr lang="en-US" altLang="en-US"/>
              <a:t> </a:t>
            </a:r>
          </a:p>
        </p:txBody>
      </p:sp>
    </p:spTree>
    <p:extLst>
      <p:ext uri="{BB962C8B-B14F-4D97-AF65-F5344CB8AC3E}">
        <p14:creationId xmlns:p14="http://schemas.microsoft.com/office/powerpoint/2010/main" val="235902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482161" y="1990667"/>
            <a:ext cx="2117131" cy="1247204"/>
          </a:xfrm>
        </p:spPr>
        <p:txBody>
          <a:bodyPr/>
          <a:lstStyle>
            <a:lvl1pPr>
              <a:defRPr sz="29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754797" y="1990667"/>
            <a:ext cx="2117132" cy="1247204"/>
          </a:xfrm>
        </p:spPr>
        <p:txBody>
          <a:bodyPr/>
          <a:lstStyle>
            <a:lvl1pPr>
              <a:defRPr sz="29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280"/>
          <p:cNvSpPr>
            <a:spLocks noGrp="1" noChangeArrowheads="1"/>
          </p:cNvSpPr>
          <p:nvPr>
            <p:ph type="sldNum" sz="quarter" idx="10"/>
          </p:nvPr>
        </p:nvSpPr>
        <p:spPr>
          <a:ln/>
        </p:spPr>
        <p:txBody>
          <a:bodyPr/>
          <a:lstStyle>
            <a:lvl1pPr>
              <a:defRPr/>
            </a:lvl1pPr>
          </a:lstStyle>
          <a:p>
            <a:pPr>
              <a:defRPr/>
            </a:pPr>
            <a:fld id="{CC162B1C-EBA9-4625-8045-AD179E1B7B89}" type="slidenum">
              <a:rPr lang="en-US" altLang="en-US"/>
              <a:pPr>
                <a:defRPr/>
              </a:pPr>
              <a:t>‹#›</a:t>
            </a:fld>
            <a:r>
              <a:rPr lang="en-US" altLang="en-US"/>
              <a:t> </a:t>
            </a:r>
          </a:p>
        </p:txBody>
      </p:sp>
    </p:spTree>
    <p:extLst>
      <p:ext uri="{BB962C8B-B14F-4D97-AF65-F5344CB8AC3E}">
        <p14:creationId xmlns:p14="http://schemas.microsoft.com/office/powerpoint/2010/main" val="23868688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6795" y="697153"/>
            <a:ext cx="8230410" cy="298327"/>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6802" y="1535525"/>
            <a:ext cx="4039882" cy="639800"/>
          </a:xfrm>
        </p:spPr>
        <p:txBody>
          <a:bodyPr anchor="b"/>
          <a:lstStyle>
            <a:lvl1pPr marL="0" indent="0">
              <a:buNone/>
              <a:defRPr sz="2400" b="1"/>
            </a:lvl1pPr>
            <a:lvl2pPr marL="466181" indent="0">
              <a:buNone/>
              <a:defRPr sz="2000" b="1"/>
            </a:lvl2pPr>
            <a:lvl3pPr marL="932369" indent="0">
              <a:buNone/>
              <a:defRPr sz="1800" b="1"/>
            </a:lvl3pPr>
            <a:lvl4pPr marL="1398555" indent="0">
              <a:buNone/>
              <a:defRPr sz="1600" b="1"/>
            </a:lvl4pPr>
            <a:lvl5pPr marL="1864738" indent="0">
              <a:buNone/>
              <a:defRPr sz="1600" b="1"/>
            </a:lvl5pPr>
            <a:lvl6pPr marL="2330924" indent="0">
              <a:buNone/>
              <a:defRPr sz="1600" b="1"/>
            </a:lvl6pPr>
            <a:lvl7pPr marL="2797106" indent="0">
              <a:buNone/>
              <a:defRPr sz="1600" b="1"/>
            </a:lvl7pPr>
            <a:lvl8pPr marL="3263291" indent="0">
              <a:buNone/>
              <a:defRPr sz="1600" b="1"/>
            </a:lvl8pPr>
            <a:lvl9pPr marL="3729478" indent="0">
              <a:buNone/>
              <a:defRPr sz="1600" b="1"/>
            </a:lvl9pPr>
          </a:lstStyle>
          <a:p>
            <a:pPr lvl="0"/>
            <a:r>
              <a:rPr lang="en-US"/>
              <a:t>Click to edit Master text styles</a:t>
            </a:r>
          </a:p>
        </p:txBody>
      </p:sp>
      <p:sp>
        <p:nvSpPr>
          <p:cNvPr id="4" name="Content Placeholder 3"/>
          <p:cNvSpPr>
            <a:spLocks noGrp="1"/>
          </p:cNvSpPr>
          <p:nvPr>
            <p:ph sz="half" idx="2"/>
          </p:nvPr>
        </p:nvSpPr>
        <p:spPr>
          <a:xfrm>
            <a:off x="456802" y="2175318"/>
            <a:ext cx="4039882" cy="395055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703" y="1535525"/>
            <a:ext cx="4041502" cy="639800"/>
          </a:xfrm>
        </p:spPr>
        <p:txBody>
          <a:bodyPr anchor="b"/>
          <a:lstStyle>
            <a:lvl1pPr marL="0" indent="0">
              <a:buNone/>
              <a:defRPr sz="2400" b="1"/>
            </a:lvl1pPr>
            <a:lvl2pPr marL="466181" indent="0">
              <a:buNone/>
              <a:defRPr sz="2000" b="1"/>
            </a:lvl2pPr>
            <a:lvl3pPr marL="932369" indent="0">
              <a:buNone/>
              <a:defRPr sz="1800" b="1"/>
            </a:lvl3pPr>
            <a:lvl4pPr marL="1398555" indent="0">
              <a:buNone/>
              <a:defRPr sz="1600" b="1"/>
            </a:lvl4pPr>
            <a:lvl5pPr marL="1864738" indent="0">
              <a:buNone/>
              <a:defRPr sz="1600" b="1"/>
            </a:lvl5pPr>
            <a:lvl6pPr marL="2330924" indent="0">
              <a:buNone/>
              <a:defRPr sz="1600" b="1"/>
            </a:lvl6pPr>
            <a:lvl7pPr marL="2797106" indent="0">
              <a:buNone/>
              <a:defRPr sz="1600" b="1"/>
            </a:lvl7pPr>
            <a:lvl8pPr marL="3263291" indent="0">
              <a:buNone/>
              <a:defRPr sz="1600" b="1"/>
            </a:lvl8pPr>
            <a:lvl9pPr marL="3729478"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703" y="2175318"/>
            <a:ext cx="4041502" cy="395055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280"/>
          <p:cNvSpPr>
            <a:spLocks noGrp="1" noChangeArrowheads="1"/>
          </p:cNvSpPr>
          <p:nvPr>
            <p:ph type="sldNum" sz="quarter" idx="10"/>
          </p:nvPr>
        </p:nvSpPr>
        <p:spPr>
          <a:ln/>
        </p:spPr>
        <p:txBody>
          <a:bodyPr/>
          <a:lstStyle>
            <a:lvl1pPr>
              <a:defRPr/>
            </a:lvl1pPr>
          </a:lstStyle>
          <a:p>
            <a:pPr>
              <a:defRPr/>
            </a:pPr>
            <a:fld id="{E1DEC63C-2412-455B-BCE0-A5C9AFFAAD24}" type="slidenum">
              <a:rPr lang="en-US" altLang="en-US"/>
              <a:pPr>
                <a:defRPr/>
              </a:pPr>
              <a:t>‹#›</a:t>
            </a:fld>
            <a:r>
              <a:rPr lang="en-US" altLang="en-US"/>
              <a:t> </a:t>
            </a:r>
          </a:p>
        </p:txBody>
      </p:sp>
    </p:spTree>
    <p:extLst>
      <p:ext uri="{BB962C8B-B14F-4D97-AF65-F5344CB8AC3E}">
        <p14:creationId xmlns:p14="http://schemas.microsoft.com/office/powerpoint/2010/main" val="30414907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280"/>
          <p:cNvSpPr>
            <a:spLocks noGrp="1" noChangeArrowheads="1"/>
          </p:cNvSpPr>
          <p:nvPr>
            <p:ph type="sldNum" sz="quarter" idx="10"/>
          </p:nvPr>
        </p:nvSpPr>
        <p:spPr>
          <a:ln/>
        </p:spPr>
        <p:txBody>
          <a:bodyPr/>
          <a:lstStyle>
            <a:lvl1pPr>
              <a:defRPr/>
            </a:lvl1pPr>
          </a:lstStyle>
          <a:p>
            <a:pPr>
              <a:defRPr/>
            </a:pPr>
            <a:fld id="{954DDF30-9373-4F66-A9DD-26A87BCD92DD}" type="slidenum">
              <a:rPr lang="en-US" altLang="en-US"/>
              <a:pPr>
                <a:defRPr/>
              </a:pPr>
              <a:t>‹#›</a:t>
            </a:fld>
            <a:r>
              <a:rPr lang="en-US" altLang="en-US"/>
              <a:t> </a:t>
            </a:r>
          </a:p>
        </p:txBody>
      </p:sp>
    </p:spTree>
    <p:extLst>
      <p:ext uri="{BB962C8B-B14F-4D97-AF65-F5344CB8AC3E}">
        <p14:creationId xmlns:p14="http://schemas.microsoft.com/office/powerpoint/2010/main" val="40513975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80"/>
          <p:cNvSpPr>
            <a:spLocks noGrp="1" noChangeArrowheads="1"/>
          </p:cNvSpPr>
          <p:nvPr>
            <p:ph type="sldNum" sz="quarter" idx="10"/>
          </p:nvPr>
        </p:nvSpPr>
        <p:spPr>
          <a:ln/>
        </p:spPr>
        <p:txBody>
          <a:bodyPr/>
          <a:lstStyle>
            <a:lvl1pPr>
              <a:defRPr/>
            </a:lvl1pPr>
          </a:lstStyle>
          <a:p>
            <a:pPr>
              <a:defRPr/>
            </a:pPr>
            <a:fld id="{EA546E1C-B0B3-407B-868A-9B776D23D981}" type="slidenum">
              <a:rPr lang="en-US" altLang="en-US"/>
              <a:pPr>
                <a:defRPr/>
              </a:pPr>
              <a:t>‹#›</a:t>
            </a:fld>
            <a:r>
              <a:rPr lang="en-US" altLang="en-US"/>
              <a:t> </a:t>
            </a:r>
          </a:p>
        </p:txBody>
      </p:sp>
    </p:spTree>
    <p:extLst>
      <p:ext uri="{BB962C8B-B14F-4D97-AF65-F5344CB8AC3E}">
        <p14:creationId xmlns:p14="http://schemas.microsoft.com/office/powerpoint/2010/main" val="6359853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6795" y="807046"/>
            <a:ext cx="3008044" cy="628056"/>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4988" y="273744"/>
            <a:ext cx="5112217" cy="5852138"/>
          </a:xfrm>
        </p:spPr>
        <p:txBody>
          <a:bodyPr/>
          <a:lstStyle>
            <a:lvl1pPr>
              <a:defRPr sz="3300"/>
            </a:lvl1pPr>
            <a:lvl2pPr>
              <a:defRPr sz="29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6795" y="1435094"/>
            <a:ext cx="3008044" cy="4690781"/>
          </a:xfrm>
        </p:spPr>
        <p:txBody>
          <a:bodyPr/>
          <a:lstStyle>
            <a:lvl1pPr marL="0" indent="0">
              <a:buNone/>
              <a:defRPr sz="1400"/>
            </a:lvl1pPr>
            <a:lvl2pPr marL="466181" indent="0">
              <a:buNone/>
              <a:defRPr sz="1200"/>
            </a:lvl2pPr>
            <a:lvl3pPr marL="932369" indent="0">
              <a:buNone/>
              <a:defRPr sz="1000"/>
            </a:lvl3pPr>
            <a:lvl4pPr marL="1398555" indent="0">
              <a:buNone/>
              <a:defRPr sz="900"/>
            </a:lvl4pPr>
            <a:lvl5pPr marL="1864738" indent="0">
              <a:buNone/>
              <a:defRPr sz="900"/>
            </a:lvl5pPr>
            <a:lvl6pPr marL="2330924" indent="0">
              <a:buNone/>
              <a:defRPr sz="900"/>
            </a:lvl6pPr>
            <a:lvl7pPr marL="2797106" indent="0">
              <a:buNone/>
              <a:defRPr sz="900"/>
            </a:lvl7pPr>
            <a:lvl8pPr marL="3263291" indent="0">
              <a:buNone/>
              <a:defRPr sz="900"/>
            </a:lvl8pPr>
            <a:lvl9pPr marL="3729478" indent="0">
              <a:buNone/>
              <a:defRPr sz="900"/>
            </a:lvl9pPr>
          </a:lstStyle>
          <a:p>
            <a:pPr lvl="0"/>
            <a:r>
              <a:rPr lang="en-US"/>
              <a:t>Click to edit Master text styles</a:t>
            </a:r>
          </a:p>
        </p:txBody>
      </p:sp>
      <p:sp>
        <p:nvSpPr>
          <p:cNvPr id="5" name="Rectangle 280"/>
          <p:cNvSpPr>
            <a:spLocks noGrp="1" noChangeArrowheads="1"/>
          </p:cNvSpPr>
          <p:nvPr>
            <p:ph type="sldNum" sz="quarter" idx="10"/>
          </p:nvPr>
        </p:nvSpPr>
        <p:spPr>
          <a:ln/>
        </p:spPr>
        <p:txBody>
          <a:bodyPr/>
          <a:lstStyle>
            <a:lvl1pPr>
              <a:defRPr/>
            </a:lvl1pPr>
          </a:lstStyle>
          <a:p>
            <a:pPr>
              <a:defRPr/>
            </a:pPr>
            <a:fld id="{2AD74A40-79DE-488A-BD2F-692C8E7B261A}" type="slidenum">
              <a:rPr lang="en-US" altLang="en-US"/>
              <a:pPr>
                <a:defRPr/>
              </a:pPr>
              <a:t>‹#›</a:t>
            </a:fld>
            <a:r>
              <a:rPr lang="en-US" altLang="en-US"/>
              <a:t> </a:t>
            </a:r>
          </a:p>
        </p:txBody>
      </p:sp>
    </p:spTree>
    <p:extLst>
      <p:ext uri="{BB962C8B-B14F-4D97-AF65-F5344CB8AC3E}">
        <p14:creationId xmlns:p14="http://schemas.microsoft.com/office/powerpoint/2010/main" val="24188611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1544" y="5053811"/>
            <a:ext cx="5486400" cy="31402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1544" y="612264"/>
            <a:ext cx="5486400" cy="4115772"/>
          </a:xfrm>
        </p:spPr>
        <p:txBody>
          <a:bodyPr/>
          <a:lstStyle>
            <a:lvl1pPr marL="0" indent="0">
              <a:buNone/>
              <a:defRPr sz="3300"/>
            </a:lvl1pPr>
            <a:lvl2pPr marL="466181" indent="0">
              <a:buNone/>
              <a:defRPr sz="2900"/>
            </a:lvl2pPr>
            <a:lvl3pPr marL="932369" indent="0">
              <a:buNone/>
              <a:defRPr sz="2400"/>
            </a:lvl3pPr>
            <a:lvl4pPr marL="1398555" indent="0">
              <a:buNone/>
              <a:defRPr sz="2000"/>
            </a:lvl4pPr>
            <a:lvl5pPr marL="1864738" indent="0">
              <a:buNone/>
              <a:defRPr sz="2000"/>
            </a:lvl5pPr>
            <a:lvl6pPr marL="2330924" indent="0">
              <a:buNone/>
              <a:defRPr sz="2000"/>
            </a:lvl6pPr>
            <a:lvl7pPr marL="2797106" indent="0">
              <a:buNone/>
              <a:defRPr sz="2000"/>
            </a:lvl7pPr>
            <a:lvl8pPr marL="3263291" indent="0">
              <a:buNone/>
              <a:defRPr sz="2000"/>
            </a:lvl8pPr>
            <a:lvl9pPr marL="3729478" indent="0">
              <a:buNone/>
              <a:defRPr sz="2000"/>
            </a:lvl9pPr>
          </a:lstStyle>
          <a:p>
            <a:pPr lvl="0"/>
            <a:endParaRPr lang="en-US" noProof="0"/>
          </a:p>
        </p:txBody>
      </p:sp>
      <p:sp>
        <p:nvSpPr>
          <p:cNvPr id="4" name="Text Placeholder 3"/>
          <p:cNvSpPr>
            <a:spLocks noGrp="1"/>
          </p:cNvSpPr>
          <p:nvPr>
            <p:ph type="body" sz="half" idx="2"/>
          </p:nvPr>
        </p:nvSpPr>
        <p:spPr>
          <a:xfrm>
            <a:off x="1791544" y="5367835"/>
            <a:ext cx="5486400" cy="805014"/>
          </a:xfrm>
        </p:spPr>
        <p:txBody>
          <a:bodyPr/>
          <a:lstStyle>
            <a:lvl1pPr marL="0" indent="0">
              <a:buNone/>
              <a:defRPr sz="1400"/>
            </a:lvl1pPr>
            <a:lvl2pPr marL="466181" indent="0">
              <a:buNone/>
              <a:defRPr sz="1200"/>
            </a:lvl2pPr>
            <a:lvl3pPr marL="932369" indent="0">
              <a:buNone/>
              <a:defRPr sz="1000"/>
            </a:lvl3pPr>
            <a:lvl4pPr marL="1398555" indent="0">
              <a:buNone/>
              <a:defRPr sz="900"/>
            </a:lvl4pPr>
            <a:lvl5pPr marL="1864738" indent="0">
              <a:buNone/>
              <a:defRPr sz="900"/>
            </a:lvl5pPr>
            <a:lvl6pPr marL="2330924" indent="0">
              <a:buNone/>
              <a:defRPr sz="900"/>
            </a:lvl6pPr>
            <a:lvl7pPr marL="2797106" indent="0">
              <a:buNone/>
              <a:defRPr sz="900"/>
            </a:lvl7pPr>
            <a:lvl8pPr marL="3263291" indent="0">
              <a:buNone/>
              <a:defRPr sz="900"/>
            </a:lvl8pPr>
            <a:lvl9pPr marL="3729478" indent="0">
              <a:buNone/>
              <a:defRPr sz="900"/>
            </a:lvl9pPr>
          </a:lstStyle>
          <a:p>
            <a:pPr lvl="0"/>
            <a:r>
              <a:rPr lang="en-US"/>
              <a:t>Click to edit Master text styles</a:t>
            </a:r>
          </a:p>
        </p:txBody>
      </p:sp>
      <p:sp>
        <p:nvSpPr>
          <p:cNvPr id="5" name="Rectangle 280"/>
          <p:cNvSpPr>
            <a:spLocks noGrp="1" noChangeArrowheads="1"/>
          </p:cNvSpPr>
          <p:nvPr>
            <p:ph type="sldNum" sz="quarter" idx="10"/>
          </p:nvPr>
        </p:nvSpPr>
        <p:spPr>
          <a:ln/>
        </p:spPr>
        <p:txBody>
          <a:bodyPr/>
          <a:lstStyle>
            <a:lvl1pPr>
              <a:defRPr/>
            </a:lvl1pPr>
          </a:lstStyle>
          <a:p>
            <a:pPr>
              <a:defRPr/>
            </a:pPr>
            <a:fld id="{38E20098-21BC-4F94-A131-64ECFAC358FE}" type="slidenum">
              <a:rPr lang="en-US" altLang="en-US"/>
              <a:pPr>
                <a:defRPr/>
              </a:pPr>
              <a:t>‹#›</a:t>
            </a:fld>
            <a:r>
              <a:rPr lang="en-US" altLang="en-US"/>
              <a:t> </a:t>
            </a:r>
          </a:p>
        </p:txBody>
      </p:sp>
    </p:spTree>
    <p:extLst>
      <p:ext uri="{BB962C8B-B14F-4D97-AF65-F5344CB8AC3E}">
        <p14:creationId xmlns:p14="http://schemas.microsoft.com/office/powerpoint/2010/main" val="17900570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80"/>
          <p:cNvSpPr>
            <a:spLocks noGrp="1" noChangeArrowheads="1"/>
          </p:cNvSpPr>
          <p:nvPr>
            <p:ph type="sldNum" sz="quarter" idx="10"/>
          </p:nvPr>
        </p:nvSpPr>
        <p:spPr>
          <a:ln/>
        </p:spPr>
        <p:txBody>
          <a:bodyPr/>
          <a:lstStyle>
            <a:lvl1pPr>
              <a:defRPr/>
            </a:lvl1pPr>
          </a:lstStyle>
          <a:p>
            <a:pPr>
              <a:defRPr/>
            </a:pPr>
            <a:fld id="{6B2DEE2E-7D97-42F5-A43A-62CADA42F9C5}" type="slidenum">
              <a:rPr lang="en-US" altLang="en-US"/>
              <a:pPr>
                <a:defRPr/>
              </a:pPr>
              <a:t>‹#›</a:t>
            </a:fld>
            <a:r>
              <a:rPr lang="en-US" altLang="en-US"/>
              <a:t> </a:t>
            </a:r>
          </a:p>
        </p:txBody>
      </p:sp>
    </p:spTree>
    <p:extLst>
      <p:ext uri="{BB962C8B-B14F-4D97-AF65-F5344CB8AC3E}">
        <p14:creationId xmlns:p14="http://schemas.microsoft.com/office/powerpoint/2010/main" val="15966458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66454" y="268884"/>
            <a:ext cx="584775" cy="296899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21489" y="268884"/>
            <a:ext cx="5705078" cy="296899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80"/>
          <p:cNvSpPr>
            <a:spLocks noGrp="1" noChangeArrowheads="1"/>
          </p:cNvSpPr>
          <p:nvPr>
            <p:ph type="sldNum" sz="quarter" idx="10"/>
          </p:nvPr>
        </p:nvSpPr>
        <p:spPr>
          <a:ln/>
        </p:spPr>
        <p:txBody>
          <a:bodyPr/>
          <a:lstStyle>
            <a:lvl1pPr>
              <a:defRPr/>
            </a:lvl1pPr>
          </a:lstStyle>
          <a:p>
            <a:pPr>
              <a:defRPr/>
            </a:pPr>
            <a:fld id="{0FBB6DBF-24C4-49CF-BD9F-E58BBB147ADF}" type="slidenum">
              <a:rPr lang="en-US" altLang="en-US"/>
              <a:pPr>
                <a:defRPr/>
              </a:pPr>
              <a:t>‹#›</a:t>
            </a:fld>
            <a:r>
              <a:rPr lang="en-US" altLang="en-US"/>
              <a:t> </a:t>
            </a:r>
          </a:p>
        </p:txBody>
      </p:sp>
    </p:spTree>
    <p:extLst>
      <p:ext uri="{BB962C8B-B14F-4D97-AF65-F5344CB8AC3E}">
        <p14:creationId xmlns:p14="http://schemas.microsoft.com/office/powerpoint/2010/main" val="180149830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193" y="2716171"/>
            <a:ext cx="7773614" cy="298327"/>
          </a:xfrm>
        </p:spPr>
        <p:txBody>
          <a:bodyPr/>
          <a:lstStyle/>
          <a:p>
            <a:r>
              <a:rPr lang="en-US"/>
              <a:t>Click to edit Master title style</a:t>
            </a:r>
          </a:p>
        </p:txBody>
      </p:sp>
      <p:sp>
        <p:nvSpPr>
          <p:cNvPr id="3" name="Subtitle 2"/>
          <p:cNvSpPr>
            <a:spLocks noGrp="1"/>
          </p:cNvSpPr>
          <p:nvPr>
            <p:ph type="subTitle" idx="1"/>
          </p:nvPr>
        </p:nvSpPr>
        <p:spPr>
          <a:xfrm>
            <a:off x="1372012" y="3885769"/>
            <a:ext cx="6399989" cy="1752564"/>
          </a:xfrm>
        </p:spPr>
        <p:txBody>
          <a:bodyPr/>
          <a:lstStyle>
            <a:lvl1pPr marL="0" indent="0" algn="ctr">
              <a:buNone/>
              <a:defRPr/>
            </a:lvl1pPr>
            <a:lvl2pPr marL="466181" indent="0" algn="ctr">
              <a:buNone/>
              <a:defRPr/>
            </a:lvl2pPr>
            <a:lvl3pPr marL="932369" indent="0" algn="ctr">
              <a:buNone/>
              <a:defRPr/>
            </a:lvl3pPr>
            <a:lvl4pPr marL="1398555" indent="0" algn="ctr">
              <a:buNone/>
              <a:defRPr/>
            </a:lvl4pPr>
            <a:lvl5pPr marL="1864738" indent="0" algn="ctr">
              <a:buNone/>
              <a:defRPr/>
            </a:lvl5pPr>
            <a:lvl6pPr marL="2330924" indent="0" algn="ctr">
              <a:buNone/>
              <a:defRPr/>
            </a:lvl6pPr>
            <a:lvl7pPr marL="2797106" indent="0" algn="ctr">
              <a:buNone/>
              <a:defRPr/>
            </a:lvl7pPr>
            <a:lvl8pPr marL="3263291" indent="0" algn="ctr">
              <a:buNone/>
              <a:defRPr/>
            </a:lvl8pPr>
            <a:lvl9pPr marL="3729478" indent="0" algn="ctr">
              <a:buNone/>
              <a:defRPr/>
            </a:lvl9pPr>
          </a:lstStyle>
          <a:p>
            <a:r>
              <a:rPr lang="en-US"/>
              <a:t>Click to edit Master subtitle style</a:t>
            </a:r>
          </a:p>
        </p:txBody>
      </p:sp>
      <p:sp>
        <p:nvSpPr>
          <p:cNvPr id="4" name="Rectangle 280"/>
          <p:cNvSpPr>
            <a:spLocks noGrp="1" noChangeArrowheads="1"/>
          </p:cNvSpPr>
          <p:nvPr>
            <p:ph type="sldNum" sz="quarter" idx="10"/>
          </p:nvPr>
        </p:nvSpPr>
        <p:spPr>
          <a:ln/>
        </p:spPr>
        <p:txBody>
          <a:bodyPr/>
          <a:lstStyle>
            <a:lvl1pPr>
              <a:defRPr/>
            </a:lvl1pPr>
          </a:lstStyle>
          <a:p>
            <a:pPr>
              <a:defRPr/>
            </a:pPr>
            <a:fld id="{7DFAAED8-D138-438F-9DE7-D61D9D7F814C}" type="slidenum">
              <a:rPr lang="en-US" altLang="en-US"/>
              <a:pPr>
                <a:defRPr/>
              </a:pPr>
              <a:t>‹#›</a:t>
            </a:fld>
            <a:r>
              <a:rPr lang="en-US" altLang="en-US"/>
              <a:t> </a:t>
            </a:r>
          </a:p>
        </p:txBody>
      </p:sp>
    </p:spTree>
    <p:extLst>
      <p:ext uri="{BB962C8B-B14F-4D97-AF65-F5344CB8AC3E}">
        <p14:creationId xmlns:p14="http://schemas.microsoft.com/office/powerpoint/2010/main" val="39318422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McK Title Elements"/>
          <p:cNvGrpSpPr>
            <a:grpSpLocks/>
          </p:cNvGrpSpPr>
          <p:nvPr/>
        </p:nvGrpSpPr>
        <p:grpSpPr bwMode="auto">
          <a:xfrm>
            <a:off x="0" y="0"/>
            <a:ext cx="9140825" cy="6859588"/>
            <a:chOff x="0" y="0"/>
            <a:chExt cx="5643" cy="4235"/>
          </a:xfrm>
        </p:grpSpPr>
        <p:sp>
          <p:nvSpPr>
            <p:cNvPr id="5" name="McK Document type" hidden="1"/>
            <p:cNvSpPr txBox="1">
              <a:spLocks noChangeArrowheads="1"/>
            </p:cNvSpPr>
            <p:nvPr userDrawn="1"/>
          </p:nvSpPr>
          <p:spPr bwMode="auto">
            <a:xfrm>
              <a:off x="1663" y="3106"/>
              <a:ext cx="3109"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spAutoFit/>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defRPr/>
              </a:pPr>
              <a:r>
                <a:rPr lang="en-US" sz="1400">
                  <a:solidFill>
                    <a:srgbClr val="000000"/>
                  </a:solidFill>
                </a:rPr>
                <a:t>Document type</a:t>
              </a:r>
            </a:p>
          </p:txBody>
        </p:sp>
        <p:sp>
          <p:nvSpPr>
            <p:cNvPr id="6" name="McK Date" hidden="1"/>
            <p:cNvSpPr txBox="1">
              <a:spLocks noChangeArrowheads="1"/>
            </p:cNvSpPr>
            <p:nvPr userDrawn="1"/>
          </p:nvSpPr>
          <p:spPr bwMode="auto">
            <a:xfrm>
              <a:off x="1663" y="3275"/>
              <a:ext cx="3109" cy="1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defRPr/>
              </a:pPr>
              <a:r>
                <a:rPr lang="en-US" sz="1400">
                  <a:solidFill>
                    <a:srgbClr val="000000"/>
                  </a:solidFill>
                </a:rPr>
                <a:t>Date</a:t>
              </a:r>
            </a:p>
          </p:txBody>
        </p:sp>
        <p:sp>
          <p:nvSpPr>
            <p:cNvPr id="7" name="McK Disclaimer" hidden="1"/>
            <p:cNvSpPr>
              <a:spLocks noChangeArrowheads="1"/>
            </p:cNvSpPr>
            <p:nvPr userDrawn="1"/>
          </p:nvSpPr>
          <p:spPr bwMode="auto">
            <a:xfrm>
              <a:off x="1663" y="3714"/>
              <a:ext cx="2772" cy="1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spAutoFit/>
            </a:bodyPr>
            <a:lstStyle>
              <a:lvl1pPr defTabSz="819150"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defTabSz="8191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defTabSz="81915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defTabSz="81915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defTabSz="81915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defTabSz="81915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81915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81915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81915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r>
                <a:rPr lang="en-US" altLang="en-US" sz="800">
                  <a:solidFill>
                    <a:srgbClr val="000000"/>
                  </a:solidFill>
                </a:rPr>
                <a:t>CONFIDENTIAL AND PROPRIETARY</a:t>
              </a:r>
            </a:p>
            <a:p>
              <a:pPr>
                <a:defRPr/>
              </a:pPr>
              <a:r>
                <a:rPr lang="en-US" altLang="en-US" sz="800">
                  <a:solidFill>
                    <a:srgbClr val="000000"/>
                  </a:solidFill>
                </a:rPr>
                <a:t>Any use of this material without specific permission of McKinsey &amp; Company is strictly prohibited</a:t>
              </a:r>
            </a:p>
          </p:txBody>
        </p:sp>
        <p:sp>
          <p:nvSpPr>
            <p:cNvPr id="8" name="TitleBottomPlaceholder" hidden="1"/>
            <p:cNvSpPr>
              <a:spLocks noChangeArrowheads="1"/>
            </p:cNvSpPr>
            <p:nvPr userDrawn="1"/>
          </p:nvSpPr>
          <p:spPr bwMode="auto">
            <a:xfrm>
              <a:off x="0" y="1410"/>
              <a:ext cx="1382" cy="2825"/>
            </a:xfrm>
            <a:prstGeom prst="rect">
              <a:avLst/>
            </a:prstGeom>
            <a:solidFill>
              <a:srgbClr val="0065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defRPr/>
              </a:pPr>
              <a:endParaRPr lang="en-US" altLang="en-US" sz="1600">
                <a:solidFill>
                  <a:srgbClr val="000000"/>
                </a:solidFill>
              </a:endParaRPr>
            </a:p>
          </p:txBody>
        </p:sp>
        <p:sp>
          <p:nvSpPr>
            <p:cNvPr id="9" name="TitleTopPlaceholder" hidden="1"/>
            <p:cNvSpPr>
              <a:spLocks noChangeArrowheads="1"/>
            </p:cNvSpPr>
            <p:nvPr userDrawn="1"/>
          </p:nvSpPr>
          <p:spPr bwMode="auto">
            <a:xfrm>
              <a:off x="0" y="0"/>
              <a:ext cx="1382" cy="1410"/>
            </a:xfrm>
            <a:prstGeom prst="rect">
              <a:avLst/>
            </a:prstGeom>
            <a:solidFill>
              <a:srgbClr val="91A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defRPr/>
              </a:pPr>
              <a:endParaRPr lang="en-US" altLang="en-US" sz="1600">
                <a:solidFill>
                  <a:srgbClr val="000000"/>
                </a:solidFill>
              </a:endParaRPr>
            </a:p>
          </p:txBody>
        </p:sp>
        <p:sp>
          <p:nvSpPr>
            <p:cNvPr id="10" name="Rectangle 1189" hidden="1"/>
            <p:cNvSpPr>
              <a:spLocks noChangeArrowheads="1"/>
            </p:cNvSpPr>
            <p:nvPr userDrawn="1"/>
          </p:nvSpPr>
          <p:spPr bwMode="auto">
            <a:xfrm>
              <a:off x="0" y="0"/>
              <a:ext cx="5643" cy="4234"/>
            </a:xfrm>
            <a:prstGeom prst="rect">
              <a:avLst/>
            </a:prstGeom>
            <a:noFill/>
            <a:ln w="317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defRPr/>
              </a:pPr>
              <a:endParaRPr lang="en-US" altLang="en-US" sz="1600">
                <a:solidFill>
                  <a:srgbClr val="000000"/>
                </a:solidFill>
              </a:endParaRPr>
            </a:p>
          </p:txBody>
        </p:sp>
      </p:grpSp>
      <p:pic>
        <p:nvPicPr>
          <p:cNvPr id="11" name="TitleBottomBarBW" hidden="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319963" y="6573838"/>
            <a:ext cx="1670050" cy="196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4" name="Rectangle 1026"/>
          <p:cNvSpPr>
            <a:spLocks noGrp="1" noChangeArrowheads="1"/>
          </p:cNvSpPr>
          <p:nvPr>
            <p:ph type="ctrTitle"/>
          </p:nvPr>
        </p:nvSpPr>
        <p:spPr>
          <a:xfrm>
            <a:off x="2693795" y="2176941"/>
            <a:ext cx="5036084" cy="507831"/>
          </a:xfrm>
        </p:spPr>
        <p:txBody>
          <a:bodyPr anchor="t"/>
          <a:lstStyle>
            <a:lvl1pPr>
              <a:defRPr sz="3300" b="0"/>
            </a:lvl1pPr>
          </a:lstStyle>
          <a:p>
            <a:pPr lvl="0"/>
            <a:r>
              <a:rPr lang="en-US" noProof="0"/>
              <a:t>Click to edit Master title</a:t>
            </a:r>
          </a:p>
        </p:txBody>
      </p:sp>
      <p:sp>
        <p:nvSpPr>
          <p:cNvPr id="13315" name="Rectangle 1027"/>
          <p:cNvSpPr>
            <a:spLocks noGrp="1" noChangeArrowheads="1"/>
          </p:cNvSpPr>
          <p:nvPr>
            <p:ph type="subTitle" idx="1"/>
          </p:nvPr>
        </p:nvSpPr>
        <p:spPr>
          <a:xfrm>
            <a:off x="2693795" y="3945699"/>
            <a:ext cx="5036084" cy="219820"/>
          </a:xfrm>
        </p:spPr>
        <p:txBody>
          <a:bodyPr>
            <a:spAutoFit/>
          </a:bodyPr>
          <a:lstStyle>
            <a:lvl1pPr>
              <a:defRPr sz="1400"/>
            </a:lvl1pPr>
          </a:lstStyle>
          <a:p>
            <a:pPr lvl="0"/>
            <a:r>
              <a:rPr lang="en-US" noProof="0"/>
              <a:t>Click to edit Master subtitle style</a:t>
            </a:r>
          </a:p>
        </p:txBody>
      </p:sp>
    </p:spTree>
    <p:extLst>
      <p:ext uri="{BB962C8B-B14F-4D97-AF65-F5344CB8AC3E}">
        <p14:creationId xmlns:p14="http://schemas.microsoft.com/office/powerpoint/2010/main" val="100677910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80"/>
          <p:cNvSpPr>
            <a:spLocks noGrp="1" noChangeArrowheads="1"/>
          </p:cNvSpPr>
          <p:nvPr>
            <p:ph type="sldNum" sz="quarter" idx="10"/>
          </p:nvPr>
        </p:nvSpPr>
        <p:spPr>
          <a:ln/>
        </p:spPr>
        <p:txBody>
          <a:bodyPr/>
          <a:lstStyle>
            <a:lvl1pPr>
              <a:defRPr/>
            </a:lvl1pPr>
          </a:lstStyle>
          <a:p>
            <a:pPr>
              <a:defRPr/>
            </a:pPr>
            <a:fld id="{E37959EF-4BA4-4122-A72A-D1A36F5A18B7}" type="slidenum">
              <a:rPr lang="en-US" altLang="en-US"/>
              <a:pPr>
                <a:defRPr/>
              </a:pPr>
              <a:t>‹#›</a:t>
            </a:fld>
            <a:r>
              <a:rPr lang="en-US" altLang="en-US"/>
              <a:t> </a:t>
            </a:r>
          </a:p>
        </p:txBody>
      </p:sp>
    </p:spTree>
    <p:extLst>
      <p:ext uri="{BB962C8B-B14F-4D97-AF65-F5344CB8AC3E}">
        <p14:creationId xmlns:p14="http://schemas.microsoft.com/office/powerpoint/2010/main" val="312573848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452" y="4407330"/>
            <a:ext cx="7771995" cy="1261884"/>
          </a:xfrm>
        </p:spPr>
        <p:txBody>
          <a:bodyPr anchor="t"/>
          <a:lstStyle>
            <a:lvl1pPr algn="l">
              <a:defRPr sz="4100" b="1" cap="all"/>
            </a:lvl1pPr>
          </a:lstStyle>
          <a:p>
            <a:r>
              <a:rPr lang="en-US"/>
              <a:t>Click to edit Master title style</a:t>
            </a:r>
          </a:p>
        </p:txBody>
      </p:sp>
      <p:sp>
        <p:nvSpPr>
          <p:cNvPr id="3" name="Text Placeholder 2"/>
          <p:cNvSpPr>
            <a:spLocks noGrp="1"/>
          </p:cNvSpPr>
          <p:nvPr>
            <p:ph type="body" idx="1"/>
          </p:nvPr>
        </p:nvSpPr>
        <p:spPr>
          <a:xfrm>
            <a:off x="722452" y="2907443"/>
            <a:ext cx="7771995" cy="1499884"/>
          </a:xfrm>
        </p:spPr>
        <p:txBody>
          <a:bodyPr anchor="b"/>
          <a:lstStyle>
            <a:lvl1pPr marL="0" indent="0">
              <a:buNone/>
              <a:defRPr sz="2000"/>
            </a:lvl1pPr>
            <a:lvl2pPr marL="466331" indent="0">
              <a:buNone/>
              <a:defRPr sz="1800"/>
            </a:lvl2pPr>
            <a:lvl3pPr marL="932665" indent="0">
              <a:buNone/>
              <a:defRPr sz="1600"/>
            </a:lvl3pPr>
            <a:lvl4pPr marL="1398999" indent="0">
              <a:buNone/>
              <a:defRPr sz="1400"/>
            </a:lvl4pPr>
            <a:lvl5pPr marL="1865332" indent="0">
              <a:buNone/>
              <a:defRPr sz="1400"/>
            </a:lvl5pPr>
            <a:lvl6pPr marL="2331665" indent="0">
              <a:buNone/>
              <a:defRPr sz="1400"/>
            </a:lvl6pPr>
            <a:lvl7pPr marL="2797996" indent="0">
              <a:buNone/>
              <a:defRPr sz="1400"/>
            </a:lvl7pPr>
            <a:lvl8pPr marL="3264329" indent="0">
              <a:buNone/>
              <a:defRPr sz="1400"/>
            </a:lvl8pPr>
            <a:lvl9pPr marL="3730663" indent="0">
              <a:buNone/>
              <a:defRPr sz="1400"/>
            </a:lvl9pPr>
          </a:lstStyle>
          <a:p>
            <a:pPr lvl="0"/>
            <a:r>
              <a:rPr lang="en-US"/>
              <a:t>Click to edit Master text styles</a:t>
            </a:r>
          </a:p>
        </p:txBody>
      </p:sp>
      <p:sp>
        <p:nvSpPr>
          <p:cNvPr id="4" name="Rectangle 280"/>
          <p:cNvSpPr>
            <a:spLocks noGrp="1" noChangeArrowheads="1"/>
          </p:cNvSpPr>
          <p:nvPr>
            <p:ph type="sldNum" sz="quarter" idx="10"/>
          </p:nvPr>
        </p:nvSpPr>
        <p:spPr>
          <a:ln/>
        </p:spPr>
        <p:txBody>
          <a:bodyPr/>
          <a:lstStyle>
            <a:lvl1pPr>
              <a:defRPr/>
            </a:lvl1pPr>
          </a:lstStyle>
          <a:p>
            <a:pPr>
              <a:defRPr/>
            </a:pPr>
            <a:fld id="{9CFB4397-26EC-46F0-9A90-AB2589370961}" type="slidenum">
              <a:rPr lang="en-US" altLang="en-US"/>
              <a:pPr>
                <a:defRPr/>
              </a:pPr>
              <a:t>‹#›</a:t>
            </a:fld>
            <a:r>
              <a:rPr lang="en-US" altLang="en-US"/>
              <a:t> </a:t>
            </a:r>
          </a:p>
        </p:txBody>
      </p:sp>
    </p:spTree>
    <p:extLst>
      <p:ext uri="{BB962C8B-B14F-4D97-AF65-F5344CB8AC3E}">
        <p14:creationId xmlns:p14="http://schemas.microsoft.com/office/powerpoint/2010/main" val="319825121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482158" y="1990667"/>
            <a:ext cx="2117131" cy="1247204"/>
          </a:xfrm>
        </p:spPr>
        <p:txBody>
          <a:bodyPr/>
          <a:lstStyle>
            <a:lvl1pPr>
              <a:defRPr sz="29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754794" y="1990667"/>
            <a:ext cx="2117132" cy="1247204"/>
          </a:xfrm>
        </p:spPr>
        <p:txBody>
          <a:bodyPr/>
          <a:lstStyle>
            <a:lvl1pPr>
              <a:defRPr sz="29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280"/>
          <p:cNvSpPr>
            <a:spLocks noGrp="1" noChangeArrowheads="1"/>
          </p:cNvSpPr>
          <p:nvPr>
            <p:ph type="sldNum" sz="quarter" idx="10"/>
          </p:nvPr>
        </p:nvSpPr>
        <p:spPr>
          <a:ln/>
        </p:spPr>
        <p:txBody>
          <a:bodyPr/>
          <a:lstStyle>
            <a:lvl1pPr>
              <a:defRPr/>
            </a:lvl1pPr>
          </a:lstStyle>
          <a:p>
            <a:pPr>
              <a:defRPr/>
            </a:pPr>
            <a:fld id="{627B7078-189B-4939-A571-C9399AC66C44}" type="slidenum">
              <a:rPr lang="en-US" altLang="en-US"/>
              <a:pPr>
                <a:defRPr/>
              </a:pPr>
              <a:t>‹#›</a:t>
            </a:fld>
            <a:r>
              <a:rPr lang="en-US" altLang="en-US"/>
              <a:t> </a:t>
            </a:r>
          </a:p>
        </p:txBody>
      </p:sp>
    </p:spTree>
    <p:extLst>
      <p:ext uri="{BB962C8B-B14F-4D97-AF65-F5344CB8AC3E}">
        <p14:creationId xmlns:p14="http://schemas.microsoft.com/office/powerpoint/2010/main" val="86731849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6795" y="697153"/>
            <a:ext cx="8230410" cy="298327"/>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6799" y="1535522"/>
            <a:ext cx="4039882" cy="639800"/>
          </a:xfrm>
        </p:spPr>
        <p:txBody>
          <a:bodyPr anchor="b"/>
          <a:lstStyle>
            <a:lvl1pPr marL="0" indent="0">
              <a:buNone/>
              <a:defRPr sz="2400" b="1"/>
            </a:lvl1pPr>
            <a:lvl2pPr marL="466331" indent="0">
              <a:buNone/>
              <a:defRPr sz="2000" b="1"/>
            </a:lvl2pPr>
            <a:lvl3pPr marL="932665" indent="0">
              <a:buNone/>
              <a:defRPr sz="1800" b="1"/>
            </a:lvl3pPr>
            <a:lvl4pPr marL="1398999" indent="0">
              <a:buNone/>
              <a:defRPr sz="1600" b="1"/>
            </a:lvl4pPr>
            <a:lvl5pPr marL="1865332" indent="0">
              <a:buNone/>
              <a:defRPr sz="1600" b="1"/>
            </a:lvl5pPr>
            <a:lvl6pPr marL="2331665" indent="0">
              <a:buNone/>
              <a:defRPr sz="1600" b="1"/>
            </a:lvl6pPr>
            <a:lvl7pPr marL="2797996" indent="0">
              <a:buNone/>
              <a:defRPr sz="1600" b="1"/>
            </a:lvl7pPr>
            <a:lvl8pPr marL="3264329" indent="0">
              <a:buNone/>
              <a:defRPr sz="1600" b="1"/>
            </a:lvl8pPr>
            <a:lvl9pPr marL="3730663" indent="0">
              <a:buNone/>
              <a:defRPr sz="1600" b="1"/>
            </a:lvl9pPr>
          </a:lstStyle>
          <a:p>
            <a:pPr lvl="0"/>
            <a:r>
              <a:rPr lang="en-US"/>
              <a:t>Click to edit Master text styles</a:t>
            </a:r>
          </a:p>
        </p:txBody>
      </p:sp>
      <p:sp>
        <p:nvSpPr>
          <p:cNvPr id="4" name="Content Placeholder 3"/>
          <p:cNvSpPr>
            <a:spLocks noGrp="1"/>
          </p:cNvSpPr>
          <p:nvPr>
            <p:ph sz="half" idx="2"/>
          </p:nvPr>
        </p:nvSpPr>
        <p:spPr>
          <a:xfrm>
            <a:off x="456799" y="2175318"/>
            <a:ext cx="4039882" cy="395055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703" y="1535522"/>
            <a:ext cx="4041502" cy="639800"/>
          </a:xfrm>
        </p:spPr>
        <p:txBody>
          <a:bodyPr anchor="b"/>
          <a:lstStyle>
            <a:lvl1pPr marL="0" indent="0">
              <a:buNone/>
              <a:defRPr sz="2400" b="1"/>
            </a:lvl1pPr>
            <a:lvl2pPr marL="466331" indent="0">
              <a:buNone/>
              <a:defRPr sz="2000" b="1"/>
            </a:lvl2pPr>
            <a:lvl3pPr marL="932665" indent="0">
              <a:buNone/>
              <a:defRPr sz="1800" b="1"/>
            </a:lvl3pPr>
            <a:lvl4pPr marL="1398999" indent="0">
              <a:buNone/>
              <a:defRPr sz="1600" b="1"/>
            </a:lvl4pPr>
            <a:lvl5pPr marL="1865332" indent="0">
              <a:buNone/>
              <a:defRPr sz="1600" b="1"/>
            </a:lvl5pPr>
            <a:lvl6pPr marL="2331665" indent="0">
              <a:buNone/>
              <a:defRPr sz="1600" b="1"/>
            </a:lvl6pPr>
            <a:lvl7pPr marL="2797996" indent="0">
              <a:buNone/>
              <a:defRPr sz="1600" b="1"/>
            </a:lvl7pPr>
            <a:lvl8pPr marL="3264329" indent="0">
              <a:buNone/>
              <a:defRPr sz="1600" b="1"/>
            </a:lvl8pPr>
            <a:lvl9pPr marL="3730663"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703" y="2175318"/>
            <a:ext cx="4041502" cy="395055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280"/>
          <p:cNvSpPr>
            <a:spLocks noGrp="1" noChangeArrowheads="1"/>
          </p:cNvSpPr>
          <p:nvPr>
            <p:ph type="sldNum" sz="quarter" idx="10"/>
          </p:nvPr>
        </p:nvSpPr>
        <p:spPr>
          <a:ln/>
        </p:spPr>
        <p:txBody>
          <a:bodyPr/>
          <a:lstStyle>
            <a:lvl1pPr>
              <a:defRPr/>
            </a:lvl1pPr>
          </a:lstStyle>
          <a:p>
            <a:pPr>
              <a:defRPr/>
            </a:pPr>
            <a:fld id="{FF999844-7C4B-4318-8411-448BF5384B02}" type="slidenum">
              <a:rPr lang="en-US" altLang="en-US"/>
              <a:pPr>
                <a:defRPr/>
              </a:pPr>
              <a:t>‹#›</a:t>
            </a:fld>
            <a:r>
              <a:rPr lang="en-US" altLang="en-US"/>
              <a:t> </a:t>
            </a:r>
          </a:p>
        </p:txBody>
      </p:sp>
    </p:spTree>
    <p:extLst>
      <p:ext uri="{BB962C8B-B14F-4D97-AF65-F5344CB8AC3E}">
        <p14:creationId xmlns:p14="http://schemas.microsoft.com/office/powerpoint/2010/main" val="151562484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280"/>
          <p:cNvSpPr>
            <a:spLocks noGrp="1" noChangeArrowheads="1"/>
          </p:cNvSpPr>
          <p:nvPr>
            <p:ph type="sldNum" sz="quarter" idx="10"/>
          </p:nvPr>
        </p:nvSpPr>
        <p:spPr>
          <a:ln/>
        </p:spPr>
        <p:txBody>
          <a:bodyPr/>
          <a:lstStyle>
            <a:lvl1pPr>
              <a:defRPr/>
            </a:lvl1pPr>
          </a:lstStyle>
          <a:p>
            <a:pPr>
              <a:defRPr/>
            </a:pPr>
            <a:fld id="{270EC0B0-87D4-44F9-8B6E-24E995798C0B}" type="slidenum">
              <a:rPr lang="en-US" altLang="en-US"/>
              <a:pPr>
                <a:defRPr/>
              </a:pPr>
              <a:t>‹#›</a:t>
            </a:fld>
            <a:r>
              <a:rPr lang="en-US" altLang="en-US"/>
              <a:t> </a:t>
            </a:r>
          </a:p>
        </p:txBody>
      </p:sp>
    </p:spTree>
    <p:extLst>
      <p:ext uri="{BB962C8B-B14F-4D97-AF65-F5344CB8AC3E}">
        <p14:creationId xmlns:p14="http://schemas.microsoft.com/office/powerpoint/2010/main" val="105416647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80"/>
          <p:cNvSpPr>
            <a:spLocks noGrp="1" noChangeArrowheads="1"/>
          </p:cNvSpPr>
          <p:nvPr>
            <p:ph type="sldNum" sz="quarter" idx="10"/>
          </p:nvPr>
        </p:nvSpPr>
        <p:spPr>
          <a:ln/>
        </p:spPr>
        <p:txBody>
          <a:bodyPr/>
          <a:lstStyle>
            <a:lvl1pPr>
              <a:defRPr/>
            </a:lvl1pPr>
          </a:lstStyle>
          <a:p>
            <a:pPr>
              <a:defRPr/>
            </a:pPr>
            <a:fld id="{EDBD4136-11D0-4DA2-815F-7B38685AD077}" type="slidenum">
              <a:rPr lang="en-US" altLang="en-US"/>
              <a:pPr>
                <a:defRPr/>
              </a:pPr>
              <a:t>‹#›</a:t>
            </a:fld>
            <a:r>
              <a:rPr lang="en-US" altLang="en-US"/>
              <a:t> </a:t>
            </a:r>
          </a:p>
        </p:txBody>
      </p:sp>
    </p:spTree>
    <p:extLst>
      <p:ext uri="{BB962C8B-B14F-4D97-AF65-F5344CB8AC3E}">
        <p14:creationId xmlns:p14="http://schemas.microsoft.com/office/powerpoint/2010/main" val="352707235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6795" y="807043"/>
            <a:ext cx="3008044" cy="628056"/>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4988" y="273741"/>
            <a:ext cx="5112217" cy="5852138"/>
          </a:xfrm>
        </p:spPr>
        <p:txBody>
          <a:bodyPr/>
          <a:lstStyle>
            <a:lvl1pPr>
              <a:defRPr sz="3300"/>
            </a:lvl1pPr>
            <a:lvl2pPr>
              <a:defRPr sz="29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6795" y="1435094"/>
            <a:ext cx="3008044" cy="4690781"/>
          </a:xfrm>
        </p:spPr>
        <p:txBody>
          <a:bodyPr/>
          <a:lstStyle>
            <a:lvl1pPr marL="0" indent="0">
              <a:buNone/>
              <a:defRPr sz="1400"/>
            </a:lvl1pPr>
            <a:lvl2pPr marL="466331" indent="0">
              <a:buNone/>
              <a:defRPr sz="1200"/>
            </a:lvl2pPr>
            <a:lvl3pPr marL="932665" indent="0">
              <a:buNone/>
              <a:defRPr sz="1000"/>
            </a:lvl3pPr>
            <a:lvl4pPr marL="1398999" indent="0">
              <a:buNone/>
              <a:defRPr sz="900"/>
            </a:lvl4pPr>
            <a:lvl5pPr marL="1865332" indent="0">
              <a:buNone/>
              <a:defRPr sz="900"/>
            </a:lvl5pPr>
            <a:lvl6pPr marL="2331665" indent="0">
              <a:buNone/>
              <a:defRPr sz="900"/>
            </a:lvl6pPr>
            <a:lvl7pPr marL="2797996" indent="0">
              <a:buNone/>
              <a:defRPr sz="900"/>
            </a:lvl7pPr>
            <a:lvl8pPr marL="3264329" indent="0">
              <a:buNone/>
              <a:defRPr sz="900"/>
            </a:lvl8pPr>
            <a:lvl9pPr marL="3730663" indent="0">
              <a:buNone/>
              <a:defRPr sz="900"/>
            </a:lvl9pPr>
          </a:lstStyle>
          <a:p>
            <a:pPr lvl="0"/>
            <a:r>
              <a:rPr lang="en-US"/>
              <a:t>Click to edit Master text styles</a:t>
            </a:r>
          </a:p>
        </p:txBody>
      </p:sp>
      <p:sp>
        <p:nvSpPr>
          <p:cNvPr id="5" name="Rectangle 280"/>
          <p:cNvSpPr>
            <a:spLocks noGrp="1" noChangeArrowheads="1"/>
          </p:cNvSpPr>
          <p:nvPr>
            <p:ph type="sldNum" sz="quarter" idx="10"/>
          </p:nvPr>
        </p:nvSpPr>
        <p:spPr>
          <a:ln/>
        </p:spPr>
        <p:txBody>
          <a:bodyPr/>
          <a:lstStyle>
            <a:lvl1pPr>
              <a:defRPr/>
            </a:lvl1pPr>
          </a:lstStyle>
          <a:p>
            <a:pPr>
              <a:defRPr/>
            </a:pPr>
            <a:fld id="{767E9942-2099-4D2D-94F5-D63546B434CB}" type="slidenum">
              <a:rPr lang="en-US" altLang="en-US"/>
              <a:pPr>
                <a:defRPr/>
              </a:pPr>
              <a:t>‹#›</a:t>
            </a:fld>
            <a:r>
              <a:rPr lang="en-US" altLang="en-US"/>
              <a:t> </a:t>
            </a:r>
          </a:p>
        </p:txBody>
      </p:sp>
    </p:spTree>
    <p:extLst>
      <p:ext uri="{BB962C8B-B14F-4D97-AF65-F5344CB8AC3E}">
        <p14:creationId xmlns:p14="http://schemas.microsoft.com/office/powerpoint/2010/main" val="104167964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1544" y="5053810"/>
            <a:ext cx="5486400" cy="31402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1544" y="612264"/>
            <a:ext cx="5486400" cy="4115772"/>
          </a:xfrm>
        </p:spPr>
        <p:txBody>
          <a:bodyPr/>
          <a:lstStyle>
            <a:lvl1pPr marL="0" indent="0">
              <a:buNone/>
              <a:defRPr sz="3300"/>
            </a:lvl1pPr>
            <a:lvl2pPr marL="466331" indent="0">
              <a:buNone/>
              <a:defRPr sz="2900"/>
            </a:lvl2pPr>
            <a:lvl3pPr marL="932665" indent="0">
              <a:buNone/>
              <a:defRPr sz="2400"/>
            </a:lvl3pPr>
            <a:lvl4pPr marL="1398999" indent="0">
              <a:buNone/>
              <a:defRPr sz="2000"/>
            </a:lvl4pPr>
            <a:lvl5pPr marL="1865332" indent="0">
              <a:buNone/>
              <a:defRPr sz="2000"/>
            </a:lvl5pPr>
            <a:lvl6pPr marL="2331665" indent="0">
              <a:buNone/>
              <a:defRPr sz="2000"/>
            </a:lvl6pPr>
            <a:lvl7pPr marL="2797996" indent="0">
              <a:buNone/>
              <a:defRPr sz="2000"/>
            </a:lvl7pPr>
            <a:lvl8pPr marL="3264329" indent="0">
              <a:buNone/>
              <a:defRPr sz="2000"/>
            </a:lvl8pPr>
            <a:lvl9pPr marL="3730663" indent="0">
              <a:buNone/>
              <a:defRPr sz="2000"/>
            </a:lvl9pPr>
          </a:lstStyle>
          <a:p>
            <a:pPr lvl="0"/>
            <a:endParaRPr lang="en-US" noProof="0"/>
          </a:p>
        </p:txBody>
      </p:sp>
      <p:sp>
        <p:nvSpPr>
          <p:cNvPr id="4" name="Text Placeholder 3"/>
          <p:cNvSpPr>
            <a:spLocks noGrp="1"/>
          </p:cNvSpPr>
          <p:nvPr>
            <p:ph type="body" sz="half" idx="2"/>
          </p:nvPr>
        </p:nvSpPr>
        <p:spPr>
          <a:xfrm>
            <a:off x="1791544" y="5367835"/>
            <a:ext cx="5486400" cy="805014"/>
          </a:xfrm>
        </p:spPr>
        <p:txBody>
          <a:bodyPr/>
          <a:lstStyle>
            <a:lvl1pPr marL="0" indent="0">
              <a:buNone/>
              <a:defRPr sz="1400"/>
            </a:lvl1pPr>
            <a:lvl2pPr marL="466331" indent="0">
              <a:buNone/>
              <a:defRPr sz="1200"/>
            </a:lvl2pPr>
            <a:lvl3pPr marL="932665" indent="0">
              <a:buNone/>
              <a:defRPr sz="1000"/>
            </a:lvl3pPr>
            <a:lvl4pPr marL="1398999" indent="0">
              <a:buNone/>
              <a:defRPr sz="900"/>
            </a:lvl4pPr>
            <a:lvl5pPr marL="1865332" indent="0">
              <a:buNone/>
              <a:defRPr sz="900"/>
            </a:lvl5pPr>
            <a:lvl6pPr marL="2331665" indent="0">
              <a:buNone/>
              <a:defRPr sz="900"/>
            </a:lvl6pPr>
            <a:lvl7pPr marL="2797996" indent="0">
              <a:buNone/>
              <a:defRPr sz="900"/>
            </a:lvl7pPr>
            <a:lvl8pPr marL="3264329" indent="0">
              <a:buNone/>
              <a:defRPr sz="900"/>
            </a:lvl8pPr>
            <a:lvl9pPr marL="3730663" indent="0">
              <a:buNone/>
              <a:defRPr sz="900"/>
            </a:lvl9pPr>
          </a:lstStyle>
          <a:p>
            <a:pPr lvl="0"/>
            <a:r>
              <a:rPr lang="en-US"/>
              <a:t>Click to edit Master text styles</a:t>
            </a:r>
          </a:p>
        </p:txBody>
      </p:sp>
      <p:sp>
        <p:nvSpPr>
          <p:cNvPr id="5" name="Rectangle 280"/>
          <p:cNvSpPr>
            <a:spLocks noGrp="1" noChangeArrowheads="1"/>
          </p:cNvSpPr>
          <p:nvPr>
            <p:ph type="sldNum" sz="quarter" idx="10"/>
          </p:nvPr>
        </p:nvSpPr>
        <p:spPr>
          <a:ln/>
        </p:spPr>
        <p:txBody>
          <a:bodyPr/>
          <a:lstStyle>
            <a:lvl1pPr>
              <a:defRPr/>
            </a:lvl1pPr>
          </a:lstStyle>
          <a:p>
            <a:pPr>
              <a:defRPr/>
            </a:pPr>
            <a:fld id="{80CDD00C-A941-4597-9A53-EC052D32852B}" type="slidenum">
              <a:rPr lang="en-US" altLang="en-US"/>
              <a:pPr>
                <a:defRPr/>
              </a:pPr>
              <a:t>‹#›</a:t>
            </a:fld>
            <a:r>
              <a:rPr lang="en-US" altLang="en-US"/>
              <a:t> </a:t>
            </a:r>
          </a:p>
        </p:txBody>
      </p:sp>
    </p:spTree>
    <p:extLst>
      <p:ext uri="{BB962C8B-B14F-4D97-AF65-F5344CB8AC3E}">
        <p14:creationId xmlns:p14="http://schemas.microsoft.com/office/powerpoint/2010/main" val="177221000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80"/>
          <p:cNvSpPr>
            <a:spLocks noGrp="1" noChangeArrowheads="1"/>
          </p:cNvSpPr>
          <p:nvPr>
            <p:ph type="sldNum" sz="quarter" idx="10"/>
          </p:nvPr>
        </p:nvSpPr>
        <p:spPr>
          <a:ln/>
        </p:spPr>
        <p:txBody>
          <a:bodyPr/>
          <a:lstStyle>
            <a:lvl1pPr>
              <a:defRPr/>
            </a:lvl1pPr>
          </a:lstStyle>
          <a:p>
            <a:pPr>
              <a:defRPr/>
            </a:pPr>
            <a:fld id="{102E157D-C8D5-4AFD-88E3-24A575C8301A}" type="slidenum">
              <a:rPr lang="en-US" altLang="en-US"/>
              <a:pPr>
                <a:defRPr/>
              </a:pPr>
              <a:t>‹#›</a:t>
            </a:fld>
            <a:r>
              <a:rPr lang="en-US" altLang="en-US"/>
              <a:t> </a:t>
            </a:r>
          </a:p>
        </p:txBody>
      </p:sp>
    </p:spTree>
    <p:extLst>
      <p:ext uri="{BB962C8B-B14F-4D97-AF65-F5344CB8AC3E}">
        <p14:creationId xmlns:p14="http://schemas.microsoft.com/office/powerpoint/2010/main" val="215995965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66451" y="268881"/>
            <a:ext cx="584775" cy="296899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21489" y="268881"/>
            <a:ext cx="5705078" cy="296899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80"/>
          <p:cNvSpPr>
            <a:spLocks noGrp="1" noChangeArrowheads="1"/>
          </p:cNvSpPr>
          <p:nvPr>
            <p:ph type="sldNum" sz="quarter" idx="10"/>
          </p:nvPr>
        </p:nvSpPr>
        <p:spPr>
          <a:ln/>
        </p:spPr>
        <p:txBody>
          <a:bodyPr/>
          <a:lstStyle>
            <a:lvl1pPr>
              <a:defRPr/>
            </a:lvl1pPr>
          </a:lstStyle>
          <a:p>
            <a:pPr>
              <a:defRPr/>
            </a:pPr>
            <a:fld id="{FD7043C2-BBA2-4E79-9A64-04E8142035AB}" type="slidenum">
              <a:rPr lang="en-US" altLang="en-US"/>
              <a:pPr>
                <a:defRPr/>
              </a:pPr>
              <a:t>‹#›</a:t>
            </a:fld>
            <a:r>
              <a:rPr lang="en-US" altLang="en-US"/>
              <a:t> </a:t>
            </a:r>
          </a:p>
        </p:txBody>
      </p:sp>
    </p:spTree>
    <p:extLst>
      <p:ext uri="{BB962C8B-B14F-4D97-AF65-F5344CB8AC3E}">
        <p14:creationId xmlns:p14="http://schemas.microsoft.com/office/powerpoint/2010/main" val="418173675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McK Title Elements"/>
          <p:cNvGrpSpPr>
            <a:grpSpLocks/>
          </p:cNvGrpSpPr>
          <p:nvPr/>
        </p:nvGrpSpPr>
        <p:grpSpPr bwMode="auto">
          <a:xfrm>
            <a:off x="0" y="0"/>
            <a:ext cx="9140825" cy="6859588"/>
            <a:chOff x="0" y="0"/>
            <a:chExt cx="5643" cy="4235"/>
          </a:xfrm>
        </p:grpSpPr>
        <p:sp>
          <p:nvSpPr>
            <p:cNvPr id="5" name="McK Document type" hidden="1"/>
            <p:cNvSpPr txBox="1">
              <a:spLocks noChangeArrowheads="1"/>
            </p:cNvSpPr>
            <p:nvPr userDrawn="1"/>
          </p:nvSpPr>
          <p:spPr bwMode="auto">
            <a:xfrm>
              <a:off x="1663" y="3108"/>
              <a:ext cx="3109" cy="1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spAutoFit/>
            </a:bodyPr>
            <a:lstStyle>
              <a:lvl1pPr eaLnBrk="0" hangingPunct="0">
                <a:defRPr>
                  <a:solidFill>
                    <a:schemeClr val="tx1"/>
                  </a:solidFill>
                  <a:latin typeface="Arial" pitchFamily="34" charset="0"/>
                  <a:ea typeface="ＭＳ Ｐゴシック"/>
                  <a:cs typeface="ＭＳ Ｐゴシック"/>
                </a:defRPr>
              </a:lvl1pPr>
              <a:lvl2pPr marL="742950" indent="-285750" eaLnBrk="0" hangingPunct="0">
                <a:defRPr>
                  <a:solidFill>
                    <a:schemeClr val="tx1"/>
                  </a:solidFill>
                  <a:latin typeface="Arial" pitchFamily="34" charset="0"/>
                  <a:ea typeface="ＭＳ Ｐゴシック"/>
                  <a:cs typeface="ＭＳ Ｐゴシック"/>
                </a:defRPr>
              </a:lvl2pPr>
              <a:lvl3pPr marL="1143000" indent="-228600" eaLnBrk="0" hangingPunct="0">
                <a:defRPr>
                  <a:solidFill>
                    <a:schemeClr val="tx1"/>
                  </a:solidFill>
                  <a:latin typeface="Arial" pitchFamily="34" charset="0"/>
                  <a:ea typeface="ＭＳ Ｐゴシック"/>
                  <a:cs typeface="ＭＳ Ｐゴシック"/>
                </a:defRPr>
              </a:lvl3pPr>
              <a:lvl4pPr marL="1600200" indent="-228600" eaLnBrk="0" hangingPunct="0">
                <a:defRPr>
                  <a:solidFill>
                    <a:schemeClr val="tx1"/>
                  </a:solidFill>
                  <a:latin typeface="Arial" pitchFamily="34" charset="0"/>
                  <a:ea typeface="ＭＳ Ｐゴシック"/>
                  <a:cs typeface="ＭＳ Ｐゴシック"/>
                </a:defRPr>
              </a:lvl4pPr>
              <a:lvl5pPr marL="2057400" indent="-228600" eaLnBrk="0" hangingPunct="0">
                <a:defRPr>
                  <a:solidFill>
                    <a:schemeClr val="tx1"/>
                  </a:solidFill>
                  <a:latin typeface="Arial" pitchFamily="34" charset="0"/>
                  <a:ea typeface="ＭＳ Ｐゴシック"/>
                  <a:cs typeface="ＭＳ Ｐゴシック"/>
                </a:defRPr>
              </a:lvl5pPr>
              <a:lvl6pPr marL="2514600" indent="-228600" eaLnBrk="0" fontAlgn="base" hangingPunct="0">
                <a:spcBef>
                  <a:spcPct val="0"/>
                </a:spcBef>
                <a:spcAft>
                  <a:spcPct val="0"/>
                </a:spcAft>
                <a:defRPr>
                  <a:solidFill>
                    <a:schemeClr val="tx1"/>
                  </a:solidFill>
                  <a:latin typeface="Arial" pitchFamily="34" charset="0"/>
                  <a:ea typeface="ＭＳ Ｐゴシック"/>
                  <a:cs typeface="ＭＳ Ｐゴシック"/>
                </a:defRPr>
              </a:lvl6pPr>
              <a:lvl7pPr marL="2971800" indent="-228600" eaLnBrk="0" fontAlgn="base" hangingPunct="0">
                <a:spcBef>
                  <a:spcPct val="0"/>
                </a:spcBef>
                <a:spcAft>
                  <a:spcPct val="0"/>
                </a:spcAft>
                <a:defRPr>
                  <a:solidFill>
                    <a:schemeClr val="tx1"/>
                  </a:solidFill>
                  <a:latin typeface="Arial" pitchFamily="34" charset="0"/>
                  <a:ea typeface="ＭＳ Ｐゴシック"/>
                  <a:cs typeface="ＭＳ Ｐゴシック"/>
                </a:defRPr>
              </a:lvl7pPr>
              <a:lvl8pPr marL="3429000" indent="-228600" eaLnBrk="0" fontAlgn="base" hangingPunct="0">
                <a:spcBef>
                  <a:spcPct val="0"/>
                </a:spcBef>
                <a:spcAft>
                  <a:spcPct val="0"/>
                </a:spcAft>
                <a:defRPr>
                  <a:solidFill>
                    <a:schemeClr val="tx1"/>
                  </a:solidFill>
                  <a:latin typeface="Arial" pitchFamily="34" charset="0"/>
                  <a:ea typeface="ＭＳ Ｐゴシック"/>
                  <a:cs typeface="ＭＳ Ｐゴシック"/>
                </a:defRPr>
              </a:lvl8pPr>
              <a:lvl9pPr marL="3886200" indent="-228600" eaLnBrk="0" fontAlgn="base" hangingPunct="0">
                <a:spcBef>
                  <a:spcPct val="0"/>
                </a:spcBef>
                <a:spcAft>
                  <a:spcPct val="0"/>
                </a:spcAft>
                <a:defRPr>
                  <a:solidFill>
                    <a:schemeClr val="tx1"/>
                  </a:solidFill>
                  <a:latin typeface="Arial" pitchFamily="34" charset="0"/>
                  <a:ea typeface="ＭＳ Ｐゴシック"/>
                  <a:cs typeface="ＭＳ Ｐゴシック"/>
                </a:defRPr>
              </a:lvl9pPr>
            </a:lstStyle>
            <a:p>
              <a:pPr eaLnBrk="1" hangingPunct="1">
                <a:defRPr/>
              </a:pPr>
              <a:r>
                <a:rPr lang="en-US" sz="1400">
                  <a:solidFill>
                    <a:srgbClr val="000000"/>
                  </a:solidFill>
                </a:rPr>
                <a:t>Document type</a:t>
              </a:r>
            </a:p>
          </p:txBody>
        </p:sp>
        <p:sp>
          <p:nvSpPr>
            <p:cNvPr id="6" name="McK Date" hidden="1"/>
            <p:cNvSpPr txBox="1">
              <a:spLocks noChangeArrowheads="1"/>
            </p:cNvSpPr>
            <p:nvPr userDrawn="1"/>
          </p:nvSpPr>
          <p:spPr bwMode="auto">
            <a:xfrm>
              <a:off x="1663" y="3275"/>
              <a:ext cx="3109" cy="1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eaLnBrk="0" hangingPunct="0">
                <a:defRPr>
                  <a:solidFill>
                    <a:schemeClr val="tx1"/>
                  </a:solidFill>
                  <a:latin typeface="Arial" pitchFamily="34" charset="0"/>
                  <a:ea typeface="ＭＳ Ｐゴシック"/>
                  <a:cs typeface="ＭＳ Ｐゴシック"/>
                </a:defRPr>
              </a:lvl1pPr>
              <a:lvl2pPr marL="742950" indent="-285750" eaLnBrk="0" hangingPunct="0">
                <a:defRPr>
                  <a:solidFill>
                    <a:schemeClr val="tx1"/>
                  </a:solidFill>
                  <a:latin typeface="Arial" pitchFamily="34" charset="0"/>
                  <a:ea typeface="ＭＳ Ｐゴシック"/>
                  <a:cs typeface="ＭＳ Ｐゴシック"/>
                </a:defRPr>
              </a:lvl2pPr>
              <a:lvl3pPr marL="1143000" indent="-228600" eaLnBrk="0" hangingPunct="0">
                <a:defRPr>
                  <a:solidFill>
                    <a:schemeClr val="tx1"/>
                  </a:solidFill>
                  <a:latin typeface="Arial" pitchFamily="34" charset="0"/>
                  <a:ea typeface="ＭＳ Ｐゴシック"/>
                  <a:cs typeface="ＭＳ Ｐゴシック"/>
                </a:defRPr>
              </a:lvl3pPr>
              <a:lvl4pPr marL="1600200" indent="-228600" eaLnBrk="0" hangingPunct="0">
                <a:defRPr>
                  <a:solidFill>
                    <a:schemeClr val="tx1"/>
                  </a:solidFill>
                  <a:latin typeface="Arial" pitchFamily="34" charset="0"/>
                  <a:ea typeface="ＭＳ Ｐゴシック"/>
                  <a:cs typeface="ＭＳ Ｐゴシック"/>
                </a:defRPr>
              </a:lvl4pPr>
              <a:lvl5pPr marL="2057400" indent="-228600" eaLnBrk="0" hangingPunct="0">
                <a:defRPr>
                  <a:solidFill>
                    <a:schemeClr val="tx1"/>
                  </a:solidFill>
                  <a:latin typeface="Arial" pitchFamily="34" charset="0"/>
                  <a:ea typeface="ＭＳ Ｐゴシック"/>
                  <a:cs typeface="ＭＳ Ｐゴシック"/>
                </a:defRPr>
              </a:lvl5pPr>
              <a:lvl6pPr marL="2514600" indent="-228600" eaLnBrk="0" fontAlgn="base" hangingPunct="0">
                <a:spcBef>
                  <a:spcPct val="0"/>
                </a:spcBef>
                <a:spcAft>
                  <a:spcPct val="0"/>
                </a:spcAft>
                <a:defRPr>
                  <a:solidFill>
                    <a:schemeClr val="tx1"/>
                  </a:solidFill>
                  <a:latin typeface="Arial" pitchFamily="34" charset="0"/>
                  <a:ea typeface="ＭＳ Ｐゴシック"/>
                  <a:cs typeface="ＭＳ Ｐゴシック"/>
                </a:defRPr>
              </a:lvl6pPr>
              <a:lvl7pPr marL="2971800" indent="-228600" eaLnBrk="0" fontAlgn="base" hangingPunct="0">
                <a:spcBef>
                  <a:spcPct val="0"/>
                </a:spcBef>
                <a:spcAft>
                  <a:spcPct val="0"/>
                </a:spcAft>
                <a:defRPr>
                  <a:solidFill>
                    <a:schemeClr val="tx1"/>
                  </a:solidFill>
                  <a:latin typeface="Arial" pitchFamily="34" charset="0"/>
                  <a:ea typeface="ＭＳ Ｐゴシック"/>
                  <a:cs typeface="ＭＳ Ｐゴシック"/>
                </a:defRPr>
              </a:lvl7pPr>
              <a:lvl8pPr marL="3429000" indent="-228600" eaLnBrk="0" fontAlgn="base" hangingPunct="0">
                <a:spcBef>
                  <a:spcPct val="0"/>
                </a:spcBef>
                <a:spcAft>
                  <a:spcPct val="0"/>
                </a:spcAft>
                <a:defRPr>
                  <a:solidFill>
                    <a:schemeClr val="tx1"/>
                  </a:solidFill>
                  <a:latin typeface="Arial" pitchFamily="34" charset="0"/>
                  <a:ea typeface="ＭＳ Ｐゴシック"/>
                  <a:cs typeface="ＭＳ Ｐゴシック"/>
                </a:defRPr>
              </a:lvl8pPr>
              <a:lvl9pPr marL="3886200" indent="-228600" eaLnBrk="0" fontAlgn="base" hangingPunct="0">
                <a:spcBef>
                  <a:spcPct val="0"/>
                </a:spcBef>
                <a:spcAft>
                  <a:spcPct val="0"/>
                </a:spcAft>
                <a:defRPr>
                  <a:solidFill>
                    <a:schemeClr val="tx1"/>
                  </a:solidFill>
                  <a:latin typeface="Arial" pitchFamily="34" charset="0"/>
                  <a:ea typeface="ＭＳ Ｐゴシック"/>
                  <a:cs typeface="ＭＳ Ｐゴシック"/>
                </a:defRPr>
              </a:lvl9pPr>
            </a:lstStyle>
            <a:p>
              <a:pPr eaLnBrk="1" hangingPunct="1">
                <a:defRPr/>
              </a:pPr>
              <a:r>
                <a:rPr lang="en-US" sz="1400">
                  <a:solidFill>
                    <a:srgbClr val="000000"/>
                  </a:solidFill>
                </a:rPr>
                <a:t>Date</a:t>
              </a:r>
            </a:p>
          </p:txBody>
        </p:sp>
        <p:sp>
          <p:nvSpPr>
            <p:cNvPr id="7" name="McK Disclaimer" hidden="1"/>
            <p:cNvSpPr>
              <a:spLocks noChangeArrowheads="1"/>
            </p:cNvSpPr>
            <p:nvPr userDrawn="1"/>
          </p:nvSpPr>
          <p:spPr bwMode="auto">
            <a:xfrm>
              <a:off x="1663" y="3714"/>
              <a:ext cx="2772" cy="1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spAutoFit/>
            </a:bodyPr>
            <a:lstStyle>
              <a:lvl1pPr defTabSz="820738"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defTabSz="820738"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defTabSz="820738"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defTabSz="820738"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defTabSz="820738"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defTabSz="820738"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820738"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820738"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820738"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r>
                <a:rPr lang="en-US" altLang="en-US" sz="800">
                  <a:solidFill>
                    <a:srgbClr val="000000"/>
                  </a:solidFill>
                </a:rPr>
                <a:t>CONFIDENTIAL AND PROPRIETARY</a:t>
              </a:r>
            </a:p>
            <a:p>
              <a:pPr>
                <a:defRPr/>
              </a:pPr>
              <a:r>
                <a:rPr lang="en-US" altLang="en-US" sz="800">
                  <a:solidFill>
                    <a:srgbClr val="000000"/>
                  </a:solidFill>
                </a:rPr>
                <a:t>Any use of this material without specific permission of McKinsey &amp; Company is strictly prohibited</a:t>
              </a:r>
            </a:p>
          </p:txBody>
        </p:sp>
        <p:sp>
          <p:nvSpPr>
            <p:cNvPr id="8" name="TitleBottomPlaceholder" hidden="1"/>
            <p:cNvSpPr>
              <a:spLocks noChangeArrowheads="1"/>
            </p:cNvSpPr>
            <p:nvPr userDrawn="1"/>
          </p:nvSpPr>
          <p:spPr bwMode="auto">
            <a:xfrm>
              <a:off x="0" y="1410"/>
              <a:ext cx="1382" cy="2825"/>
            </a:xfrm>
            <a:prstGeom prst="rect">
              <a:avLst/>
            </a:prstGeom>
            <a:solidFill>
              <a:srgbClr val="0065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defRPr/>
              </a:pPr>
              <a:endParaRPr lang="en-US" altLang="en-US" sz="1600">
                <a:solidFill>
                  <a:srgbClr val="000000"/>
                </a:solidFill>
              </a:endParaRPr>
            </a:p>
          </p:txBody>
        </p:sp>
        <p:sp>
          <p:nvSpPr>
            <p:cNvPr id="9" name="TitleTopPlaceholder" hidden="1"/>
            <p:cNvSpPr>
              <a:spLocks noChangeArrowheads="1"/>
            </p:cNvSpPr>
            <p:nvPr userDrawn="1"/>
          </p:nvSpPr>
          <p:spPr bwMode="auto">
            <a:xfrm>
              <a:off x="0" y="0"/>
              <a:ext cx="1382" cy="1410"/>
            </a:xfrm>
            <a:prstGeom prst="rect">
              <a:avLst/>
            </a:prstGeom>
            <a:solidFill>
              <a:srgbClr val="91A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defRPr/>
              </a:pPr>
              <a:endParaRPr lang="en-US" altLang="en-US" sz="1600">
                <a:solidFill>
                  <a:srgbClr val="000000"/>
                </a:solidFill>
              </a:endParaRPr>
            </a:p>
          </p:txBody>
        </p:sp>
        <p:sp>
          <p:nvSpPr>
            <p:cNvPr id="10" name="Rectangle 1189" hidden="1"/>
            <p:cNvSpPr>
              <a:spLocks noChangeArrowheads="1"/>
            </p:cNvSpPr>
            <p:nvPr userDrawn="1"/>
          </p:nvSpPr>
          <p:spPr bwMode="auto">
            <a:xfrm>
              <a:off x="0" y="0"/>
              <a:ext cx="5643" cy="4234"/>
            </a:xfrm>
            <a:prstGeom prst="rect">
              <a:avLst/>
            </a:prstGeom>
            <a:noFill/>
            <a:ln w="3175">
              <a:solidFill>
                <a:srgbClr val="00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defRPr/>
              </a:pPr>
              <a:endParaRPr lang="en-US" altLang="en-US" sz="1600">
                <a:solidFill>
                  <a:srgbClr val="000000"/>
                </a:solidFill>
              </a:endParaRPr>
            </a:p>
          </p:txBody>
        </p:sp>
      </p:grpSp>
      <p:pic>
        <p:nvPicPr>
          <p:cNvPr id="11" name="TitleBottomBarBW" hidden="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319963" y="6573838"/>
            <a:ext cx="1670050" cy="196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314" name="Rectangle 1026"/>
          <p:cNvSpPr>
            <a:spLocks noGrp="1" noChangeArrowheads="1"/>
          </p:cNvSpPr>
          <p:nvPr>
            <p:ph type="ctrTitle"/>
          </p:nvPr>
        </p:nvSpPr>
        <p:spPr>
          <a:xfrm>
            <a:off x="2693795" y="2176938"/>
            <a:ext cx="5036084" cy="507831"/>
          </a:xfrm>
        </p:spPr>
        <p:txBody>
          <a:bodyPr anchor="t"/>
          <a:lstStyle>
            <a:lvl1pPr>
              <a:defRPr sz="3300" b="0"/>
            </a:lvl1pPr>
          </a:lstStyle>
          <a:p>
            <a:pPr lvl="0"/>
            <a:r>
              <a:rPr lang="en-US" noProof="0"/>
              <a:t>Click to edit Master title</a:t>
            </a:r>
          </a:p>
        </p:txBody>
      </p:sp>
      <p:sp>
        <p:nvSpPr>
          <p:cNvPr id="13315" name="Rectangle 1027"/>
          <p:cNvSpPr>
            <a:spLocks noGrp="1" noChangeArrowheads="1"/>
          </p:cNvSpPr>
          <p:nvPr>
            <p:ph type="subTitle" idx="1"/>
          </p:nvPr>
        </p:nvSpPr>
        <p:spPr>
          <a:xfrm>
            <a:off x="2693795" y="3945699"/>
            <a:ext cx="5036084" cy="217046"/>
          </a:xfrm>
        </p:spPr>
        <p:txBody>
          <a:bodyPr>
            <a:spAutoFit/>
          </a:bodyPr>
          <a:lstStyle>
            <a:lvl1pPr>
              <a:defRPr sz="1400"/>
            </a:lvl1pPr>
          </a:lstStyle>
          <a:p>
            <a:pPr lvl="0"/>
            <a:r>
              <a:rPr lang="en-US" noProof="0"/>
              <a:t>Click to edit Master subtitle style</a:t>
            </a:r>
          </a:p>
        </p:txBody>
      </p:sp>
    </p:spTree>
    <p:extLst>
      <p:ext uri="{BB962C8B-B14F-4D97-AF65-F5344CB8AC3E}">
        <p14:creationId xmlns:p14="http://schemas.microsoft.com/office/powerpoint/2010/main" val="185413499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80"/>
          <p:cNvSpPr>
            <a:spLocks noGrp="1" noChangeArrowheads="1"/>
          </p:cNvSpPr>
          <p:nvPr>
            <p:ph type="sldNum" sz="quarter" idx="10"/>
          </p:nvPr>
        </p:nvSpPr>
        <p:spPr>
          <a:ln/>
        </p:spPr>
        <p:txBody>
          <a:bodyPr/>
          <a:lstStyle>
            <a:lvl1pPr>
              <a:defRPr/>
            </a:lvl1pPr>
          </a:lstStyle>
          <a:p>
            <a:pPr>
              <a:defRPr/>
            </a:pPr>
            <a:fld id="{D5AA2322-73D3-4E7D-89F9-DCAD84501223}" type="slidenum">
              <a:rPr lang="en-US" altLang="en-US"/>
              <a:pPr>
                <a:defRPr/>
              </a:pPr>
              <a:t>‹#›</a:t>
            </a:fld>
            <a:r>
              <a:rPr lang="en-US" altLang="en-US"/>
              <a:t> </a:t>
            </a:r>
          </a:p>
        </p:txBody>
      </p:sp>
    </p:spTree>
    <p:extLst>
      <p:ext uri="{BB962C8B-B14F-4D97-AF65-F5344CB8AC3E}">
        <p14:creationId xmlns:p14="http://schemas.microsoft.com/office/powerpoint/2010/main" val="119073885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449" y="4407327"/>
            <a:ext cx="7771995" cy="1261884"/>
          </a:xfrm>
        </p:spPr>
        <p:txBody>
          <a:bodyPr anchor="t"/>
          <a:lstStyle>
            <a:lvl1pPr algn="l">
              <a:defRPr sz="4100" b="1" cap="all"/>
            </a:lvl1pPr>
          </a:lstStyle>
          <a:p>
            <a:r>
              <a:rPr lang="en-US"/>
              <a:t>Click to edit Master title style</a:t>
            </a:r>
          </a:p>
        </p:txBody>
      </p:sp>
      <p:sp>
        <p:nvSpPr>
          <p:cNvPr id="3" name="Text Placeholder 2"/>
          <p:cNvSpPr>
            <a:spLocks noGrp="1"/>
          </p:cNvSpPr>
          <p:nvPr>
            <p:ph type="body" idx="1"/>
          </p:nvPr>
        </p:nvSpPr>
        <p:spPr>
          <a:xfrm>
            <a:off x="722449" y="2907443"/>
            <a:ext cx="7771995" cy="1499884"/>
          </a:xfrm>
        </p:spPr>
        <p:txBody>
          <a:bodyPr anchor="b"/>
          <a:lstStyle>
            <a:lvl1pPr marL="0" indent="0">
              <a:buNone/>
              <a:defRPr sz="2000"/>
            </a:lvl1pPr>
            <a:lvl2pPr marL="466481" indent="0">
              <a:buNone/>
              <a:defRPr sz="1800"/>
            </a:lvl2pPr>
            <a:lvl3pPr marL="932962" indent="0">
              <a:buNone/>
              <a:defRPr sz="1600"/>
            </a:lvl3pPr>
            <a:lvl4pPr marL="1399443" indent="0">
              <a:buNone/>
              <a:defRPr sz="1400"/>
            </a:lvl4pPr>
            <a:lvl5pPr marL="1865925" indent="0">
              <a:buNone/>
              <a:defRPr sz="1400"/>
            </a:lvl5pPr>
            <a:lvl6pPr marL="2332406" indent="0">
              <a:buNone/>
              <a:defRPr sz="1400"/>
            </a:lvl6pPr>
            <a:lvl7pPr marL="2798887" indent="0">
              <a:buNone/>
              <a:defRPr sz="1400"/>
            </a:lvl7pPr>
            <a:lvl8pPr marL="3265368" indent="0">
              <a:buNone/>
              <a:defRPr sz="1400"/>
            </a:lvl8pPr>
            <a:lvl9pPr marL="3731849" indent="0">
              <a:buNone/>
              <a:defRPr sz="1400"/>
            </a:lvl9pPr>
          </a:lstStyle>
          <a:p>
            <a:pPr lvl="0"/>
            <a:r>
              <a:rPr lang="en-US"/>
              <a:t>Click to edit Master text styles</a:t>
            </a:r>
          </a:p>
        </p:txBody>
      </p:sp>
      <p:sp>
        <p:nvSpPr>
          <p:cNvPr id="4" name="Rectangle 280"/>
          <p:cNvSpPr>
            <a:spLocks noGrp="1" noChangeArrowheads="1"/>
          </p:cNvSpPr>
          <p:nvPr>
            <p:ph type="sldNum" sz="quarter" idx="10"/>
          </p:nvPr>
        </p:nvSpPr>
        <p:spPr>
          <a:ln/>
        </p:spPr>
        <p:txBody>
          <a:bodyPr/>
          <a:lstStyle>
            <a:lvl1pPr>
              <a:defRPr/>
            </a:lvl1pPr>
          </a:lstStyle>
          <a:p>
            <a:pPr>
              <a:defRPr/>
            </a:pPr>
            <a:fld id="{43341203-98D2-4C9F-B6FA-33506E0BF2DA}" type="slidenum">
              <a:rPr lang="en-US" altLang="en-US"/>
              <a:pPr>
                <a:defRPr/>
              </a:pPr>
              <a:t>‹#›</a:t>
            </a:fld>
            <a:r>
              <a:rPr lang="en-US" altLang="en-US"/>
              <a:t> </a:t>
            </a:r>
          </a:p>
        </p:txBody>
      </p:sp>
    </p:spTree>
    <p:extLst>
      <p:ext uri="{BB962C8B-B14F-4D97-AF65-F5344CB8AC3E}">
        <p14:creationId xmlns:p14="http://schemas.microsoft.com/office/powerpoint/2010/main" val="103643050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482155" y="1990667"/>
            <a:ext cx="2117131" cy="1247204"/>
          </a:xfrm>
        </p:spPr>
        <p:txBody>
          <a:bodyPr/>
          <a:lstStyle>
            <a:lvl1pPr>
              <a:defRPr sz="29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754791" y="1990667"/>
            <a:ext cx="2117132" cy="1247204"/>
          </a:xfrm>
        </p:spPr>
        <p:txBody>
          <a:bodyPr/>
          <a:lstStyle>
            <a:lvl1pPr>
              <a:defRPr sz="29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280"/>
          <p:cNvSpPr>
            <a:spLocks noGrp="1" noChangeArrowheads="1"/>
          </p:cNvSpPr>
          <p:nvPr>
            <p:ph type="sldNum" sz="quarter" idx="10"/>
          </p:nvPr>
        </p:nvSpPr>
        <p:spPr>
          <a:ln/>
        </p:spPr>
        <p:txBody>
          <a:bodyPr/>
          <a:lstStyle>
            <a:lvl1pPr>
              <a:defRPr/>
            </a:lvl1pPr>
          </a:lstStyle>
          <a:p>
            <a:pPr>
              <a:defRPr/>
            </a:pPr>
            <a:fld id="{7E43D478-B9FF-487F-B858-9DF80FE4B278}" type="slidenum">
              <a:rPr lang="en-US" altLang="en-US"/>
              <a:pPr>
                <a:defRPr/>
              </a:pPr>
              <a:t>‹#›</a:t>
            </a:fld>
            <a:r>
              <a:rPr lang="en-US" altLang="en-US"/>
              <a:t> </a:t>
            </a:r>
          </a:p>
        </p:txBody>
      </p:sp>
    </p:spTree>
    <p:extLst>
      <p:ext uri="{BB962C8B-B14F-4D97-AF65-F5344CB8AC3E}">
        <p14:creationId xmlns:p14="http://schemas.microsoft.com/office/powerpoint/2010/main" val="293738732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6795" y="700122"/>
            <a:ext cx="8230410" cy="292388"/>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6796" y="1535519"/>
            <a:ext cx="4039882" cy="639800"/>
          </a:xfrm>
        </p:spPr>
        <p:txBody>
          <a:bodyPr anchor="b"/>
          <a:lstStyle>
            <a:lvl1pPr marL="0" indent="0">
              <a:buNone/>
              <a:defRPr sz="2400" b="1"/>
            </a:lvl1pPr>
            <a:lvl2pPr marL="466481" indent="0">
              <a:buNone/>
              <a:defRPr sz="2000" b="1"/>
            </a:lvl2pPr>
            <a:lvl3pPr marL="932962" indent="0">
              <a:buNone/>
              <a:defRPr sz="1800" b="1"/>
            </a:lvl3pPr>
            <a:lvl4pPr marL="1399443" indent="0">
              <a:buNone/>
              <a:defRPr sz="1600" b="1"/>
            </a:lvl4pPr>
            <a:lvl5pPr marL="1865925" indent="0">
              <a:buNone/>
              <a:defRPr sz="1600" b="1"/>
            </a:lvl5pPr>
            <a:lvl6pPr marL="2332406" indent="0">
              <a:buNone/>
              <a:defRPr sz="1600" b="1"/>
            </a:lvl6pPr>
            <a:lvl7pPr marL="2798887" indent="0">
              <a:buNone/>
              <a:defRPr sz="1600" b="1"/>
            </a:lvl7pPr>
            <a:lvl8pPr marL="3265368" indent="0">
              <a:buNone/>
              <a:defRPr sz="1600" b="1"/>
            </a:lvl8pPr>
            <a:lvl9pPr marL="3731849" indent="0">
              <a:buNone/>
              <a:defRPr sz="1600" b="1"/>
            </a:lvl9pPr>
          </a:lstStyle>
          <a:p>
            <a:pPr lvl="0"/>
            <a:r>
              <a:rPr lang="en-US"/>
              <a:t>Click to edit Master text styles</a:t>
            </a:r>
          </a:p>
        </p:txBody>
      </p:sp>
      <p:sp>
        <p:nvSpPr>
          <p:cNvPr id="4" name="Content Placeholder 3"/>
          <p:cNvSpPr>
            <a:spLocks noGrp="1"/>
          </p:cNvSpPr>
          <p:nvPr>
            <p:ph sz="half" idx="2"/>
          </p:nvPr>
        </p:nvSpPr>
        <p:spPr>
          <a:xfrm>
            <a:off x="456796" y="2175318"/>
            <a:ext cx="4039882" cy="395055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703" y="1535519"/>
            <a:ext cx="4041502" cy="639800"/>
          </a:xfrm>
        </p:spPr>
        <p:txBody>
          <a:bodyPr anchor="b"/>
          <a:lstStyle>
            <a:lvl1pPr marL="0" indent="0">
              <a:buNone/>
              <a:defRPr sz="2400" b="1"/>
            </a:lvl1pPr>
            <a:lvl2pPr marL="466481" indent="0">
              <a:buNone/>
              <a:defRPr sz="2000" b="1"/>
            </a:lvl2pPr>
            <a:lvl3pPr marL="932962" indent="0">
              <a:buNone/>
              <a:defRPr sz="1800" b="1"/>
            </a:lvl3pPr>
            <a:lvl4pPr marL="1399443" indent="0">
              <a:buNone/>
              <a:defRPr sz="1600" b="1"/>
            </a:lvl4pPr>
            <a:lvl5pPr marL="1865925" indent="0">
              <a:buNone/>
              <a:defRPr sz="1600" b="1"/>
            </a:lvl5pPr>
            <a:lvl6pPr marL="2332406" indent="0">
              <a:buNone/>
              <a:defRPr sz="1600" b="1"/>
            </a:lvl6pPr>
            <a:lvl7pPr marL="2798887" indent="0">
              <a:buNone/>
              <a:defRPr sz="1600" b="1"/>
            </a:lvl7pPr>
            <a:lvl8pPr marL="3265368" indent="0">
              <a:buNone/>
              <a:defRPr sz="1600" b="1"/>
            </a:lvl8pPr>
            <a:lvl9pPr marL="373184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703" y="2175318"/>
            <a:ext cx="4041502" cy="395055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280"/>
          <p:cNvSpPr>
            <a:spLocks noGrp="1" noChangeArrowheads="1"/>
          </p:cNvSpPr>
          <p:nvPr>
            <p:ph type="sldNum" sz="quarter" idx="10"/>
          </p:nvPr>
        </p:nvSpPr>
        <p:spPr>
          <a:ln/>
        </p:spPr>
        <p:txBody>
          <a:bodyPr/>
          <a:lstStyle>
            <a:lvl1pPr>
              <a:defRPr/>
            </a:lvl1pPr>
          </a:lstStyle>
          <a:p>
            <a:pPr>
              <a:defRPr/>
            </a:pPr>
            <a:fld id="{7DFDBF41-C4C8-4FF7-B27E-1C93D06A8276}" type="slidenum">
              <a:rPr lang="en-US" altLang="en-US"/>
              <a:pPr>
                <a:defRPr/>
              </a:pPr>
              <a:t>‹#›</a:t>
            </a:fld>
            <a:r>
              <a:rPr lang="en-US" altLang="en-US"/>
              <a:t> </a:t>
            </a:r>
          </a:p>
        </p:txBody>
      </p:sp>
    </p:spTree>
    <p:extLst>
      <p:ext uri="{BB962C8B-B14F-4D97-AF65-F5344CB8AC3E}">
        <p14:creationId xmlns:p14="http://schemas.microsoft.com/office/powerpoint/2010/main" val="6465619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280"/>
          <p:cNvSpPr>
            <a:spLocks noGrp="1" noChangeArrowheads="1"/>
          </p:cNvSpPr>
          <p:nvPr>
            <p:ph type="sldNum" sz="quarter" idx="10"/>
          </p:nvPr>
        </p:nvSpPr>
        <p:spPr>
          <a:ln/>
        </p:spPr>
        <p:txBody>
          <a:bodyPr/>
          <a:lstStyle>
            <a:lvl1pPr>
              <a:defRPr/>
            </a:lvl1pPr>
          </a:lstStyle>
          <a:p>
            <a:pPr>
              <a:defRPr/>
            </a:pPr>
            <a:fld id="{E78268F9-E194-426F-9181-4EEEE629624A}" type="slidenum">
              <a:rPr lang="en-US" altLang="en-US"/>
              <a:pPr>
                <a:defRPr/>
              </a:pPr>
              <a:t>‹#›</a:t>
            </a:fld>
            <a:r>
              <a:rPr lang="en-US" altLang="en-US"/>
              <a:t> </a:t>
            </a:r>
          </a:p>
        </p:txBody>
      </p:sp>
    </p:spTree>
    <p:extLst>
      <p:ext uri="{BB962C8B-B14F-4D97-AF65-F5344CB8AC3E}">
        <p14:creationId xmlns:p14="http://schemas.microsoft.com/office/powerpoint/2010/main" val="115563449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80"/>
          <p:cNvSpPr>
            <a:spLocks noGrp="1" noChangeArrowheads="1"/>
          </p:cNvSpPr>
          <p:nvPr>
            <p:ph type="sldNum" sz="quarter" idx="10"/>
          </p:nvPr>
        </p:nvSpPr>
        <p:spPr>
          <a:ln/>
        </p:spPr>
        <p:txBody>
          <a:bodyPr/>
          <a:lstStyle>
            <a:lvl1pPr>
              <a:defRPr/>
            </a:lvl1pPr>
          </a:lstStyle>
          <a:p>
            <a:pPr>
              <a:defRPr/>
            </a:pPr>
            <a:fld id="{F5C9D107-C531-496B-B646-C025DC25B44D}" type="slidenum">
              <a:rPr lang="en-US" altLang="en-US"/>
              <a:pPr>
                <a:defRPr/>
              </a:pPr>
              <a:t>‹#›</a:t>
            </a:fld>
            <a:r>
              <a:rPr lang="en-US" altLang="en-US"/>
              <a:t> </a:t>
            </a:r>
          </a:p>
        </p:txBody>
      </p:sp>
    </p:spTree>
    <p:extLst>
      <p:ext uri="{BB962C8B-B14F-4D97-AF65-F5344CB8AC3E}">
        <p14:creationId xmlns:p14="http://schemas.microsoft.com/office/powerpoint/2010/main" val="338750420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6795" y="819542"/>
            <a:ext cx="3008044" cy="615553"/>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4988" y="273738"/>
            <a:ext cx="5112217" cy="5852138"/>
          </a:xfrm>
        </p:spPr>
        <p:txBody>
          <a:bodyPr/>
          <a:lstStyle>
            <a:lvl1pPr>
              <a:defRPr sz="3300"/>
            </a:lvl1pPr>
            <a:lvl2pPr>
              <a:defRPr sz="29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6795" y="1435094"/>
            <a:ext cx="3008044" cy="4690781"/>
          </a:xfrm>
        </p:spPr>
        <p:txBody>
          <a:bodyPr/>
          <a:lstStyle>
            <a:lvl1pPr marL="0" indent="0">
              <a:buNone/>
              <a:defRPr sz="1400"/>
            </a:lvl1pPr>
            <a:lvl2pPr marL="466481" indent="0">
              <a:buNone/>
              <a:defRPr sz="1200"/>
            </a:lvl2pPr>
            <a:lvl3pPr marL="932962" indent="0">
              <a:buNone/>
              <a:defRPr sz="1000"/>
            </a:lvl3pPr>
            <a:lvl4pPr marL="1399443" indent="0">
              <a:buNone/>
              <a:defRPr sz="900"/>
            </a:lvl4pPr>
            <a:lvl5pPr marL="1865925" indent="0">
              <a:buNone/>
              <a:defRPr sz="900"/>
            </a:lvl5pPr>
            <a:lvl6pPr marL="2332406" indent="0">
              <a:buNone/>
              <a:defRPr sz="900"/>
            </a:lvl6pPr>
            <a:lvl7pPr marL="2798887" indent="0">
              <a:buNone/>
              <a:defRPr sz="900"/>
            </a:lvl7pPr>
            <a:lvl8pPr marL="3265368" indent="0">
              <a:buNone/>
              <a:defRPr sz="900"/>
            </a:lvl8pPr>
            <a:lvl9pPr marL="3731849" indent="0">
              <a:buNone/>
              <a:defRPr sz="900"/>
            </a:lvl9pPr>
          </a:lstStyle>
          <a:p>
            <a:pPr lvl="0"/>
            <a:r>
              <a:rPr lang="en-US"/>
              <a:t>Click to edit Master text styles</a:t>
            </a:r>
          </a:p>
        </p:txBody>
      </p:sp>
      <p:sp>
        <p:nvSpPr>
          <p:cNvPr id="5" name="Rectangle 280"/>
          <p:cNvSpPr>
            <a:spLocks noGrp="1" noChangeArrowheads="1"/>
          </p:cNvSpPr>
          <p:nvPr>
            <p:ph type="sldNum" sz="quarter" idx="10"/>
          </p:nvPr>
        </p:nvSpPr>
        <p:spPr>
          <a:ln/>
        </p:spPr>
        <p:txBody>
          <a:bodyPr/>
          <a:lstStyle>
            <a:lvl1pPr>
              <a:defRPr/>
            </a:lvl1pPr>
          </a:lstStyle>
          <a:p>
            <a:pPr>
              <a:defRPr/>
            </a:pPr>
            <a:fld id="{0CA2F17C-B7E2-4EEA-B58B-05958825C75A}" type="slidenum">
              <a:rPr lang="en-US" altLang="en-US"/>
              <a:pPr>
                <a:defRPr/>
              </a:pPr>
              <a:t>‹#›</a:t>
            </a:fld>
            <a:r>
              <a:rPr lang="en-US" altLang="en-US"/>
              <a:t> </a:t>
            </a:r>
          </a:p>
        </p:txBody>
      </p:sp>
    </p:spTree>
    <p:extLst>
      <p:ext uri="{BB962C8B-B14F-4D97-AF65-F5344CB8AC3E}">
        <p14:creationId xmlns:p14="http://schemas.microsoft.com/office/powerpoint/2010/main" val="69046605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1544" y="5060058"/>
            <a:ext cx="5486400" cy="307777"/>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1544" y="612264"/>
            <a:ext cx="5486400" cy="4115772"/>
          </a:xfrm>
        </p:spPr>
        <p:txBody>
          <a:bodyPr/>
          <a:lstStyle>
            <a:lvl1pPr marL="0" indent="0">
              <a:buNone/>
              <a:defRPr sz="3300"/>
            </a:lvl1pPr>
            <a:lvl2pPr marL="466481" indent="0">
              <a:buNone/>
              <a:defRPr sz="2900"/>
            </a:lvl2pPr>
            <a:lvl3pPr marL="932962" indent="0">
              <a:buNone/>
              <a:defRPr sz="2400"/>
            </a:lvl3pPr>
            <a:lvl4pPr marL="1399443" indent="0">
              <a:buNone/>
              <a:defRPr sz="2000"/>
            </a:lvl4pPr>
            <a:lvl5pPr marL="1865925" indent="0">
              <a:buNone/>
              <a:defRPr sz="2000"/>
            </a:lvl5pPr>
            <a:lvl6pPr marL="2332406" indent="0">
              <a:buNone/>
              <a:defRPr sz="2000"/>
            </a:lvl6pPr>
            <a:lvl7pPr marL="2798887" indent="0">
              <a:buNone/>
              <a:defRPr sz="2000"/>
            </a:lvl7pPr>
            <a:lvl8pPr marL="3265368" indent="0">
              <a:buNone/>
              <a:defRPr sz="2000"/>
            </a:lvl8pPr>
            <a:lvl9pPr marL="3731849" indent="0">
              <a:buNone/>
              <a:defRPr sz="2000"/>
            </a:lvl9pPr>
          </a:lstStyle>
          <a:p>
            <a:pPr lvl="0"/>
            <a:endParaRPr lang="en-US" noProof="0"/>
          </a:p>
        </p:txBody>
      </p:sp>
      <p:sp>
        <p:nvSpPr>
          <p:cNvPr id="4" name="Text Placeholder 3"/>
          <p:cNvSpPr>
            <a:spLocks noGrp="1"/>
          </p:cNvSpPr>
          <p:nvPr>
            <p:ph type="body" sz="half" idx="2"/>
          </p:nvPr>
        </p:nvSpPr>
        <p:spPr>
          <a:xfrm>
            <a:off x="1791544" y="5367835"/>
            <a:ext cx="5486400" cy="805014"/>
          </a:xfrm>
        </p:spPr>
        <p:txBody>
          <a:bodyPr/>
          <a:lstStyle>
            <a:lvl1pPr marL="0" indent="0">
              <a:buNone/>
              <a:defRPr sz="1400"/>
            </a:lvl1pPr>
            <a:lvl2pPr marL="466481" indent="0">
              <a:buNone/>
              <a:defRPr sz="1200"/>
            </a:lvl2pPr>
            <a:lvl3pPr marL="932962" indent="0">
              <a:buNone/>
              <a:defRPr sz="1000"/>
            </a:lvl3pPr>
            <a:lvl4pPr marL="1399443" indent="0">
              <a:buNone/>
              <a:defRPr sz="900"/>
            </a:lvl4pPr>
            <a:lvl5pPr marL="1865925" indent="0">
              <a:buNone/>
              <a:defRPr sz="900"/>
            </a:lvl5pPr>
            <a:lvl6pPr marL="2332406" indent="0">
              <a:buNone/>
              <a:defRPr sz="900"/>
            </a:lvl6pPr>
            <a:lvl7pPr marL="2798887" indent="0">
              <a:buNone/>
              <a:defRPr sz="900"/>
            </a:lvl7pPr>
            <a:lvl8pPr marL="3265368" indent="0">
              <a:buNone/>
              <a:defRPr sz="900"/>
            </a:lvl8pPr>
            <a:lvl9pPr marL="3731849" indent="0">
              <a:buNone/>
              <a:defRPr sz="900"/>
            </a:lvl9pPr>
          </a:lstStyle>
          <a:p>
            <a:pPr lvl="0"/>
            <a:r>
              <a:rPr lang="en-US"/>
              <a:t>Click to edit Master text styles</a:t>
            </a:r>
          </a:p>
        </p:txBody>
      </p:sp>
      <p:sp>
        <p:nvSpPr>
          <p:cNvPr id="5" name="Rectangle 280"/>
          <p:cNvSpPr>
            <a:spLocks noGrp="1" noChangeArrowheads="1"/>
          </p:cNvSpPr>
          <p:nvPr>
            <p:ph type="sldNum" sz="quarter" idx="10"/>
          </p:nvPr>
        </p:nvSpPr>
        <p:spPr>
          <a:ln/>
        </p:spPr>
        <p:txBody>
          <a:bodyPr/>
          <a:lstStyle>
            <a:lvl1pPr>
              <a:defRPr/>
            </a:lvl1pPr>
          </a:lstStyle>
          <a:p>
            <a:pPr>
              <a:defRPr/>
            </a:pPr>
            <a:fld id="{B4C9E260-37E3-45B8-B43B-C7A82F875C3A}" type="slidenum">
              <a:rPr lang="en-US" altLang="en-US"/>
              <a:pPr>
                <a:defRPr/>
              </a:pPr>
              <a:t>‹#›</a:t>
            </a:fld>
            <a:r>
              <a:rPr lang="en-US" altLang="en-US"/>
              <a:t> </a:t>
            </a:r>
          </a:p>
        </p:txBody>
      </p:sp>
    </p:spTree>
    <p:extLst>
      <p:ext uri="{BB962C8B-B14F-4D97-AF65-F5344CB8AC3E}">
        <p14:creationId xmlns:p14="http://schemas.microsoft.com/office/powerpoint/2010/main" val="350563079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80"/>
          <p:cNvSpPr>
            <a:spLocks noGrp="1" noChangeArrowheads="1"/>
          </p:cNvSpPr>
          <p:nvPr>
            <p:ph type="sldNum" sz="quarter" idx="10"/>
          </p:nvPr>
        </p:nvSpPr>
        <p:spPr>
          <a:ln/>
        </p:spPr>
        <p:txBody>
          <a:bodyPr/>
          <a:lstStyle>
            <a:lvl1pPr>
              <a:defRPr/>
            </a:lvl1pPr>
          </a:lstStyle>
          <a:p>
            <a:pPr>
              <a:defRPr/>
            </a:pPr>
            <a:fld id="{B8ADC6F3-755F-48E8-8E68-EFBB9186632C}" type="slidenum">
              <a:rPr lang="en-US" altLang="en-US"/>
              <a:pPr>
                <a:defRPr/>
              </a:pPr>
              <a:t>‹#›</a:t>
            </a:fld>
            <a:r>
              <a:rPr lang="en-US" altLang="en-US"/>
              <a:t> </a:t>
            </a:r>
          </a:p>
        </p:txBody>
      </p:sp>
    </p:spTree>
    <p:extLst>
      <p:ext uri="{BB962C8B-B14F-4D97-AF65-F5344CB8AC3E}">
        <p14:creationId xmlns:p14="http://schemas.microsoft.com/office/powerpoint/2010/main" val="151863809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66448" y="268878"/>
            <a:ext cx="584775" cy="296899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21489" y="268878"/>
            <a:ext cx="5705078" cy="296899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80"/>
          <p:cNvSpPr>
            <a:spLocks noGrp="1" noChangeArrowheads="1"/>
          </p:cNvSpPr>
          <p:nvPr>
            <p:ph type="sldNum" sz="quarter" idx="10"/>
          </p:nvPr>
        </p:nvSpPr>
        <p:spPr>
          <a:ln/>
        </p:spPr>
        <p:txBody>
          <a:bodyPr/>
          <a:lstStyle>
            <a:lvl1pPr>
              <a:defRPr/>
            </a:lvl1pPr>
          </a:lstStyle>
          <a:p>
            <a:pPr>
              <a:defRPr/>
            </a:pPr>
            <a:fld id="{15834D60-F833-416C-BDA6-4DB280BA087E}" type="slidenum">
              <a:rPr lang="en-US" altLang="en-US"/>
              <a:pPr>
                <a:defRPr/>
              </a:pPr>
              <a:t>‹#›</a:t>
            </a:fld>
            <a:r>
              <a:rPr lang="en-US" altLang="en-US"/>
              <a:t> </a:t>
            </a:r>
          </a:p>
        </p:txBody>
      </p:sp>
    </p:spTree>
    <p:extLst>
      <p:ext uri="{BB962C8B-B14F-4D97-AF65-F5344CB8AC3E}">
        <p14:creationId xmlns:p14="http://schemas.microsoft.com/office/powerpoint/2010/main" val="10207690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1.jpe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2.jpe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image" Target="../media/image1.jpeg"/><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SlideBottomBar"/>
          <p:cNvSpPr>
            <a:spLocks noChangeArrowheads="1"/>
          </p:cNvSpPr>
          <p:nvPr/>
        </p:nvSpPr>
        <p:spPr bwMode="auto">
          <a:xfrm>
            <a:off x="2081213" y="6351588"/>
            <a:ext cx="7062787" cy="508000"/>
          </a:xfrm>
          <a:prstGeom prst="rect">
            <a:avLst/>
          </a:prstGeom>
          <a:solidFill>
            <a:srgbClr val="C7DFFB"/>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3236" tIns="46619" rIns="93236" bIns="46619" anchor="ct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defRPr/>
            </a:pPr>
            <a:endParaRPr lang="en-US" altLang="en-US" sz="1600">
              <a:solidFill>
                <a:srgbClr val="000000"/>
              </a:solidFill>
              <a:cs typeface="Arial" panose="020B0604020202020204" pitchFamily="34" charset="0"/>
            </a:endParaRPr>
          </a:p>
        </p:txBody>
      </p:sp>
      <p:sp>
        <p:nvSpPr>
          <p:cNvPr id="1027" name="McK 2. Slide Title"/>
          <p:cNvSpPr>
            <a:spLocks noGrp="1" noChangeArrowheads="1"/>
          </p:cNvSpPr>
          <p:nvPr>
            <p:ph type="title"/>
          </p:nvPr>
        </p:nvSpPr>
        <p:spPr bwMode="auto">
          <a:xfrm>
            <a:off x="122238" y="266700"/>
            <a:ext cx="7813675" cy="298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lvl="0"/>
            <a:r>
              <a:rPr lang="en-US" altLang="en-US"/>
              <a:t>Click to edit Master title style</a:t>
            </a:r>
          </a:p>
        </p:txBody>
      </p:sp>
      <p:sp>
        <p:nvSpPr>
          <p:cNvPr id="1028" name="McK 1. On-page tracker" hidden="1"/>
          <p:cNvSpPr>
            <a:spLocks noChangeArrowheads="1"/>
          </p:cNvSpPr>
          <p:nvPr/>
        </p:nvSpPr>
        <p:spPr bwMode="auto">
          <a:xfrm>
            <a:off x="122238" y="26988"/>
            <a:ext cx="876300" cy="219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defRPr/>
            </a:pPr>
            <a:r>
              <a:rPr lang="en-US" altLang="en-US" sz="1400">
                <a:solidFill>
                  <a:srgbClr val="808080"/>
                </a:solidFill>
                <a:cs typeface="Arial" panose="020B0604020202020204" pitchFamily="34" charset="0"/>
              </a:rPr>
              <a:t>TRACKER</a:t>
            </a:r>
          </a:p>
        </p:txBody>
      </p:sp>
      <p:sp>
        <p:nvSpPr>
          <p:cNvPr id="1032" name="McK 3. Unit of measure" hidden="1"/>
          <p:cNvSpPr txBox="1">
            <a:spLocks noChangeArrowheads="1"/>
          </p:cNvSpPr>
          <p:nvPr/>
        </p:nvSpPr>
        <p:spPr bwMode="auto">
          <a:xfrm>
            <a:off x="122238" y="542925"/>
            <a:ext cx="3729037" cy="219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defTabSz="895350">
              <a:defRPr sz="2400">
                <a:solidFill>
                  <a:schemeClr val="tx1"/>
                </a:solidFill>
                <a:latin typeface="Arial" charset="0"/>
              </a:defRPr>
            </a:lvl1pPr>
            <a:lvl2pPr marL="447675" defTabSz="895350">
              <a:defRPr sz="2400">
                <a:solidFill>
                  <a:schemeClr val="tx1"/>
                </a:solidFill>
                <a:latin typeface="Arial" charset="0"/>
              </a:defRPr>
            </a:lvl2pPr>
            <a:lvl3pPr marL="895350" defTabSz="895350">
              <a:defRPr sz="2400">
                <a:solidFill>
                  <a:schemeClr val="tx1"/>
                </a:solidFill>
                <a:latin typeface="Arial" charset="0"/>
              </a:defRPr>
            </a:lvl3pPr>
            <a:lvl4pPr marL="1344613" defTabSz="895350">
              <a:defRPr sz="2400">
                <a:solidFill>
                  <a:schemeClr val="tx1"/>
                </a:solidFill>
                <a:latin typeface="Arial" charset="0"/>
              </a:defRPr>
            </a:lvl4pPr>
            <a:lvl5pPr marL="1792288" defTabSz="895350">
              <a:defRPr sz="2400">
                <a:solidFill>
                  <a:schemeClr val="tx1"/>
                </a:solidFill>
                <a:latin typeface="Arial" charset="0"/>
              </a:defRPr>
            </a:lvl5pPr>
            <a:lvl6pPr marL="2249488" defTabSz="895350" fontAlgn="base">
              <a:spcBef>
                <a:spcPct val="0"/>
              </a:spcBef>
              <a:spcAft>
                <a:spcPct val="0"/>
              </a:spcAft>
              <a:defRPr sz="2400">
                <a:solidFill>
                  <a:schemeClr val="tx1"/>
                </a:solidFill>
                <a:latin typeface="Arial" charset="0"/>
              </a:defRPr>
            </a:lvl6pPr>
            <a:lvl7pPr marL="2706688" defTabSz="895350" fontAlgn="base">
              <a:spcBef>
                <a:spcPct val="0"/>
              </a:spcBef>
              <a:spcAft>
                <a:spcPct val="0"/>
              </a:spcAft>
              <a:defRPr sz="2400">
                <a:solidFill>
                  <a:schemeClr val="tx1"/>
                </a:solidFill>
                <a:latin typeface="Arial" charset="0"/>
              </a:defRPr>
            </a:lvl7pPr>
            <a:lvl8pPr marL="3163888" defTabSz="895350" fontAlgn="base">
              <a:spcBef>
                <a:spcPct val="0"/>
              </a:spcBef>
              <a:spcAft>
                <a:spcPct val="0"/>
              </a:spcAft>
              <a:defRPr sz="2400">
                <a:solidFill>
                  <a:schemeClr val="tx1"/>
                </a:solidFill>
                <a:latin typeface="Arial" charset="0"/>
              </a:defRPr>
            </a:lvl8pPr>
            <a:lvl9pPr marL="3621088" defTabSz="895350" fontAlgn="base">
              <a:spcBef>
                <a:spcPct val="0"/>
              </a:spcBef>
              <a:spcAft>
                <a:spcPct val="0"/>
              </a:spcAft>
              <a:defRPr sz="2400">
                <a:solidFill>
                  <a:schemeClr val="tx1"/>
                </a:solidFill>
                <a:latin typeface="Arial" charset="0"/>
              </a:defRPr>
            </a:lvl9pPr>
          </a:lstStyle>
          <a:p>
            <a:pPr eaLnBrk="1" hangingPunct="1">
              <a:defRPr/>
            </a:pPr>
            <a:r>
              <a:rPr lang="en-US" sz="1400">
                <a:solidFill>
                  <a:srgbClr val="808080"/>
                </a:solidFill>
                <a:ea typeface="+mn-ea"/>
                <a:cs typeface="Arial" charset="0"/>
              </a:rPr>
              <a:t>Unit of measure</a:t>
            </a:r>
          </a:p>
        </p:txBody>
      </p:sp>
      <p:grpSp>
        <p:nvGrpSpPr>
          <p:cNvPr id="1030" name="McK Slide Elements"/>
          <p:cNvGrpSpPr>
            <a:grpSpLocks/>
          </p:cNvGrpSpPr>
          <p:nvPr/>
        </p:nvGrpSpPr>
        <p:grpSpPr bwMode="auto">
          <a:xfrm>
            <a:off x="122238" y="6202363"/>
            <a:ext cx="8721725" cy="519112"/>
            <a:chOff x="75" y="3829"/>
            <a:chExt cx="5385" cy="321"/>
          </a:xfrm>
        </p:grpSpPr>
        <p:sp>
          <p:nvSpPr>
            <p:cNvPr id="1151" name="McK 4. Footnote" hidden="1"/>
            <p:cNvSpPr txBox="1">
              <a:spLocks noChangeArrowheads="1"/>
            </p:cNvSpPr>
            <p:nvPr userDrawn="1"/>
          </p:nvSpPr>
          <p:spPr bwMode="auto">
            <a:xfrm>
              <a:off x="75" y="3829"/>
              <a:ext cx="5385" cy="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spAutoFit/>
            </a:bodyPr>
            <a:lstStyle>
              <a:lvl1pPr marL="104775" indent="-104775" defTabSz="895350">
                <a:defRPr sz="2400">
                  <a:solidFill>
                    <a:schemeClr val="tx1"/>
                  </a:solidFill>
                  <a:latin typeface="Arial" charset="0"/>
                </a:defRPr>
              </a:lvl1pPr>
              <a:lvl2pPr marL="1031875" defTabSz="895350">
                <a:defRPr sz="2400">
                  <a:solidFill>
                    <a:schemeClr val="tx1"/>
                  </a:solidFill>
                  <a:latin typeface="Arial" charset="0"/>
                </a:defRPr>
              </a:lvl2pPr>
              <a:lvl3pPr marL="1217613" defTabSz="895350">
                <a:defRPr sz="2400">
                  <a:solidFill>
                    <a:schemeClr val="tx1"/>
                  </a:solidFill>
                  <a:latin typeface="Arial" charset="0"/>
                </a:defRPr>
              </a:lvl3pPr>
              <a:lvl4pPr marL="1404938" defTabSz="895350">
                <a:defRPr sz="2400">
                  <a:solidFill>
                    <a:schemeClr val="tx1"/>
                  </a:solidFill>
                  <a:latin typeface="Arial" charset="0"/>
                </a:defRPr>
              </a:lvl4pPr>
              <a:lvl5pPr marL="1792288" defTabSz="895350">
                <a:defRPr sz="2400">
                  <a:solidFill>
                    <a:schemeClr val="tx1"/>
                  </a:solidFill>
                  <a:latin typeface="Arial" charset="0"/>
                </a:defRPr>
              </a:lvl5pPr>
              <a:lvl6pPr marL="2249488" defTabSz="895350" fontAlgn="base">
                <a:spcBef>
                  <a:spcPct val="0"/>
                </a:spcBef>
                <a:spcAft>
                  <a:spcPct val="0"/>
                </a:spcAft>
                <a:defRPr sz="2400">
                  <a:solidFill>
                    <a:schemeClr val="tx1"/>
                  </a:solidFill>
                  <a:latin typeface="Arial" charset="0"/>
                </a:defRPr>
              </a:lvl6pPr>
              <a:lvl7pPr marL="2706688" defTabSz="895350" fontAlgn="base">
                <a:spcBef>
                  <a:spcPct val="0"/>
                </a:spcBef>
                <a:spcAft>
                  <a:spcPct val="0"/>
                </a:spcAft>
                <a:defRPr sz="2400">
                  <a:solidFill>
                    <a:schemeClr val="tx1"/>
                  </a:solidFill>
                  <a:latin typeface="Arial" charset="0"/>
                </a:defRPr>
              </a:lvl7pPr>
              <a:lvl8pPr marL="3163888" defTabSz="895350" fontAlgn="base">
                <a:spcBef>
                  <a:spcPct val="0"/>
                </a:spcBef>
                <a:spcAft>
                  <a:spcPct val="0"/>
                </a:spcAft>
                <a:defRPr sz="2400">
                  <a:solidFill>
                    <a:schemeClr val="tx1"/>
                  </a:solidFill>
                  <a:latin typeface="Arial" charset="0"/>
                </a:defRPr>
              </a:lvl8pPr>
              <a:lvl9pPr marL="3621088" defTabSz="895350" fontAlgn="base">
                <a:spcBef>
                  <a:spcPct val="0"/>
                </a:spcBef>
                <a:spcAft>
                  <a:spcPct val="0"/>
                </a:spcAft>
                <a:defRPr sz="2400">
                  <a:solidFill>
                    <a:schemeClr val="tx1"/>
                  </a:solidFill>
                  <a:latin typeface="Arial" charset="0"/>
                </a:defRPr>
              </a:lvl9pPr>
            </a:lstStyle>
            <a:p>
              <a:pPr eaLnBrk="1" hangingPunct="1">
                <a:defRPr/>
              </a:pPr>
              <a:r>
                <a:rPr lang="en-US" sz="1000">
                  <a:solidFill>
                    <a:srgbClr val="000000"/>
                  </a:solidFill>
                  <a:ea typeface="+mn-ea"/>
                  <a:cs typeface="Arial" charset="0"/>
                </a:rPr>
                <a:t>1 Footnote</a:t>
              </a:r>
            </a:p>
          </p:txBody>
        </p:sp>
        <p:sp>
          <p:nvSpPr>
            <p:cNvPr id="1041" name="McK 5. Source" hidden="1"/>
            <p:cNvSpPr>
              <a:spLocks noChangeArrowheads="1"/>
            </p:cNvSpPr>
            <p:nvPr userDrawn="1"/>
          </p:nvSpPr>
          <p:spPr bwMode="auto">
            <a:xfrm>
              <a:off x="75" y="4053"/>
              <a:ext cx="4323" cy="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lvl1pPr marL="617538" indent="-617538" defTabSz="909638" eaLnBrk="0" hangingPunct="0">
                <a:tabLst>
                  <a:tab pos="620713" algn="l"/>
                </a:tabLst>
                <a:defRPr>
                  <a:solidFill>
                    <a:schemeClr val="tx1"/>
                  </a:solidFill>
                  <a:latin typeface="Arial" panose="020B0604020202020204" pitchFamily="34" charset="0"/>
                  <a:ea typeface="ＭＳ Ｐゴシック" panose="020B0600070205080204" pitchFamily="34" charset="-128"/>
                </a:defRPr>
              </a:lvl1pPr>
              <a:lvl2pPr marL="742950" indent="-285750" defTabSz="909638" eaLnBrk="0" hangingPunct="0">
                <a:tabLst>
                  <a:tab pos="620713" algn="l"/>
                </a:tabLst>
                <a:defRPr>
                  <a:solidFill>
                    <a:schemeClr val="tx1"/>
                  </a:solidFill>
                  <a:latin typeface="Arial" panose="020B0604020202020204" pitchFamily="34" charset="0"/>
                  <a:ea typeface="ＭＳ Ｐゴシック" panose="020B0600070205080204" pitchFamily="34" charset="-128"/>
                </a:defRPr>
              </a:lvl2pPr>
              <a:lvl3pPr marL="1143000" indent="-228600" defTabSz="909638" eaLnBrk="0" hangingPunct="0">
                <a:tabLst>
                  <a:tab pos="620713" algn="l"/>
                </a:tabLst>
                <a:defRPr>
                  <a:solidFill>
                    <a:schemeClr val="tx1"/>
                  </a:solidFill>
                  <a:latin typeface="Arial" panose="020B0604020202020204" pitchFamily="34" charset="0"/>
                  <a:ea typeface="ＭＳ Ｐゴシック" panose="020B0600070205080204" pitchFamily="34" charset="-128"/>
                </a:defRPr>
              </a:lvl3pPr>
              <a:lvl4pPr marL="1600200" indent="-228600" defTabSz="909638" eaLnBrk="0" hangingPunct="0">
                <a:tabLst>
                  <a:tab pos="620713" algn="l"/>
                </a:tabLst>
                <a:defRPr>
                  <a:solidFill>
                    <a:schemeClr val="tx1"/>
                  </a:solidFill>
                  <a:latin typeface="Arial" panose="020B0604020202020204" pitchFamily="34" charset="0"/>
                  <a:ea typeface="ＭＳ Ｐゴシック" panose="020B0600070205080204" pitchFamily="34" charset="-128"/>
                </a:defRPr>
              </a:lvl4pPr>
              <a:lvl5pPr marL="2057400" indent="-228600" defTabSz="909638" eaLnBrk="0" hangingPunct="0">
                <a:tabLst>
                  <a:tab pos="620713" algn="l"/>
                </a:tabLst>
                <a:defRPr>
                  <a:solidFill>
                    <a:schemeClr val="tx1"/>
                  </a:solidFill>
                  <a:latin typeface="Arial" panose="020B0604020202020204" pitchFamily="34" charset="0"/>
                  <a:ea typeface="ＭＳ Ｐゴシック" panose="020B0600070205080204" pitchFamily="34" charset="-128"/>
                </a:defRPr>
              </a:lvl5pPr>
              <a:lvl6pPr marL="2514600" indent="-228600" defTabSz="909638" eaLnBrk="0" fontAlgn="base" hangingPunct="0">
                <a:spcBef>
                  <a:spcPct val="0"/>
                </a:spcBef>
                <a:spcAft>
                  <a:spcPct val="0"/>
                </a:spcAft>
                <a:tabLst>
                  <a:tab pos="620713" algn="l"/>
                </a:tabLst>
                <a:defRPr>
                  <a:solidFill>
                    <a:schemeClr val="tx1"/>
                  </a:solidFill>
                  <a:latin typeface="Arial" panose="020B0604020202020204" pitchFamily="34" charset="0"/>
                  <a:ea typeface="ＭＳ Ｐゴシック" panose="020B0600070205080204" pitchFamily="34" charset="-128"/>
                </a:defRPr>
              </a:lvl6pPr>
              <a:lvl7pPr marL="2971800" indent="-228600" defTabSz="909638" eaLnBrk="0" fontAlgn="base" hangingPunct="0">
                <a:spcBef>
                  <a:spcPct val="0"/>
                </a:spcBef>
                <a:spcAft>
                  <a:spcPct val="0"/>
                </a:spcAft>
                <a:tabLst>
                  <a:tab pos="620713" algn="l"/>
                </a:tabLst>
                <a:defRPr>
                  <a:solidFill>
                    <a:schemeClr val="tx1"/>
                  </a:solidFill>
                  <a:latin typeface="Arial" panose="020B0604020202020204" pitchFamily="34" charset="0"/>
                  <a:ea typeface="ＭＳ Ｐゴシック" panose="020B0600070205080204" pitchFamily="34" charset="-128"/>
                </a:defRPr>
              </a:lvl7pPr>
              <a:lvl8pPr marL="3429000" indent="-228600" defTabSz="909638" eaLnBrk="0" fontAlgn="base" hangingPunct="0">
                <a:spcBef>
                  <a:spcPct val="0"/>
                </a:spcBef>
                <a:spcAft>
                  <a:spcPct val="0"/>
                </a:spcAft>
                <a:tabLst>
                  <a:tab pos="620713" algn="l"/>
                </a:tabLst>
                <a:defRPr>
                  <a:solidFill>
                    <a:schemeClr val="tx1"/>
                  </a:solidFill>
                  <a:latin typeface="Arial" panose="020B0604020202020204" pitchFamily="34" charset="0"/>
                  <a:ea typeface="ＭＳ Ｐゴシック" panose="020B0600070205080204" pitchFamily="34" charset="-128"/>
                </a:defRPr>
              </a:lvl8pPr>
              <a:lvl9pPr marL="3886200" indent="-228600" defTabSz="909638" eaLnBrk="0" fontAlgn="base" hangingPunct="0">
                <a:spcBef>
                  <a:spcPct val="0"/>
                </a:spcBef>
                <a:spcAft>
                  <a:spcPct val="0"/>
                </a:spcAft>
                <a:tabLst>
                  <a:tab pos="620713" algn="l"/>
                </a:tabLst>
                <a:defRPr>
                  <a:solidFill>
                    <a:schemeClr val="tx1"/>
                  </a:solidFill>
                  <a:latin typeface="Arial" panose="020B0604020202020204" pitchFamily="34" charset="0"/>
                  <a:ea typeface="ＭＳ Ｐゴシック" panose="020B0600070205080204" pitchFamily="34" charset="-128"/>
                </a:defRPr>
              </a:lvl9pPr>
            </a:lstStyle>
            <a:p>
              <a:pPr eaLnBrk="1" hangingPunct="1">
                <a:defRPr/>
              </a:pPr>
              <a:r>
                <a:rPr lang="en-US" altLang="en-US" sz="1000">
                  <a:solidFill>
                    <a:srgbClr val="000000"/>
                  </a:solidFill>
                  <a:cs typeface="Arial" panose="020B0604020202020204" pitchFamily="34" charset="0"/>
                </a:rPr>
                <a:t>SOURCE: Source</a:t>
              </a:r>
            </a:p>
          </p:txBody>
        </p:sp>
      </p:grpSp>
      <p:grpSp>
        <p:nvGrpSpPr>
          <p:cNvPr id="1031" name="ACET" hidden="1"/>
          <p:cNvGrpSpPr>
            <a:grpSpLocks/>
          </p:cNvGrpSpPr>
          <p:nvPr/>
        </p:nvGrpSpPr>
        <p:grpSpPr bwMode="auto">
          <a:xfrm>
            <a:off x="1482725" y="1149350"/>
            <a:ext cx="4349750" cy="519113"/>
            <a:chOff x="915" y="710"/>
            <a:chExt cx="2686" cy="320"/>
          </a:xfrm>
        </p:grpSpPr>
        <p:cxnSp>
          <p:nvCxnSpPr>
            <p:cNvPr id="1038" name="AutoShape 249" hidden="1"/>
            <p:cNvCxnSpPr>
              <a:cxnSpLocks noChangeShapeType="1"/>
              <a:stCxn id="1039" idx="4"/>
              <a:endCxn id="1039" idx="6"/>
            </p:cNvCxnSpPr>
            <p:nvPr/>
          </p:nvCxnSpPr>
          <p:spPr bwMode="auto">
            <a:xfrm>
              <a:off x="915" y="1030"/>
              <a:ext cx="2686" cy="0"/>
            </a:xfrm>
            <a:prstGeom prst="straightConnector1">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39" name="AutoShape 250" hidden="1"/>
            <p:cNvSpPr>
              <a:spLocks noChangeArrowheads="1"/>
            </p:cNvSpPr>
            <p:nvPr/>
          </p:nvSpPr>
          <p:spPr bwMode="auto">
            <a:xfrm>
              <a:off x="915" y="710"/>
              <a:ext cx="2686" cy="320"/>
            </a:xfrm>
            <a:prstGeom prst="leftRightArrow">
              <a:avLst>
                <a:gd name="adj1" fmla="val 100000"/>
                <a:gd name="adj2" fmla="val 0"/>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18288" anchor="b">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defRPr/>
              </a:pPr>
              <a:r>
                <a:rPr lang="en-US" altLang="en-US" sz="1600" b="1">
                  <a:solidFill>
                    <a:srgbClr val="000000"/>
                  </a:solidFill>
                  <a:cs typeface="Arial" panose="020B0604020202020204" pitchFamily="34" charset="0"/>
                </a:rPr>
                <a:t>Title</a:t>
              </a:r>
            </a:p>
            <a:p>
              <a:pPr eaLnBrk="1" hangingPunct="1">
                <a:defRPr/>
              </a:pPr>
              <a:r>
                <a:rPr lang="en-US" altLang="en-US" sz="1600">
                  <a:solidFill>
                    <a:srgbClr val="808080"/>
                  </a:solidFill>
                  <a:cs typeface="Arial" panose="020B0604020202020204" pitchFamily="34" charset="0"/>
                </a:rPr>
                <a:t>Unit of measure</a:t>
              </a:r>
            </a:p>
          </p:txBody>
        </p:sp>
      </p:grpSp>
      <p:sp>
        <p:nvSpPr>
          <p:cNvPr id="1304" name="Rectangle 280"/>
          <p:cNvSpPr>
            <a:spLocks noGrp="1" noChangeArrowheads="1"/>
          </p:cNvSpPr>
          <p:nvPr>
            <p:ph type="sldNum" sz="quarter" idx="4"/>
          </p:nvPr>
        </p:nvSpPr>
        <p:spPr bwMode="auto">
          <a:xfrm>
            <a:off x="8720138" y="6565900"/>
            <a:ext cx="198437" cy="155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t" anchorCtr="0" compatLnSpc="1">
            <a:prstTxWarp prst="textNoShape">
              <a:avLst/>
            </a:prstTxWarp>
          </a:bodyPr>
          <a:lstStyle>
            <a:lvl1pPr eaLnBrk="1" hangingPunct="1">
              <a:defRPr sz="1000">
                <a:solidFill>
                  <a:srgbClr val="000000"/>
                </a:solidFill>
              </a:defRPr>
            </a:lvl1pPr>
          </a:lstStyle>
          <a:p>
            <a:pPr>
              <a:defRPr/>
            </a:pPr>
            <a:fld id="{EF470781-02B6-4985-8504-7AB5B64E1EA9}" type="slidenum">
              <a:rPr lang="en-US" altLang="en-US"/>
              <a:pPr>
                <a:defRPr/>
              </a:pPr>
              <a:t>‹#›</a:t>
            </a:fld>
            <a:r>
              <a:rPr lang="en-US" altLang="en-US"/>
              <a:t> </a:t>
            </a:r>
          </a:p>
        </p:txBody>
      </p:sp>
      <p:sp>
        <p:nvSpPr>
          <p:cNvPr id="1033" name="Rectangle 286"/>
          <p:cNvSpPr>
            <a:spLocks noGrp="1" noChangeArrowheads="1"/>
          </p:cNvSpPr>
          <p:nvPr>
            <p:ph type="body" idx="1"/>
          </p:nvPr>
        </p:nvSpPr>
        <p:spPr bwMode="auto">
          <a:xfrm>
            <a:off x="1482725" y="1990725"/>
            <a:ext cx="4389438" cy="1247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34" name="doc id"/>
          <p:cNvSpPr>
            <a:spLocks noChangeArrowheads="1"/>
          </p:cNvSpPr>
          <p:nvPr/>
        </p:nvSpPr>
        <p:spPr bwMode="auto">
          <a:xfrm>
            <a:off x="8247063" y="36513"/>
            <a:ext cx="669925" cy="125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lstStyle>
            <a:lvl1pPr defTabSz="909638"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defTabSz="909638"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defTabSz="909638"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defTabSz="909638"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defTabSz="909638"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defTabSz="909638"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909638"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909638"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909638"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r" eaLnBrk="1" hangingPunct="1">
              <a:defRPr/>
            </a:pPr>
            <a:endParaRPr lang="en-US" altLang="en-US" sz="800">
              <a:solidFill>
                <a:srgbClr val="000000"/>
              </a:solidFill>
              <a:cs typeface="Arial" panose="020B0604020202020204" pitchFamily="34" charset="0"/>
            </a:endParaRPr>
          </a:p>
        </p:txBody>
      </p:sp>
      <p:pic>
        <p:nvPicPr>
          <p:cNvPr id="1035" name="Picture 2"/>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7935913" y="0"/>
            <a:ext cx="1212850" cy="54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6" name="Picture 3"/>
          <p:cNvPicPr>
            <a:picLocks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23813" y="6351588"/>
            <a:ext cx="1974850"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7" name="Rectangle 7"/>
          <p:cNvSpPr>
            <a:spLocks noChangeArrowheads="1"/>
          </p:cNvSpPr>
          <p:nvPr/>
        </p:nvSpPr>
        <p:spPr bwMode="auto">
          <a:xfrm>
            <a:off x="0" y="838200"/>
            <a:ext cx="9148763" cy="76200"/>
          </a:xfrm>
          <a:prstGeom prst="rect">
            <a:avLst/>
          </a:prstGeom>
          <a:solidFill>
            <a:schemeClr val="accent1"/>
          </a:solidFill>
          <a:ln>
            <a:noFill/>
          </a:ln>
          <a:extLst>
            <a:ext uri="{91240B29-F687-4F45-9708-019B960494DF}">
              <a14:hiddenLine xmlns:a14="http://schemas.microsoft.com/office/drawing/2010/main" w="25400" algn="ctr">
                <a:solidFill>
                  <a:srgbClr val="000000"/>
                </a:solidFill>
                <a:miter lim="800000"/>
                <a:headEnd/>
                <a:tailEnd/>
              </a14:hiddenLine>
            </a:ext>
          </a:extLst>
        </p:spPr>
        <p:txBody>
          <a:bodyPr lIns="91372" tIns="45686" rIns="91372" bIns="45686" anchor="ct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defRPr/>
            </a:pPr>
            <a:endParaRPr lang="en-US" altLang="en-US">
              <a:solidFill>
                <a:srgbClr val="FFFFFF"/>
              </a:solidFill>
              <a:cs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4800" r:id="rId1"/>
    <p:sldLayoutId id="2147484769" r:id="rId2"/>
    <p:sldLayoutId id="2147484770" r:id="rId3"/>
    <p:sldLayoutId id="2147484771" r:id="rId4"/>
    <p:sldLayoutId id="2147484772" r:id="rId5"/>
    <p:sldLayoutId id="2147484773" r:id="rId6"/>
    <p:sldLayoutId id="2147484774" r:id="rId7"/>
    <p:sldLayoutId id="2147484775" r:id="rId8"/>
    <p:sldLayoutId id="2147484776" r:id="rId9"/>
    <p:sldLayoutId id="2147484777" r:id="rId10"/>
    <p:sldLayoutId id="2147484778" r:id="rId11"/>
    <p:sldLayoutId id="2147484779" r:id="rId12"/>
  </p:sldLayoutIdLst>
  <p:hf hdr="0" ftr="0" dt="0"/>
  <p:txStyles>
    <p:titleStyle>
      <a:lvl1pPr algn="l" defTabSz="909638" rtl="0" eaLnBrk="0" fontAlgn="base" hangingPunct="0">
        <a:spcBef>
          <a:spcPct val="0"/>
        </a:spcBef>
        <a:spcAft>
          <a:spcPct val="0"/>
        </a:spcAft>
        <a:defRPr sz="1900" b="1">
          <a:solidFill>
            <a:schemeClr val="tx2"/>
          </a:solidFill>
          <a:latin typeface="+mj-lt"/>
          <a:ea typeface="+mj-ea"/>
          <a:cs typeface="+mj-cs"/>
        </a:defRPr>
      </a:lvl1pPr>
      <a:lvl2pPr algn="l" defTabSz="909638" rtl="0" eaLnBrk="0" fontAlgn="base" hangingPunct="0">
        <a:spcBef>
          <a:spcPct val="0"/>
        </a:spcBef>
        <a:spcAft>
          <a:spcPct val="0"/>
        </a:spcAft>
        <a:defRPr sz="1900" b="1">
          <a:solidFill>
            <a:schemeClr val="tx2"/>
          </a:solidFill>
          <a:latin typeface="Arial" charset="0"/>
        </a:defRPr>
      </a:lvl2pPr>
      <a:lvl3pPr algn="l" defTabSz="909638" rtl="0" eaLnBrk="0" fontAlgn="base" hangingPunct="0">
        <a:spcBef>
          <a:spcPct val="0"/>
        </a:spcBef>
        <a:spcAft>
          <a:spcPct val="0"/>
        </a:spcAft>
        <a:defRPr sz="1900" b="1">
          <a:solidFill>
            <a:schemeClr val="tx2"/>
          </a:solidFill>
          <a:latin typeface="Arial" charset="0"/>
        </a:defRPr>
      </a:lvl3pPr>
      <a:lvl4pPr algn="l" defTabSz="909638" rtl="0" eaLnBrk="0" fontAlgn="base" hangingPunct="0">
        <a:spcBef>
          <a:spcPct val="0"/>
        </a:spcBef>
        <a:spcAft>
          <a:spcPct val="0"/>
        </a:spcAft>
        <a:defRPr sz="1900" b="1">
          <a:solidFill>
            <a:schemeClr val="tx2"/>
          </a:solidFill>
          <a:latin typeface="Arial" charset="0"/>
        </a:defRPr>
      </a:lvl4pPr>
      <a:lvl5pPr algn="l" defTabSz="909638" rtl="0" eaLnBrk="0" fontAlgn="base" hangingPunct="0">
        <a:spcBef>
          <a:spcPct val="0"/>
        </a:spcBef>
        <a:spcAft>
          <a:spcPct val="0"/>
        </a:spcAft>
        <a:defRPr sz="1900" b="1">
          <a:solidFill>
            <a:schemeClr val="tx2"/>
          </a:solidFill>
          <a:latin typeface="Arial" charset="0"/>
        </a:defRPr>
      </a:lvl5pPr>
      <a:lvl6pPr marL="466181" algn="l" defTabSz="912944" rtl="0" fontAlgn="base">
        <a:spcBef>
          <a:spcPct val="0"/>
        </a:spcBef>
        <a:spcAft>
          <a:spcPct val="0"/>
        </a:spcAft>
        <a:defRPr sz="1900" b="1">
          <a:solidFill>
            <a:schemeClr val="tx2"/>
          </a:solidFill>
          <a:latin typeface="Arial" charset="0"/>
        </a:defRPr>
      </a:lvl6pPr>
      <a:lvl7pPr marL="932369" algn="l" defTabSz="912944" rtl="0" fontAlgn="base">
        <a:spcBef>
          <a:spcPct val="0"/>
        </a:spcBef>
        <a:spcAft>
          <a:spcPct val="0"/>
        </a:spcAft>
        <a:defRPr sz="1900" b="1">
          <a:solidFill>
            <a:schemeClr val="tx2"/>
          </a:solidFill>
          <a:latin typeface="Arial" charset="0"/>
        </a:defRPr>
      </a:lvl7pPr>
      <a:lvl8pPr marL="1398555" algn="l" defTabSz="912944" rtl="0" fontAlgn="base">
        <a:spcBef>
          <a:spcPct val="0"/>
        </a:spcBef>
        <a:spcAft>
          <a:spcPct val="0"/>
        </a:spcAft>
        <a:defRPr sz="1900" b="1">
          <a:solidFill>
            <a:schemeClr val="tx2"/>
          </a:solidFill>
          <a:latin typeface="Arial" charset="0"/>
        </a:defRPr>
      </a:lvl8pPr>
      <a:lvl9pPr marL="1864738" algn="l" defTabSz="912944" rtl="0" fontAlgn="base">
        <a:spcBef>
          <a:spcPct val="0"/>
        </a:spcBef>
        <a:spcAft>
          <a:spcPct val="0"/>
        </a:spcAft>
        <a:defRPr sz="1900" b="1">
          <a:solidFill>
            <a:schemeClr val="tx2"/>
          </a:solidFill>
          <a:latin typeface="Arial" charset="0"/>
        </a:defRPr>
      </a:lvl9pPr>
    </p:titleStyle>
    <p:bodyStyle>
      <a:lvl1pPr marL="346075" indent="-346075" algn="l" defTabSz="909638" rtl="0" eaLnBrk="0" fontAlgn="base" hangingPunct="0">
        <a:spcBef>
          <a:spcPct val="0"/>
        </a:spcBef>
        <a:spcAft>
          <a:spcPct val="0"/>
        </a:spcAft>
        <a:buClr>
          <a:schemeClr val="tx2"/>
        </a:buClr>
        <a:defRPr sz="1600">
          <a:solidFill>
            <a:schemeClr val="tx1"/>
          </a:solidFill>
          <a:latin typeface="+mn-lt"/>
          <a:ea typeface="+mn-ea"/>
          <a:cs typeface="+mn-cs"/>
        </a:defRPr>
      </a:lvl1pPr>
      <a:lvl2pPr marL="193675" indent="-192088" algn="l" defTabSz="909638" rtl="0" eaLnBrk="0" fontAlgn="base" hangingPunct="0">
        <a:spcBef>
          <a:spcPct val="0"/>
        </a:spcBef>
        <a:spcAft>
          <a:spcPct val="0"/>
        </a:spcAft>
        <a:buClr>
          <a:schemeClr val="tx2"/>
        </a:buClr>
        <a:buSzPct val="125000"/>
        <a:buFont typeface="Arial" panose="020B0604020202020204" pitchFamily="34" charset="0"/>
        <a:buChar char="▪"/>
        <a:defRPr sz="1600">
          <a:solidFill>
            <a:schemeClr val="tx1"/>
          </a:solidFill>
          <a:latin typeface="+mn-lt"/>
        </a:defRPr>
      </a:lvl2pPr>
      <a:lvl3pPr marL="461963" indent="-263525" algn="l" defTabSz="909638" rtl="0" eaLnBrk="0" fontAlgn="base" hangingPunct="0">
        <a:spcBef>
          <a:spcPct val="0"/>
        </a:spcBef>
        <a:spcAft>
          <a:spcPct val="0"/>
        </a:spcAft>
        <a:buClr>
          <a:schemeClr val="tx2"/>
        </a:buClr>
        <a:buSzPct val="120000"/>
        <a:buFont typeface="Arial" panose="020B0604020202020204" pitchFamily="34" charset="0"/>
        <a:buChar char="–"/>
        <a:defRPr sz="1600">
          <a:solidFill>
            <a:schemeClr val="tx1"/>
          </a:solidFill>
          <a:latin typeface="+mn-lt"/>
        </a:defRPr>
      </a:lvl3pPr>
      <a:lvl4pPr marL="622300" indent="-153988" algn="l" defTabSz="909638" rtl="0" eaLnBrk="0" fontAlgn="base" hangingPunct="0">
        <a:spcBef>
          <a:spcPct val="0"/>
        </a:spcBef>
        <a:spcAft>
          <a:spcPct val="0"/>
        </a:spcAft>
        <a:buClr>
          <a:schemeClr val="tx2"/>
        </a:buClr>
        <a:buSzPct val="120000"/>
        <a:buFont typeface="Arial" panose="020B0604020202020204" pitchFamily="34" charset="0"/>
        <a:buChar char="▫"/>
        <a:defRPr sz="1600">
          <a:solidFill>
            <a:schemeClr val="tx1"/>
          </a:solidFill>
          <a:latin typeface="+mn-lt"/>
        </a:defRPr>
      </a:lvl4pPr>
      <a:lvl5pPr marL="757238" indent="-128588" algn="l" defTabSz="909638" rtl="0" eaLnBrk="0" fontAlgn="base" hangingPunct="0">
        <a:spcBef>
          <a:spcPct val="0"/>
        </a:spcBef>
        <a:spcAft>
          <a:spcPct val="0"/>
        </a:spcAft>
        <a:buClr>
          <a:schemeClr val="tx2"/>
        </a:buClr>
        <a:buSzPct val="89000"/>
        <a:buFont typeface="Arial" panose="020B0604020202020204" pitchFamily="34" charset="0"/>
        <a:buChar char="-"/>
        <a:defRPr sz="1600">
          <a:solidFill>
            <a:schemeClr val="tx1"/>
          </a:solidFill>
          <a:latin typeface="+mn-lt"/>
        </a:defRPr>
      </a:lvl5pPr>
      <a:lvl6pPr marL="1226972" indent="-132733" algn="l" defTabSz="912944" rtl="0" fontAlgn="base">
        <a:spcBef>
          <a:spcPct val="0"/>
        </a:spcBef>
        <a:spcAft>
          <a:spcPct val="0"/>
        </a:spcAft>
        <a:buClr>
          <a:schemeClr val="tx2"/>
        </a:buClr>
        <a:buSzPct val="89000"/>
        <a:buFont typeface="Arial" charset="0"/>
        <a:buChar char="-"/>
        <a:defRPr sz="1600">
          <a:solidFill>
            <a:schemeClr val="tx1"/>
          </a:solidFill>
          <a:latin typeface="+mn-lt"/>
        </a:defRPr>
      </a:lvl6pPr>
      <a:lvl7pPr marL="1693157" indent="-132733" algn="l" defTabSz="912944" rtl="0" fontAlgn="base">
        <a:spcBef>
          <a:spcPct val="0"/>
        </a:spcBef>
        <a:spcAft>
          <a:spcPct val="0"/>
        </a:spcAft>
        <a:buClr>
          <a:schemeClr val="tx2"/>
        </a:buClr>
        <a:buSzPct val="89000"/>
        <a:buFont typeface="Arial" charset="0"/>
        <a:buChar char="-"/>
        <a:defRPr sz="1600">
          <a:solidFill>
            <a:schemeClr val="tx1"/>
          </a:solidFill>
          <a:latin typeface="+mn-lt"/>
        </a:defRPr>
      </a:lvl7pPr>
      <a:lvl8pPr marL="2159341" indent="-132733" algn="l" defTabSz="912944" rtl="0" fontAlgn="base">
        <a:spcBef>
          <a:spcPct val="0"/>
        </a:spcBef>
        <a:spcAft>
          <a:spcPct val="0"/>
        </a:spcAft>
        <a:buClr>
          <a:schemeClr val="tx2"/>
        </a:buClr>
        <a:buSzPct val="89000"/>
        <a:buFont typeface="Arial" charset="0"/>
        <a:buChar char="-"/>
        <a:defRPr sz="1600">
          <a:solidFill>
            <a:schemeClr val="tx1"/>
          </a:solidFill>
          <a:latin typeface="+mn-lt"/>
        </a:defRPr>
      </a:lvl8pPr>
      <a:lvl9pPr marL="2625525" indent="-132733" algn="l" defTabSz="912944" rtl="0" fontAlgn="base">
        <a:spcBef>
          <a:spcPct val="0"/>
        </a:spcBef>
        <a:spcAft>
          <a:spcPct val="0"/>
        </a:spcAft>
        <a:buClr>
          <a:schemeClr val="tx2"/>
        </a:buClr>
        <a:buSzPct val="89000"/>
        <a:buFont typeface="Arial" charset="0"/>
        <a:buChar char="-"/>
        <a:defRPr sz="1600">
          <a:solidFill>
            <a:schemeClr val="tx1"/>
          </a:solidFill>
          <a:latin typeface="+mn-lt"/>
        </a:defRPr>
      </a:lvl9pPr>
    </p:bodyStyle>
    <p:otherStyle>
      <a:defPPr>
        <a:defRPr lang="en-US"/>
      </a:defPPr>
      <a:lvl1pPr marL="0" algn="l" defTabSz="932369" rtl="0" eaLnBrk="1" latinLnBrk="0" hangingPunct="1">
        <a:defRPr sz="1800" kern="1200">
          <a:solidFill>
            <a:schemeClr val="tx1"/>
          </a:solidFill>
          <a:latin typeface="+mn-lt"/>
          <a:ea typeface="+mn-ea"/>
          <a:cs typeface="+mn-cs"/>
        </a:defRPr>
      </a:lvl1pPr>
      <a:lvl2pPr marL="466181" algn="l" defTabSz="932369" rtl="0" eaLnBrk="1" latinLnBrk="0" hangingPunct="1">
        <a:defRPr sz="1800" kern="1200">
          <a:solidFill>
            <a:schemeClr val="tx1"/>
          </a:solidFill>
          <a:latin typeface="+mn-lt"/>
          <a:ea typeface="+mn-ea"/>
          <a:cs typeface="+mn-cs"/>
        </a:defRPr>
      </a:lvl2pPr>
      <a:lvl3pPr marL="932369" algn="l" defTabSz="932369" rtl="0" eaLnBrk="1" latinLnBrk="0" hangingPunct="1">
        <a:defRPr sz="1800" kern="1200">
          <a:solidFill>
            <a:schemeClr val="tx1"/>
          </a:solidFill>
          <a:latin typeface="+mn-lt"/>
          <a:ea typeface="+mn-ea"/>
          <a:cs typeface="+mn-cs"/>
        </a:defRPr>
      </a:lvl3pPr>
      <a:lvl4pPr marL="1398555" algn="l" defTabSz="932369" rtl="0" eaLnBrk="1" latinLnBrk="0" hangingPunct="1">
        <a:defRPr sz="1800" kern="1200">
          <a:solidFill>
            <a:schemeClr val="tx1"/>
          </a:solidFill>
          <a:latin typeface="+mn-lt"/>
          <a:ea typeface="+mn-ea"/>
          <a:cs typeface="+mn-cs"/>
        </a:defRPr>
      </a:lvl4pPr>
      <a:lvl5pPr marL="1864738" algn="l" defTabSz="932369" rtl="0" eaLnBrk="1" latinLnBrk="0" hangingPunct="1">
        <a:defRPr sz="1800" kern="1200">
          <a:solidFill>
            <a:schemeClr val="tx1"/>
          </a:solidFill>
          <a:latin typeface="+mn-lt"/>
          <a:ea typeface="+mn-ea"/>
          <a:cs typeface="+mn-cs"/>
        </a:defRPr>
      </a:lvl5pPr>
      <a:lvl6pPr marL="2330924" algn="l" defTabSz="932369" rtl="0" eaLnBrk="1" latinLnBrk="0" hangingPunct="1">
        <a:defRPr sz="1800" kern="1200">
          <a:solidFill>
            <a:schemeClr val="tx1"/>
          </a:solidFill>
          <a:latin typeface="+mn-lt"/>
          <a:ea typeface="+mn-ea"/>
          <a:cs typeface="+mn-cs"/>
        </a:defRPr>
      </a:lvl6pPr>
      <a:lvl7pPr marL="2797106" algn="l" defTabSz="932369" rtl="0" eaLnBrk="1" latinLnBrk="0" hangingPunct="1">
        <a:defRPr sz="1800" kern="1200">
          <a:solidFill>
            <a:schemeClr val="tx1"/>
          </a:solidFill>
          <a:latin typeface="+mn-lt"/>
          <a:ea typeface="+mn-ea"/>
          <a:cs typeface="+mn-cs"/>
        </a:defRPr>
      </a:lvl7pPr>
      <a:lvl8pPr marL="3263291" algn="l" defTabSz="932369" rtl="0" eaLnBrk="1" latinLnBrk="0" hangingPunct="1">
        <a:defRPr sz="1800" kern="1200">
          <a:solidFill>
            <a:schemeClr val="tx1"/>
          </a:solidFill>
          <a:latin typeface="+mn-lt"/>
          <a:ea typeface="+mn-ea"/>
          <a:cs typeface="+mn-cs"/>
        </a:defRPr>
      </a:lvl8pPr>
      <a:lvl9pPr marL="3729478" algn="l" defTabSz="932369"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SlideBottomBar"/>
          <p:cNvSpPr>
            <a:spLocks noChangeArrowheads="1"/>
          </p:cNvSpPr>
          <p:nvPr/>
        </p:nvSpPr>
        <p:spPr bwMode="auto">
          <a:xfrm>
            <a:off x="2081213" y="6351588"/>
            <a:ext cx="7062787" cy="508000"/>
          </a:xfrm>
          <a:prstGeom prst="rect">
            <a:avLst/>
          </a:prstGeom>
          <a:solidFill>
            <a:srgbClr val="C7DFFB"/>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3266" tIns="46633" rIns="93266" bIns="46633" anchor="ct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defRPr/>
            </a:pPr>
            <a:endParaRPr lang="en-US" altLang="en-US" sz="1600">
              <a:solidFill>
                <a:srgbClr val="000000"/>
              </a:solidFill>
            </a:endParaRPr>
          </a:p>
        </p:txBody>
      </p:sp>
      <p:sp>
        <p:nvSpPr>
          <p:cNvPr id="2051" name="McK 2. Slide Title"/>
          <p:cNvSpPr>
            <a:spLocks noGrp="1" noChangeArrowheads="1"/>
          </p:cNvSpPr>
          <p:nvPr>
            <p:ph type="title"/>
          </p:nvPr>
        </p:nvSpPr>
        <p:spPr bwMode="auto">
          <a:xfrm>
            <a:off x="122238" y="266700"/>
            <a:ext cx="7813675" cy="29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spAutoFit/>
          </a:bodyPr>
          <a:lstStyle/>
          <a:p>
            <a:pPr lvl="0"/>
            <a:r>
              <a:rPr lang="en-US" altLang="en-US"/>
              <a:t>Click to edit Master title style</a:t>
            </a:r>
          </a:p>
        </p:txBody>
      </p:sp>
      <p:sp>
        <p:nvSpPr>
          <p:cNvPr id="2052" name="McK 1. On-page tracker" hidden="1"/>
          <p:cNvSpPr>
            <a:spLocks noChangeArrowheads="1"/>
          </p:cNvSpPr>
          <p:nvPr/>
        </p:nvSpPr>
        <p:spPr bwMode="auto">
          <a:xfrm>
            <a:off x="122238" y="26988"/>
            <a:ext cx="876300" cy="219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defRPr/>
            </a:pPr>
            <a:r>
              <a:rPr lang="en-US" altLang="en-US" sz="1400">
                <a:solidFill>
                  <a:srgbClr val="808080"/>
                </a:solidFill>
              </a:rPr>
              <a:t>TRACKER</a:t>
            </a:r>
          </a:p>
        </p:txBody>
      </p:sp>
      <p:sp>
        <p:nvSpPr>
          <p:cNvPr id="1032" name="McK 3. Unit of measure" hidden="1"/>
          <p:cNvSpPr txBox="1">
            <a:spLocks noChangeArrowheads="1"/>
          </p:cNvSpPr>
          <p:nvPr/>
        </p:nvSpPr>
        <p:spPr bwMode="auto">
          <a:xfrm>
            <a:off x="122238" y="542925"/>
            <a:ext cx="3729037" cy="219075"/>
          </a:xfrm>
          <a:prstGeom prst="rect">
            <a:avLst/>
          </a:prstGeom>
          <a:noFill/>
          <a:ln>
            <a:noFill/>
          </a:ln>
          <a:effectLst/>
        </p:spPr>
        <p:txBody>
          <a:bodyPr lIns="0" tIns="0" rIns="0" bIns="0">
            <a:spAutoFit/>
          </a:bodyPr>
          <a:lstStyle>
            <a:lvl1pPr defTabSz="895350">
              <a:defRPr sz="2400">
                <a:solidFill>
                  <a:schemeClr val="tx1"/>
                </a:solidFill>
                <a:latin typeface="Arial" charset="0"/>
              </a:defRPr>
            </a:lvl1pPr>
            <a:lvl2pPr marL="447675" defTabSz="895350">
              <a:defRPr sz="2400">
                <a:solidFill>
                  <a:schemeClr val="tx1"/>
                </a:solidFill>
                <a:latin typeface="Arial" charset="0"/>
              </a:defRPr>
            </a:lvl2pPr>
            <a:lvl3pPr marL="895350" defTabSz="895350">
              <a:defRPr sz="2400">
                <a:solidFill>
                  <a:schemeClr val="tx1"/>
                </a:solidFill>
                <a:latin typeface="Arial" charset="0"/>
              </a:defRPr>
            </a:lvl3pPr>
            <a:lvl4pPr marL="1344613" defTabSz="895350">
              <a:defRPr sz="2400">
                <a:solidFill>
                  <a:schemeClr val="tx1"/>
                </a:solidFill>
                <a:latin typeface="Arial" charset="0"/>
              </a:defRPr>
            </a:lvl4pPr>
            <a:lvl5pPr marL="1792288" defTabSz="895350">
              <a:defRPr sz="2400">
                <a:solidFill>
                  <a:schemeClr val="tx1"/>
                </a:solidFill>
                <a:latin typeface="Arial" charset="0"/>
              </a:defRPr>
            </a:lvl5pPr>
            <a:lvl6pPr marL="2249488" defTabSz="895350" fontAlgn="base">
              <a:spcBef>
                <a:spcPct val="0"/>
              </a:spcBef>
              <a:spcAft>
                <a:spcPct val="0"/>
              </a:spcAft>
              <a:defRPr sz="2400">
                <a:solidFill>
                  <a:schemeClr val="tx1"/>
                </a:solidFill>
                <a:latin typeface="Arial" charset="0"/>
              </a:defRPr>
            </a:lvl6pPr>
            <a:lvl7pPr marL="2706688" defTabSz="895350" fontAlgn="base">
              <a:spcBef>
                <a:spcPct val="0"/>
              </a:spcBef>
              <a:spcAft>
                <a:spcPct val="0"/>
              </a:spcAft>
              <a:defRPr sz="2400">
                <a:solidFill>
                  <a:schemeClr val="tx1"/>
                </a:solidFill>
                <a:latin typeface="Arial" charset="0"/>
              </a:defRPr>
            </a:lvl7pPr>
            <a:lvl8pPr marL="3163888" defTabSz="895350" fontAlgn="base">
              <a:spcBef>
                <a:spcPct val="0"/>
              </a:spcBef>
              <a:spcAft>
                <a:spcPct val="0"/>
              </a:spcAft>
              <a:defRPr sz="2400">
                <a:solidFill>
                  <a:schemeClr val="tx1"/>
                </a:solidFill>
                <a:latin typeface="Arial" charset="0"/>
              </a:defRPr>
            </a:lvl8pPr>
            <a:lvl9pPr marL="3621088" defTabSz="895350" fontAlgn="base">
              <a:spcBef>
                <a:spcPct val="0"/>
              </a:spcBef>
              <a:spcAft>
                <a:spcPct val="0"/>
              </a:spcAft>
              <a:defRPr sz="2400">
                <a:solidFill>
                  <a:schemeClr val="tx1"/>
                </a:solidFill>
                <a:latin typeface="Arial" charset="0"/>
              </a:defRPr>
            </a:lvl9pPr>
          </a:lstStyle>
          <a:p>
            <a:pPr eaLnBrk="1" hangingPunct="1">
              <a:defRPr/>
            </a:pPr>
            <a:r>
              <a:rPr lang="en-US" sz="1400">
                <a:solidFill>
                  <a:srgbClr val="808080"/>
                </a:solidFill>
                <a:ea typeface="+mn-ea"/>
              </a:rPr>
              <a:t>Unit of measure</a:t>
            </a:r>
          </a:p>
        </p:txBody>
      </p:sp>
      <p:grpSp>
        <p:nvGrpSpPr>
          <p:cNvPr id="2054" name="McK Slide Elements"/>
          <p:cNvGrpSpPr>
            <a:grpSpLocks/>
          </p:cNvGrpSpPr>
          <p:nvPr/>
        </p:nvGrpSpPr>
        <p:grpSpPr bwMode="auto">
          <a:xfrm>
            <a:off x="122238" y="6202363"/>
            <a:ext cx="8721725" cy="519112"/>
            <a:chOff x="75" y="3829"/>
            <a:chExt cx="5385" cy="321"/>
          </a:xfrm>
        </p:grpSpPr>
        <p:sp>
          <p:nvSpPr>
            <p:cNvPr id="1151" name="McK 4. Footnote" hidden="1"/>
            <p:cNvSpPr txBox="1">
              <a:spLocks noChangeArrowheads="1"/>
            </p:cNvSpPr>
            <p:nvPr userDrawn="1"/>
          </p:nvSpPr>
          <p:spPr bwMode="auto">
            <a:xfrm>
              <a:off x="75" y="3829"/>
              <a:ext cx="5385" cy="97"/>
            </a:xfrm>
            <a:prstGeom prst="rect">
              <a:avLst/>
            </a:prstGeom>
            <a:noFill/>
            <a:ln>
              <a:noFill/>
            </a:ln>
            <a:effectLst/>
          </p:spPr>
          <p:txBody>
            <a:bodyPr lIns="0" tIns="0" rIns="0" bIns="0" anchor="b">
              <a:spAutoFit/>
            </a:bodyPr>
            <a:lstStyle>
              <a:lvl1pPr marL="104775" indent="-104775" defTabSz="895350">
                <a:defRPr sz="2400">
                  <a:solidFill>
                    <a:schemeClr val="tx1"/>
                  </a:solidFill>
                  <a:latin typeface="Arial" charset="0"/>
                </a:defRPr>
              </a:lvl1pPr>
              <a:lvl2pPr marL="1031875" defTabSz="895350">
                <a:defRPr sz="2400">
                  <a:solidFill>
                    <a:schemeClr val="tx1"/>
                  </a:solidFill>
                  <a:latin typeface="Arial" charset="0"/>
                </a:defRPr>
              </a:lvl2pPr>
              <a:lvl3pPr marL="1217613" defTabSz="895350">
                <a:defRPr sz="2400">
                  <a:solidFill>
                    <a:schemeClr val="tx1"/>
                  </a:solidFill>
                  <a:latin typeface="Arial" charset="0"/>
                </a:defRPr>
              </a:lvl3pPr>
              <a:lvl4pPr marL="1404938" defTabSz="895350">
                <a:defRPr sz="2400">
                  <a:solidFill>
                    <a:schemeClr val="tx1"/>
                  </a:solidFill>
                  <a:latin typeface="Arial" charset="0"/>
                </a:defRPr>
              </a:lvl4pPr>
              <a:lvl5pPr marL="1792288" defTabSz="895350">
                <a:defRPr sz="2400">
                  <a:solidFill>
                    <a:schemeClr val="tx1"/>
                  </a:solidFill>
                  <a:latin typeface="Arial" charset="0"/>
                </a:defRPr>
              </a:lvl5pPr>
              <a:lvl6pPr marL="2249488" defTabSz="895350" fontAlgn="base">
                <a:spcBef>
                  <a:spcPct val="0"/>
                </a:spcBef>
                <a:spcAft>
                  <a:spcPct val="0"/>
                </a:spcAft>
                <a:defRPr sz="2400">
                  <a:solidFill>
                    <a:schemeClr val="tx1"/>
                  </a:solidFill>
                  <a:latin typeface="Arial" charset="0"/>
                </a:defRPr>
              </a:lvl6pPr>
              <a:lvl7pPr marL="2706688" defTabSz="895350" fontAlgn="base">
                <a:spcBef>
                  <a:spcPct val="0"/>
                </a:spcBef>
                <a:spcAft>
                  <a:spcPct val="0"/>
                </a:spcAft>
                <a:defRPr sz="2400">
                  <a:solidFill>
                    <a:schemeClr val="tx1"/>
                  </a:solidFill>
                  <a:latin typeface="Arial" charset="0"/>
                </a:defRPr>
              </a:lvl7pPr>
              <a:lvl8pPr marL="3163888" defTabSz="895350" fontAlgn="base">
                <a:spcBef>
                  <a:spcPct val="0"/>
                </a:spcBef>
                <a:spcAft>
                  <a:spcPct val="0"/>
                </a:spcAft>
                <a:defRPr sz="2400">
                  <a:solidFill>
                    <a:schemeClr val="tx1"/>
                  </a:solidFill>
                  <a:latin typeface="Arial" charset="0"/>
                </a:defRPr>
              </a:lvl8pPr>
              <a:lvl9pPr marL="3621088" defTabSz="895350" fontAlgn="base">
                <a:spcBef>
                  <a:spcPct val="0"/>
                </a:spcBef>
                <a:spcAft>
                  <a:spcPct val="0"/>
                </a:spcAft>
                <a:defRPr sz="2400">
                  <a:solidFill>
                    <a:schemeClr val="tx1"/>
                  </a:solidFill>
                  <a:latin typeface="Arial" charset="0"/>
                </a:defRPr>
              </a:lvl9pPr>
            </a:lstStyle>
            <a:p>
              <a:pPr eaLnBrk="1" hangingPunct="1">
                <a:defRPr/>
              </a:pPr>
              <a:r>
                <a:rPr lang="en-US" sz="1000">
                  <a:solidFill>
                    <a:srgbClr val="000000"/>
                  </a:solidFill>
                  <a:ea typeface="+mn-ea"/>
                </a:rPr>
                <a:t>1 Footnote</a:t>
              </a:r>
            </a:p>
          </p:txBody>
        </p:sp>
        <p:sp>
          <p:nvSpPr>
            <p:cNvPr id="2065" name="McK 5. Source" hidden="1"/>
            <p:cNvSpPr>
              <a:spLocks noChangeArrowheads="1"/>
            </p:cNvSpPr>
            <p:nvPr userDrawn="1"/>
          </p:nvSpPr>
          <p:spPr bwMode="auto">
            <a:xfrm>
              <a:off x="75" y="4053"/>
              <a:ext cx="4323" cy="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marL="619125" indent="-619125" defTabSz="911225" eaLnBrk="0" hangingPunct="0">
                <a:tabLst>
                  <a:tab pos="622300" algn="l"/>
                </a:tabLst>
                <a:defRPr>
                  <a:solidFill>
                    <a:schemeClr val="tx1"/>
                  </a:solidFill>
                  <a:latin typeface="Arial" panose="020B0604020202020204" pitchFamily="34" charset="0"/>
                  <a:ea typeface="ＭＳ Ｐゴシック" panose="020B0600070205080204" pitchFamily="34" charset="-128"/>
                </a:defRPr>
              </a:lvl1pPr>
              <a:lvl2pPr marL="742950" indent="-285750" defTabSz="911225" eaLnBrk="0" hangingPunct="0">
                <a:tabLst>
                  <a:tab pos="622300" algn="l"/>
                </a:tabLst>
                <a:defRPr>
                  <a:solidFill>
                    <a:schemeClr val="tx1"/>
                  </a:solidFill>
                  <a:latin typeface="Arial" panose="020B0604020202020204" pitchFamily="34" charset="0"/>
                  <a:ea typeface="ＭＳ Ｐゴシック" panose="020B0600070205080204" pitchFamily="34" charset="-128"/>
                </a:defRPr>
              </a:lvl2pPr>
              <a:lvl3pPr marL="1143000" indent="-228600" defTabSz="911225" eaLnBrk="0" hangingPunct="0">
                <a:tabLst>
                  <a:tab pos="622300" algn="l"/>
                </a:tabLst>
                <a:defRPr>
                  <a:solidFill>
                    <a:schemeClr val="tx1"/>
                  </a:solidFill>
                  <a:latin typeface="Arial" panose="020B0604020202020204" pitchFamily="34" charset="0"/>
                  <a:ea typeface="ＭＳ Ｐゴシック" panose="020B0600070205080204" pitchFamily="34" charset="-128"/>
                </a:defRPr>
              </a:lvl3pPr>
              <a:lvl4pPr marL="1600200" indent="-228600" defTabSz="911225" eaLnBrk="0" hangingPunct="0">
                <a:tabLst>
                  <a:tab pos="622300" algn="l"/>
                </a:tabLst>
                <a:defRPr>
                  <a:solidFill>
                    <a:schemeClr val="tx1"/>
                  </a:solidFill>
                  <a:latin typeface="Arial" panose="020B0604020202020204" pitchFamily="34" charset="0"/>
                  <a:ea typeface="ＭＳ Ｐゴシック" panose="020B0600070205080204" pitchFamily="34" charset="-128"/>
                </a:defRPr>
              </a:lvl4pPr>
              <a:lvl5pPr marL="2057400" indent="-228600" defTabSz="911225" eaLnBrk="0" hangingPunct="0">
                <a:tabLst>
                  <a:tab pos="622300" algn="l"/>
                </a:tabLst>
                <a:defRPr>
                  <a:solidFill>
                    <a:schemeClr val="tx1"/>
                  </a:solidFill>
                  <a:latin typeface="Arial" panose="020B0604020202020204" pitchFamily="34" charset="0"/>
                  <a:ea typeface="ＭＳ Ｐゴシック" panose="020B0600070205080204" pitchFamily="34" charset="-128"/>
                </a:defRPr>
              </a:lvl5pPr>
              <a:lvl6pPr marL="2514600" indent="-228600" defTabSz="911225" eaLnBrk="0" fontAlgn="base" hangingPunct="0">
                <a:spcBef>
                  <a:spcPct val="0"/>
                </a:spcBef>
                <a:spcAft>
                  <a:spcPct val="0"/>
                </a:spcAft>
                <a:tabLst>
                  <a:tab pos="622300" algn="l"/>
                </a:tabLst>
                <a:defRPr>
                  <a:solidFill>
                    <a:schemeClr val="tx1"/>
                  </a:solidFill>
                  <a:latin typeface="Arial" panose="020B0604020202020204" pitchFamily="34" charset="0"/>
                  <a:ea typeface="ＭＳ Ｐゴシック" panose="020B0600070205080204" pitchFamily="34" charset="-128"/>
                </a:defRPr>
              </a:lvl6pPr>
              <a:lvl7pPr marL="2971800" indent="-228600" defTabSz="911225" eaLnBrk="0" fontAlgn="base" hangingPunct="0">
                <a:spcBef>
                  <a:spcPct val="0"/>
                </a:spcBef>
                <a:spcAft>
                  <a:spcPct val="0"/>
                </a:spcAft>
                <a:tabLst>
                  <a:tab pos="622300" algn="l"/>
                </a:tabLst>
                <a:defRPr>
                  <a:solidFill>
                    <a:schemeClr val="tx1"/>
                  </a:solidFill>
                  <a:latin typeface="Arial" panose="020B0604020202020204" pitchFamily="34" charset="0"/>
                  <a:ea typeface="ＭＳ Ｐゴシック" panose="020B0600070205080204" pitchFamily="34" charset="-128"/>
                </a:defRPr>
              </a:lvl7pPr>
              <a:lvl8pPr marL="3429000" indent="-228600" defTabSz="911225" eaLnBrk="0" fontAlgn="base" hangingPunct="0">
                <a:spcBef>
                  <a:spcPct val="0"/>
                </a:spcBef>
                <a:spcAft>
                  <a:spcPct val="0"/>
                </a:spcAft>
                <a:tabLst>
                  <a:tab pos="622300" algn="l"/>
                </a:tabLst>
                <a:defRPr>
                  <a:solidFill>
                    <a:schemeClr val="tx1"/>
                  </a:solidFill>
                  <a:latin typeface="Arial" panose="020B0604020202020204" pitchFamily="34" charset="0"/>
                  <a:ea typeface="ＭＳ Ｐゴシック" panose="020B0600070205080204" pitchFamily="34" charset="-128"/>
                </a:defRPr>
              </a:lvl8pPr>
              <a:lvl9pPr marL="3886200" indent="-228600" defTabSz="911225" eaLnBrk="0" fontAlgn="base" hangingPunct="0">
                <a:spcBef>
                  <a:spcPct val="0"/>
                </a:spcBef>
                <a:spcAft>
                  <a:spcPct val="0"/>
                </a:spcAft>
                <a:tabLst>
                  <a:tab pos="622300" algn="l"/>
                </a:tabLst>
                <a:defRPr>
                  <a:solidFill>
                    <a:schemeClr val="tx1"/>
                  </a:solidFill>
                  <a:latin typeface="Arial" panose="020B0604020202020204" pitchFamily="34" charset="0"/>
                  <a:ea typeface="ＭＳ Ｐゴシック" panose="020B0600070205080204" pitchFamily="34" charset="-128"/>
                </a:defRPr>
              </a:lvl9pPr>
            </a:lstStyle>
            <a:p>
              <a:pPr eaLnBrk="1" hangingPunct="1">
                <a:defRPr/>
              </a:pPr>
              <a:r>
                <a:rPr lang="en-US" altLang="en-US" sz="1000">
                  <a:solidFill>
                    <a:srgbClr val="000000"/>
                  </a:solidFill>
                </a:rPr>
                <a:t>SOURCE: Source</a:t>
              </a:r>
            </a:p>
          </p:txBody>
        </p:sp>
      </p:grpSp>
      <p:grpSp>
        <p:nvGrpSpPr>
          <p:cNvPr id="2055" name="ACET" hidden="1"/>
          <p:cNvGrpSpPr>
            <a:grpSpLocks/>
          </p:cNvGrpSpPr>
          <p:nvPr/>
        </p:nvGrpSpPr>
        <p:grpSpPr bwMode="auto">
          <a:xfrm>
            <a:off x="1482725" y="1149350"/>
            <a:ext cx="4349750" cy="519113"/>
            <a:chOff x="915" y="710"/>
            <a:chExt cx="2686" cy="320"/>
          </a:xfrm>
        </p:grpSpPr>
        <p:cxnSp>
          <p:nvCxnSpPr>
            <p:cNvPr id="2062" name="AutoShape 249" hidden="1"/>
            <p:cNvCxnSpPr>
              <a:cxnSpLocks noChangeShapeType="1"/>
              <a:stCxn id="2063" idx="4"/>
              <a:endCxn id="2063" idx="6"/>
            </p:cNvCxnSpPr>
            <p:nvPr/>
          </p:nvCxnSpPr>
          <p:spPr bwMode="auto">
            <a:xfrm>
              <a:off x="915" y="1030"/>
              <a:ext cx="2686" cy="0"/>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sp>
          <p:nvSpPr>
            <p:cNvPr id="2063" name="AutoShape 250" hidden="1"/>
            <p:cNvSpPr>
              <a:spLocks noChangeArrowheads="1"/>
            </p:cNvSpPr>
            <p:nvPr/>
          </p:nvSpPr>
          <p:spPr bwMode="auto">
            <a:xfrm>
              <a:off x="915" y="710"/>
              <a:ext cx="2686" cy="320"/>
            </a:xfrm>
            <a:prstGeom prst="leftRightArrow">
              <a:avLst>
                <a:gd name="adj1" fmla="val 100000"/>
                <a:gd name="adj2" fmla="val 0"/>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18288" anchor="b">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defRPr/>
              </a:pPr>
              <a:r>
                <a:rPr lang="en-US" altLang="en-US" sz="1600" b="1">
                  <a:solidFill>
                    <a:srgbClr val="000000"/>
                  </a:solidFill>
                </a:rPr>
                <a:t>Title</a:t>
              </a:r>
            </a:p>
            <a:p>
              <a:pPr eaLnBrk="1" hangingPunct="1">
                <a:defRPr/>
              </a:pPr>
              <a:r>
                <a:rPr lang="en-US" altLang="en-US" sz="1600">
                  <a:solidFill>
                    <a:srgbClr val="808080"/>
                  </a:solidFill>
                </a:rPr>
                <a:t>Unit of measure</a:t>
              </a:r>
            </a:p>
          </p:txBody>
        </p:sp>
      </p:grpSp>
      <p:sp>
        <p:nvSpPr>
          <p:cNvPr id="1304" name="Rectangle 280"/>
          <p:cNvSpPr>
            <a:spLocks noGrp="1" noChangeArrowheads="1"/>
          </p:cNvSpPr>
          <p:nvPr>
            <p:ph type="sldNum" sz="quarter" idx="4"/>
          </p:nvPr>
        </p:nvSpPr>
        <p:spPr bwMode="auto">
          <a:xfrm>
            <a:off x="8720138" y="6565900"/>
            <a:ext cx="198437" cy="155575"/>
          </a:xfrm>
          <a:prstGeom prst="rect">
            <a:avLst/>
          </a:prstGeom>
          <a:noFill/>
          <a:ln>
            <a:noFill/>
          </a:ln>
          <a:effectLst/>
        </p:spPr>
        <p:txBody>
          <a:bodyPr vert="horz" wrap="none" lIns="0" tIns="0" rIns="0" bIns="0" numCol="1" anchor="t" anchorCtr="0" compatLnSpc="1">
            <a:prstTxWarp prst="textNoShape">
              <a:avLst/>
            </a:prstTxWarp>
          </a:bodyPr>
          <a:lstStyle>
            <a:lvl1pPr eaLnBrk="1" hangingPunct="1">
              <a:defRPr sz="1000">
                <a:solidFill>
                  <a:srgbClr val="000000"/>
                </a:solidFill>
              </a:defRPr>
            </a:lvl1pPr>
          </a:lstStyle>
          <a:p>
            <a:pPr>
              <a:defRPr/>
            </a:pPr>
            <a:fld id="{BEFD19F2-AFBC-46D8-93EF-26C9F6EEC47C}" type="slidenum">
              <a:rPr lang="en-US" altLang="en-US"/>
              <a:pPr>
                <a:defRPr/>
              </a:pPr>
              <a:t>‹#›</a:t>
            </a:fld>
            <a:r>
              <a:rPr lang="en-US" altLang="en-US"/>
              <a:t> </a:t>
            </a:r>
          </a:p>
        </p:txBody>
      </p:sp>
      <p:sp>
        <p:nvSpPr>
          <p:cNvPr id="2057" name="Rectangle 286"/>
          <p:cNvSpPr>
            <a:spLocks noGrp="1" noChangeArrowheads="1"/>
          </p:cNvSpPr>
          <p:nvPr>
            <p:ph type="body" idx="1"/>
          </p:nvPr>
        </p:nvSpPr>
        <p:spPr bwMode="auto">
          <a:xfrm>
            <a:off x="1482725" y="1990725"/>
            <a:ext cx="4389438" cy="1247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058" name="doc id"/>
          <p:cNvSpPr>
            <a:spLocks noChangeArrowheads="1"/>
          </p:cNvSpPr>
          <p:nvPr/>
        </p:nvSpPr>
        <p:spPr bwMode="auto">
          <a:xfrm>
            <a:off x="8247063" y="36513"/>
            <a:ext cx="669925"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defTabSz="911225"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defTabSz="911225"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defTabSz="911225"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defTabSz="911225"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defTabSz="911225"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defTabSz="91122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91122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91122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91122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r" eaLnBrk="1" hangingPunct="1">
              <a:defRPr/>
            </a:pPr>
            <a:endParaRPr lang="en-US" altLang="en-US" sz="800">
              <a:solidFill>
                <a:srgbClr val="000000"/>
              </a:solidFill>
            </a:endParaRPr>
          </a:p>
        </p:txBody>
      </p:sp>
      <p:pic>
        <p:nvPicPr>
          <p:cNvPr id="2059" name="Picture 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935913" y="0"/>
            <a:ext cx="1212850" cy="54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0" name="Picture 3"/>
          <p:cNvPicPr>
            <a:picLocks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3813" y="6351588"/>
            <a:ext cx="1974850"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61" name="Rectangle 7"/>
          <p:cNvSpPr>
            <a:spLocks noChangeArrowheads="1"/>
          </p:cNvSpPr>
          <p:nvPr/>
        </p:nvSpPr>
        <p:spPr bwMode="auto">
          <a:xfrm>
            <a:off x="0" y="838200"/>
            <a:ext cx="9148763" cy="76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02" tIns="45701" rIns="91402" bIns="45701" anchor="ct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defRPr/>
            </a:pPr>
            <a:endParaRPr lang="en-US" altLang="en-US">
              <a:solidFill>
                <a:srgbClr val="FFFFFF"/>
              </a:solidFill>
            </a:endParaRPr>
          </a:p>
        </p:txBody>
      </p:sp>
    </p:spTree>
  </p:cSld>
  <p:clrMap bg1="lt1" tx1="dk1" bg2="lt2" tx2="dk2" accent1="accent1" accent2="accent2" accent3="accent3" accent4="accent4" accent5="accent5" accent6="accent6" hlink="hlink" folHlink="folHlink"/>
  <p:sldLayoutIdLst>
    <p:sldLayoutId id="2147484801" r:id="rId1"/>
    <p:sldLayoutId id="2147484780" r:id="rId2"/>
    <p:sldLayoutId id="2147484781" r:id="rId3"/>
    <p:sldLayoutId id="2147484782" r:id="rId4"/>
    <p:sldLayoutId id="2147484783" r:id="rId5"/>
    <p:sldLayoutId id="2147484784" r:id="rId6"/>
    <p:sldLayoutId id="2147484785" r:id="rId7"/>
    <p:sldLayoutId id="2147484786" r:id="rId8"/>
    <p:sldLayoutId id="2147484787" r:id="rId9"/>
    <p:sldLayoutId id="2147484788" r:id="rId10"/>
    <p:sldLayoutId id="2147484789" r:id="rId11"/>
  </p:sldLayoutIdLst>
  <p:hf hdr="0" ftr="0" dt="0"/>
  <p:txStyles>
    <p:titleStyle>
      <a:lvl1pPr algn="l" defTabSz="911225" rtl="0" eaLnBrk="0" fontAlgn="base" hangingPunct="0">
        <a:spcBef>
          <a:spcPct val="0"/>
        </a:spcBef>
        <a:spcAft>
          <a:spcPct val="0"/>
        </a:spcAft>
        <a:defRPr sz="1900" b="1">
          <a:solidFill>
            <a:schemeClr val="tx2"/>
          </a:solidFill>
          <a:latin typeface="+mj-lt"/>
          <a:ea typeface="+mj-ea"/>
          <a:cs typeface="+mj-cs"/>
        </a:defRPr>
      </a:lvl1pPr>
      <a:lvl2pPr algn="l" defTabSz="911225" rtl="0" eaLnBrk="0" fontAlgn="base" hangingPunct="0">
        <a:spcBef>
          <a:spcPct val="0"/>
        </a:spcBef>
        <a:spcAft>
          <a:spcPct val="0"/>
        </a:spcAft>
        <a:defRPr sz="1900" b="1">
          <a:solidFill>
            <a:schemeClr val="tx2"/>
          </a:solidFill>
          <a:latin typeface="Arial" charset="0"/>
        </a:defRPr>
      </a:lvl2pPr>
      <a:lvl3pPr algn="l" defTabSz="911225" rtl="0" eaLnBrk="0" fontAlgn="base" hangingPunct="0">
        <a:spcBef>
          <a:spcPct val="0"/>
        </a:spcBef>
        <a:spcAft>
          <a:spcPct val="0"/>
        </a:spcAft>
        <a:defRPr sz="1900" b="1">
          <a:solidFill>
            <a:schemeClr val="tx2"/>
          </a:solidFill>
          <a:latin typeface="Arial" charset="0"/>
        </a:defRPr>
      </a:lvl3pPr>
      <a:lvl4pPr algn="l" defTabSz="911225" rtl="0" eaLnBrk="0" fontAlgn="base" hangingPunct="0">
        <a:spcBef>
          <a:spcPct val="0"/>
        </a:spcBef>
        <a:spcAft>
          <a:spcPct val="0"/>
        </a:spcAft>
        <a:defRPr sz="1900" b="1">
          <a:solidFill>
            <a:schemeClr val="tx2"/>
          </a:solidFill>
          <a:latin typeface="Arial" charset="0"/>
        </a:defRPr>
      </a:lvl4pPr>
      <a:lvl5pPr algn="l" defTabSz="911225" rtl="0" eaLnBrk="0" fontAlgn="base" hangingPunct="0">
        <a:spcBef>
          <a:spcPct val="0"/>
        </a:spcBef>
        <a:spcAft>
          <a:spcPct val="0"/>
        </a:spcAft>
        <a:defRPr sz="1900" b="1">
          <a:solidFill>
            <a:schemeClr val="tx2"/>
          </a:solidFill>
          <a:latin typeface="Arial" charset="0"/>
        </a:defRPr>
      </a:lvl5pPr>
      <a:lvl6pPr marL="466331" algn="l" defTabSz="913235" rtl="0" fontAlgn="base">
        <a:spcBef>
          <a:spcPct val="0"/>
        </a:spcBef>
        <a:spcAft>
          <a:spcPct val="0"/>
        </a:spcAft>
        <a:defRPr sz="1900" b="1">
          <a:solidFill>
            <a:schemeClr val="tx2"/>
          </a:solidFill>
          <a:latin typeface="Arial" charset="0"/>
        </a:defRPr>
      </a:lvl6pPr>
      <a:lvl7pPr marL="932665" algn="l" defTabSz="913235" rtl="0" fontAlgn="base">
        <a:spcBef>
          <a:spcPct val="0"/>
        </a:spcBef>
        <a:spcAft>
          <a:spcPct val="0"/>
        </a:spcAft>
        <a:defRPr sz="1900" b="1">
          <a:solidFill>
            <a:schemeClr val="tx2"/>
          </a:solidFill>
          <a:latin typeface="Arial" charset="0"/>
        </a:defRPr>
      </a:lvl7pPr>
      <a:lvl8pPr marL="1398999" algn="l" defTabSz="913235" rtl="0" fontAlgn="base">
        <a:spcBef>
          <a:spcPct val="0"/>
        </a:spcBef>
        <a:spcAft>
          <a:spcPct val="0"/>
        </a:spcAft>
        <a:defRPr sz="1900" b="1">
          <a:solidFill>
            <a:schemeClr val="tx2"/>
          </a:solidFill>
          <a:latin typeface="Arial" charset="0"/>
        </a:defRPr>
      </a:lvl8pPr>
      <a:lvl9pPr marL="1865332" algn="l" defTabSz="913235" rtl="0" fontAlgn="base">
        <a:spcBef>
          <a:spcPct val="0"/>
        </a:spcBef>
        <a:spcAft>
          <a:spcPct val="0"/>
        </a:spcAft>
        <a:defRPr sz="1900" b="1">
          <a:solidFill>
            <a:schemeClr val="tx2"/>
          </a:solidFill>
          <a:latin typeface="Arial" charset="0"/>
        </a:defRPr>
      </a:lvl9pPr>
    </p:titleStyle>
    <p:bodyStyle>
      <a:lvl1pPr marL="341313" indent="-341313" algn="l" defTabSz="911225" rtl="0" eaLnBrk="0" fontAlgn="base" hangingPunct="0">
        <a:spcBef>
          <a:spcPct val="0"/>
        </a:spcBef>
        <a:spcAft>
          <a:spcPct val="0"/>
        </a:spcAft>
        <a:buClr>
          <a:schemeClr val="tx2"/>
        </a:buClr>
        <a:defRPr sz="1600">
          <a:solidFill>
            <a:schemeClr val="tx1"/>
          </a:solidFill>
          <a:latin typeface="+mn-lt"/>
          <a:ea typeface="+mn-ea"/>
          <a:cs typeface="+mn-cs"/>
        </a:defRPr>
      </a:lvl1pPr>
      <a:lvl2pPr marL="195263" indent="-193675" algn="l" defTabSz="911225" rtl="0" eaLnBrk="0" fontAlgn="base" hangingPunct="0">
        <a:spcBef>
          <a:spcPct val="0"/>
        </a:spcBef>
        <a:spcAft>
          <a:spcPct val="0"/>
        </a:spcAft>
        <a:buClr>
          <a:schemeClr val="tx2"/>
        </a:buClr>
        <a:buSzPct val="125000"/>
        <a:buFont typeface="Arial" panose="020B0604020202020204" pitchFamily="34" charset="0"/>
        <a:buChar char="▪"/>
        <a:defRPr sz="1600">
          <a:solidFill>
            <a:schemeClr val="tx1"/>
          </a:solidFill>
          <a:latin typeface="+mn-lt"/>
        </a:defRPr>
      </a:lvl2pPr>
      <a:lvl3pPr marL="463550" indent="-265113" algn="l" defTabSz="911225" rtl="0" eaLnBrk="0" fontAlgn="base" hangingPunct="0">
        <a:spcBef>
          <a:spcPct val="0"/>
        </a:spcBef>
        <a:spcAft>
          <a:spcPct val="0"/>
        </a:spcAft>
        <a:buClr>
          <a:schemeClr val="tx2"/>
        </a:buClr>
        <a:buSzPct val="120000"/>
        <a:buFont typeface="Arial" panose="020B0604020202020204" pitchFamily="34" charset="0"/>
        <a:buChar char="–"/>
        <a:defRPr sz="1600">
          <a:solidFill>
            <a:schemeClr val="tx1"/>
          </a:solidFill>
          <a:latin typeface="+mn-lt"/>
        </a:defRPr>
      </a:lvl3pPr>
      <a:lvl4pPr marL="623888" indent="-155575" algn="l" defTabSz="911225" rtl="0" eaLnBrk="0" fontAlgn="base" hangingPunct="0">
        <a:spcBef>
          <a:spcPct val="0"/>
        </a:spcBef>
        <a:spcAft>
          <a:spcPct val="0"/>
        </a:spcAft>
        <a:buClr>
          <a:schemeClr val="tx2"/>
        </a:buClr>
        <a:buSzPct val="120000"/>
        <a:buFont typeface="Arial" panose="020B0604020202020204" pitchFamily="34" charset="0"/>
        <a:buChar char="▫"/>
        <a:defRPr sz="1600">
          <a:solidFill>
            <a:schemeClr val="tx1"/>
          </a:solidFill>
          <a:latin typeface="+mn-lt"/>
        </a:defRPr>
      </a:lvl4pPr>
      <a:lvl5pPr marL="758825" indent="-130175" algn="l" defTabSz="911225" rtl="0" eaLnBrk="0" fontAlgn="base" hangingPunct="0">
        <a:spcBef>
          <a:spcPct val="0"/>
        </a:spcBef>
        <a:spcAft>
          <a:spcPct val="0"/>
        </a:spcAft>
        <a:buClr>
          <a:schemeClr val="tx2"/>
        </a:buClr>
        <a:buSzPct val="89000"/>
        <a:buFont typeface="Arial" panose="020B0604020202020204" pitchFamily="34" charset="0"/>
        <a:buChar char="-"/>
        <a:defRPr sz="1600">
          <a:solidFill>
            <a:schemeClr val="tx1"/>
          </a:solidFill>
          <a:latin typeface="+mn-lt"/>
        </a:defRPr>
      </a:lvl5pPr>
      <a:lvl6pPr marL="1227362" indent="-132776" algn="l" defTabSz="913235" rtl="0" fontAlgn="base">
        <a:spcBef>
          <a:spcPct val="0"/>
        </a:spcBef>
        <a:spcAft>
          <a:spcPct val="0"/>
        </a:spcAft>
        <a:buClr>
          <a:schemeClr val="tx2"/>
        </a:buClr>
        <a:buSzPct val="89000"/>
        <a:buFont typeface="Arial" charset="0"/>
        <a:buChar char="-"/>
        <a:defRPr sz="1600">
          <a:solidFill>
            <a:schemeClr val="tx1"/>
          </a:solidFill>
          <a:latin typeface="+mn-lt"/>
        </a:defRPr>
      </a:lvl6pPr>
      <a:lvl7pPr marL="1693696" indent="-132776" algn="l" defTabSz="913235" rtl="0" fontAlgn="base">
        <a:spcBef>
          <a:spcPct val="0"/>
        </a:spcBef>
        <a:spcAft>
          <a:spcPct val="0"/>
        </a:spcAft>
        <a:buClr>
          <a:schemeClr val="tx2"/>
        </a:buClr>
        <a:buSzPct val="89000"/>
        <a:buFont typeface="Arial" charset="0"/>
        <a:buChar char="-"/>
        <a:defRPr sz="1600">
          <a:solidFill>
            <a:schemeClr val="tx1"/>
          </a:solidFill>
          <a:latin typeface="+mn-lt"/>
        </a:defRPr>
      </a:lvl7pPr>
      <a:lvl8pPr marL="2160028" indent="-132776" algn="l" defTabSz="913235" rtl="0" fontAlgn="base">
        <a:spcBef>
          <a:spcPct val="0"/>
        </a:spcBef>
        <a:spcAft>
          <a:spcPct val="0"/>
        </a:spcAft>
        <a:buClr>
          <a:schemeClr val="tx2"/>
        </a:buClr>
        <a:buSzPct val="89000"/>
        <a:buFont typeface="Arial" charset="0"/>
        <a:buChar char="-"/>
        <a:defRPr sz="1600">
          <a:solidFill>
            <a:schemeClr val="tx1"/>
          </a:solidFill>
          <a:latin typeface="+mn-lt"/>
        </a:defRPr>
      </a:lvl8pPr>
      <a:lvl9pPr marL="2626360" indent="-132776" algn="l" defTabSz="913235" rtl="0" fontAlgn="base">
        <a:spcBef>
          <a:spcPct val="0"/>
        </a:spcBef>
        <a:spcAft>
          <a:spcPct val="0"/>
        </a:spcAft>
        <a:buClr>
          <a:schemeClr val="tx2"/>
        </a:buClr>
        <a:buSzPct val="89000"/>
        <a:buFont typeface="Arial" charset="0"/>
        <a:buChar char="-"/>
        <a:defRPr sz="1600">
          <a:solidFill>
            <a:schemeClr val="tx1"/>
          </a:solidFill>
          <a:latin typeface="+mn-lt"/>
        </a:defRPr>
      </a:lvl9pPr>
    </p:bodyStyle>
    <p:otherStyle>
      <a:defPPr>
        <a:defRPr lang="en-US"/>
      </a:defPPr>
      <a:lvl1pPr marL="0" algn="l" defTabSz="932665" rtl="0" eaLnBrk="1" latinLnBrk="0" hangingPunct="1">
        <a:defRPr sz="1800" kern="1200">
          <a:solidFill>
            <a:schemeClr val="tx1"/>
          </a:solidFill>
          <a:latin typeface="+mn-lt"/>
          <a:ea typeface="+mn-ea"/>
          <a:cs typeface="+mn-cs"/>
        </a:defRPr>
      </a:lvl1pPr>
      <a:lvl2pPr marL="466331" algn="l" defTabSz="932665" rtl="0" eaLnBrk="1" latinLnBrk="0" hangingPunct="1">
        <a:defRPr sz="1800" kern="1200">
          <a:solidFill>
            <a:schemeClr val="tx1"/>
          </a:solidFill>
          <a:latin typeface="+mn-lt"/>
          <a:ea typeface="+mn-ea"/>
          <a:cs typeface="+mn-cs"/>
        </a:defRPr>
      </a:lvl2pPr>
      <a:lvl3pPr marL="932665" algn="l" defTabSz="932665" rtl="0" eaLnBrk="1" latinLnBrk="0" hangingPunct="1">
        <a:defRPr sz="1800" kern="1200">
          <a:solidFill>
            <a:schemeClr val="tx1"/>
          </a:solidFill>
          <a:latin typeface="+mn-lt"/>
          <a:ea typeface="+mn-ea"/>
          <a:cs typeface="+mn-cs"/>
        </a:defRPr>
      </a:lvl3pPr>
      <a:lvl4pPr marL="1398999" algn="l" defTabSz="932665" rtl="0" eaLnBrk="1" latinLnBrk="0" hangingPunct="1">
        <a:defRPr sz="1800" kern="1200">
          <a:solidFill>
            <a:schemeClr val="tx1"/>
          </a:solidFill>
          <a:latin typeface="+mn-lt"/>
          <a:ea typeface="+mn-ea"/>
          <a:cs typeface="+mn-cs"/>
        </a:defRPr>
      </a:lvl4pPr>
      <a:lvl5pPr marL="1865332" algn="l" defTabSz="932665" rtl="0" eaLnBrk="1" latinLnBrk="0" hangingPunct="1">
        <a:defRPr sz="1800" kern="1200">
          <a:solidFill>
            <a:schemeClr val="tx1"/>
          </a:solidFill>
          <a:latin typeface="+mn-lt"/>
          <a:ea typeface="+mn-ea"/>
          <a:cs typeface="+mn-cs"/>
        </a:defRPr>
      </a:lvl5pPr>
      <a:lvl6pPr marL="2331665" algn="l" defTabSz="932665" rtl="0" eaLnBrk="1" latinLnBrk="0" hangingPunct="1">
        <a:defRPr sz="1800" kern="1200">
          <a:solidFill>
            <a:schemeClr val="tx1"/>
          </a:solidFill>
          <a:latin typeface="+mn-lt"/>
          <a:ea typeface="+mn-ea"/>
          <a:cs typeface="+mn-cs"/>
        </a:defRPr>
      </a:lvl6pPr>
      <a:lvl7pPr marL="2797996" algn="l" defTabSz="932665" rtl="0" eaLnBrk="1" latinLnBrk="0" hangingPunct="1">
        <a:defRPr sz="1800" kern="1200">
          <a:solidFill>
            <a:schemeClr val="tx1"/>
          </a:solidFill>
          <a:latin typeface="+mn-lt"/>
          <a:ea typeface="+mn-ea"/>
          <a:cs typeface="+mn-cs"/>
        </a:defRPr>
      </a:lvl7pPr>
      <a:lvl8pPr marL="3264329" algn="l" defTabSz="932665" rtl="0" eaLnBrk="1" latinLnBrk="0" hangingPunct="1">
        <a:defRPr sz="1800" kern="1200">
          <a:solidFill>
            <a:schemeClr val="tx1"/>
          </a:solidFill>
          <a:latin typeface="+mn-lt"/>
          <a:ea typeface="+mn-ea"/>
          <a:cs typeface="+mn-cs"/>
        </a:defRPr>
      </a:lvl8pPr>
      <a:lvl9pPr marL="3730663" algn="l" defTabSz="932665"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074" name="SlideBottomBar"/>
          <p:cNvSpPr>
            <a:spLocks noChangeArrowheads="1"/>
          </p:cNvSpPr>
          <p:nvPr/>
        </p:nvSpPr>
        <p:spPr bwMode="auto">
          <a:xfrm>
            <a:off x="2081213" y="6351588"/>
            <a:ext cx="7062787" cy="508000"/>
          </a:xfrm>
          <a:prstGeom prst="rect">
            <a:avLst/>
          </a:prstGeom>
          <a:solidFill>
            <a:srgbClr val="C7DFFB"/>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3296" tIns="46648" rIns="93296" bIns="46648" anchor="ct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defRPr/>
            </a:pPr>
            <a:endParaRPr lang="en-US" altLang="en-US" sz="1600">
              <a:solidFill>
                <a:srgbClr val="000000"/>
              </a:solidFill>
            </a:endParaRPr>
          </a:p>
        </p:txBody>
      </p:sp>
      <p:sp>
        <p:nvSpPr>
          <p:cNvPr id="3075" name="McK 2. Slide Title"/>
          <p:cNvSpPr>
            <a:spLocks noGrp="1" noChangeArrowheads="1"/>
          </p:cNvSpPr>
          <p:nvPr>
            <p:ph type="title"/>
          </p:nvPr>
        </p:nvSpPr>
        <p:spPr bwMode="auto">
          <a:xfrm>
            <a:off x="122238" y="268288"/>
            <a:ext cx="7813675" cy="295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lvl="0"/>
            <a:r>
              <a:rPr lang="en-US" altLang="en-US"/>
              <a:t>Click to edit Master title style</a:t>
            </a:r>
          </a:p>
        </p:txBody>
      </p:sp>
      <p:sp>
        <p:nvSpPr>
          <p:cNvPr id="3076" name="McK 1. On-page tracker" hidden="1"/>
          <p:cNvSpPr>
            <a:spLocks noChangeArrowheads="1"/>
          </p:cNvSpPr>
          <p:nvPr/>
        </p:nvSpPr>
        <p:spPr bwMode="auto">
          <a:xfrm>
            <a:off x="122238" y="26988"/>
            <a:ext cx="866775" cy="217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defRPr/>
            </a:pPr>
            <a:r>
              <a:rPr lang="en-US" altLang="en-US" sz="1400">
                <a:solidFill>
                  <a:srgbClr val="808080"/>
                </a:solidFill>
              </a:rPr>
              <a:t>TRACKER</a:t>
            </a:r>
          </a:p>
        </p:txBody>
      </p:sp>
      <p:sp>
        <p:nvSpPr>
          <p:cNvPr id="1032" name="McK 3. Unit of measure" hidden="1"/>
          <p:cNvSpPr txBox="1">
            <a:spLocks noChangeArrowheads="1"/>
          </p:cNvSpPr>
          <p:nvPr/>
        </p:nvSpPr>
        <p:spPr bwMode="auto">
          <a:xfrm>
            <a:off x="122238" y="542925"/>
            <a:ext cx="3729037" cy="217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defTabSz="895350">
              <a:defRPr sz="2400">
                <a:solidFill>
                  <a:schemeClr val="tx1"/>
                </a:solidFill>
                <a:latin typeface="Arial" charset="0"/>
              </a:defRPr>
            </a:lvl1pPr>
            <a:lvl2pPr marL="447675" defTabSz="895350">
              <a:defRPr sz="2400">
                <a:solidFill>
                  <a:schemeClr val="tx1"/>
                </a:solidFill>
                <a:latin typeface="Arial" charset="0"/>
              </a:defRPr>
            </a:lvl2pPr>
            <a:lvl3pPr marL="895350" defTabSz="895350">
              <a:defRPr sz="2400">
                <a:solidFill>
                  <a:schemeClr val="tx1"/>
                </a:solidFill>
                <a:latin typeface="Arial" charset="0"/>
              </a:defRPr>
            </a:lvl3pPr>
            <a:lvl4pPr marL="1344613" defTabSz="895350">
              <a:defRPr sz="2400">
                <a:solidFill>
                  <a:schemeClr val="tx1"/>
                </a:solidFill>
                <a:latin typeface="Arial" charset="0"/>
              </a:defRPr>
            </a:lvl4pPr>
            <a:lvl5pPr marL="1792288" defTabSz="895350">
              <a:defRPr sz="2400">
                <a:solidFill>
                  <a:schemeClr val="tx1"/>
                </a:solidFill>
                <a:latin typeface="Arial" charset="0"/>
              </a:defRPr>
            </a:lvl5pPr>
            <a:lvl6pPr marL="2249488" defTabSz="895350" fontAlgn="base">
              <a:spcBef>
                <a:spcPct val="0"/>
              </a:spcBef>
              <a:spcAft>
                <a:spcPct val="0"/>
              </a:spcAft>
              <a:defRPr sz="2400">
                <a:solidFill>
                  <a:schemeClr val="tx1"/>
                </a:solidFill>
                <a:latin typeface="Arial" charset="0"/>
              </a:defRPr>
            </a:lvl6pPr>
            <a:lvl7pPr marL="2706688" defTabSz="895350" fontAlgn="base">
              <a:spcBef>
                <a:spcPct val="0"/>
              </a:spcBef>
              <a:spcAft>
                <a:spcPct val="0"/>
              </a:spcAft>
              <a:defRPr sz="2400">
                <a:solidFill>
                  <a:schemeClr val="tx1"/>
                </a:solidFill>
                <a:latin typeface="Arial" charset="0"/>
              </a:defRPr>
            </a:lvl7pPr>
            <a:lvl8pPr marL="3163888" defTabSz="895350" fontAlgn="base">
              <a:spcBef>
                <a:spcPct val="0"/>
              </a:spcBef>
              <a:spcAft>
                <a:spcPct val="0"/>
              </a:spcAft>
              <a:defRPr sz="2400">
                <a:solidFill>
                  <a:schemeClr val="tx1"/>
                </a:solidFill>
                <a:latin typeface="Arial" charset="0"/>
              </a:defRPr>
            </a:lvl8pPr>
            <a:lvl9pPr marL="3621088" defTabSz="895350" fontAlgn="base">
              <a:spcBef>
                <a:spcPct val="0"/>
              </a:spcBef>
              <a:spcAft>
                <a:spcPct val="0"/>
              </a:spcAft>
              <a:defRPr sz="2400">
                <a:solidFill>
                  <a:schemeClr val="tx1"/>
                </a:solidFill>
                <a:latin typeface="Arial" charset="0"/>
              </a:defRPr>
            </a:lvl9pPr>
          </a:lstStyle>
          <a:p>
            <a:pPr eaLnBrk="1" hangingPunct="1">
              <a:defRPr/>
            </a:pPr>
            <a:r>
              <a:rPr lang="en-US" sz="1400">
                <a:solidFill>
                  <a:srgbClr val="808080"/>
                </a:solidFill>
                <a:ea typeface="+mn-ea"/>
              </a:rPr>
              <a:t>Unit of measure</a:t>
            </a:r>
          </a:p>
        </p:txBody>
      </p:sp>
      <p:grpSp>
        <p:nvGrpSpPr>
          <p:cNvPr id="3078" name="McK Slide Elements"/>
          <p:cNvGrpSpPr>
            <a:grpSpLocks/>
          </p:cNvGrpSpPr>
          <p:nvPr userDrawn="1"/>
        </p:nvGrpSpPr>
        <p:grpSpPr bwMode="auto">
          <a:xfrm>
            <a:off x="122238" y="6203950"/>
            <a:ext cx="8721725" cy="517525"/>
            <a:chOff x="75" y="3830"/>
            <a:chExt cx="5385" cy="320"/>
          </a:xfrm>
        </p:grpSpPr>
        <p:sp>
          <p:nvSpPr>
            <p:cNvPr id="1151" name="McK 4. Footnote" hidden="1"/>
            <p:cNvSpPr txBox="1">
              <a:spLocks noChangeArrowheads="1"/>
            </p:cNvSpPr>
            <p:nvPr userDrawn="1"/>
          </p:nvSpPr>
          <p:spPr bwMode="auto">
            <a:xfrm>
              <a:off x="75" y="3830"/>
              <a:ext cx="5385" cy="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spAutoFit/>
            </a:bodyPr>
            <a:lstStyle>
              <a:lvl1pPr marL="104775" indent="-104775" defTabSz="895350">
                <a:defRPr sz="2400">
                  <a:solidFill>
                    <a:schemeClr val="tx1"/>
                  </a:solidFill>
                  <a:latin typeface="Arial" charset="0"/>
                </a:defRPr>
              </a:lvl1pPr>
              <a:lvl2pPr marL="1031875" defTabSz="895350">
                <a:defRPr sz="2400">
                  <a:solidFill>
                    <a:schemeClr val="tx1"/>
                  </a:solidFill>
                  <a:latin typeface="Arial" charset="0"/>
                </a:defRPr>
              </a:lvl2pPr>
              <a:lvl3pPr marL="1217613" defTabSz="895350">
                <a:defRPr sz="2400">
                  <a:solidFill>
                    <a:schemeClr val="tx1"/>
                  </a:solidFill>
                  <a:latin typeface="Arial" charset="0"/>
                </a:defRPr>
              </a:lvl3pPr>
              <a:lvl4pPr marL="1404938" defTabSz="895350">
                <a:defRPr sz="2400">
                  <a:solidFill>
                    <a:schemeClr val="tx1"/>
                  </a:solidFill>
                  <a:latin typeface="Arial" charset="0"/>
                </a:defRPr>
              </a:lvl4pPr>
              <a:lvl5pPr marL="1792288" defTabSz="895350">
                <a:defRPr sz="2400">
                  <a:solidFill>
                    <a:schemeClr val="tx1"/>
                  </a:solidFill>
                  <a:latin typeface="Arial" charset="0"/>
                </a:defRPr>
              </a:lvl5pPr>
              <a:lvl6pPr marL="2249488" defTabSz="895350" fontAlgn="base">
                <a:spcBef>
                  <a:spcPct val="0"/>
                </a:spcBef>
                <a:spcAft>
                  <a:spcPct val="0"/>
                </a:spcAft>
                <a:defRPr sz="2400">
                  <a:solidFill>
                    <a:schemeClr val="tx1"/>
                  </a:solidFill>
                  <a:latin typeface="Arial" charset="0"/>
                </a:defRPr>
              </a:lvl6pPr>
              <a:lvl7pPr marL="2706688" defTabSz="895350" fontAlgn="base">
                <a:spcBef>
                  <a:spcPct val="0"/>
                </a:spcBef>
                <a:spcAft>
                  <a:spcPct val="0"/>
                </a:spcAft>
                <a:defRPr sz="2400">
                  <a:solidFill>
                    <a:schemeClr val="tx1"/>
                  </a:solidFill>
                  <a:latin typeface="Arial" charset="0"/>
                </a:defRPr>
              </a:lvl7pPr>
              <a:lvl8pPr marL="3163888" defTabSz="895350" fontAlgn="base">
                <a:spcBef>
                  <a:spcPct val="0"/>
                </a:spcBef>
                <a:spcAft>
                  <a:spcPct val="0"/>
                </a:spcAft>
                <a:defRPr sz="2400">
                  <a:solidFill>
                    <a:schemeClr val="tx1"/>
                  </a:solidFill>
                  <a:latin typeface="Arial" charset="0"/>
                </a:defRPr>
              </a:lvl8pPr>
              <a:lvl9pPr marL="3621088" defTabSz="895350" fontAlgn="base">
                <a:spcBef>
                  <a:spcPct val="0"/>
                </a:spcBef>
                <a:spcAft>
                  <a:spcPct val="0"/>
                </a:spcAft>
                <a:defRPr sz="2400">
                  <a:solidFill>
                    <a:schemeClr val="tx1"/>
                  </a:solidFill>
                  <a:latin typeface="Arial" charset="0"/>
                </a:defRPr>
              </a:lvl9pPr>
            </a:lstStyle>
            <a:p>
              <a:pPr eaLnBrk="1" hangingPunct="1">
                <a:defRPr/>
              </a:pPr>
              <a:r>
                <a:rPr lang="en-US" sz="1000">
                  <a:solidFill>
                    <a:srgbClr val="000000"/>
                  </a:solidFill>
                  <a:ea typeface="+mn-ea"/>
                </a:rPr>
                <a:t>1 Footnote</a:t>
              </a:r>
            </a:p>
          </p:txBody>
        </p:sp>
        <p:sp>
          <p:nvSpPr>
            <p:cNvPr id="3089" name="McK 5. Source" hidden="1"/>
            <p:cNvSpPr>
              <a:spLocks noChangeArrowheads="1"/>
            </p:cNvSpPr>
            <p:nvPr userDrawn="1"/>
          </p:nvSpPr>
          <p:spPr bwMode="auto">
            <a:xfrm>
              <a:off x="75" y="4054"/>
              <a:ext cx="4323" cy="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lvl1pPr marL="620713" indent="-620713" defTabSz="912813" eaLnBrk="0" hangingPunct="0">
                <a:tabLst>
                  <a:tab pos="623888" algn="l"/>
                </a:tabLst>
                <a:defRPr>
                  <a:solidFill>
                    <a:schemeClr val="tx1"/>
                  </a:solidFill>
                  <a:latin typeface="Arial" panose="020B0604020202020204" pitchFamily="34" charset="0"/>
                  <a:ea typeface="ＭＳ Ｐゴシック" panose="020B0600070205080204" pitchFamily="34" charset="-128"/>
                </a:defRPr>
              </a:lvl1pPr>
              <a:lvl2pPr marL="742950" indent="-285750" defTabSz="912813" eaLnBrk="0" hangingPunct="0">
                <a:tabLst>
                  <a:tab pos="623888" algn="l"/>
                </a:tabLst>
                <a:defRPr>
                  <a:solidFill>
                    <a:schemeClr val="tx1"/>
                  </a:solidFill>
                  <a:latin typeface="Arial" panose="020B0604020202020204" pitchFamily="34" charset="0"/>
                  <a:ea typeface="ＭＳ Ｐゴシック" panose="020B0600070205080204" pitchFamily="34" charset="-128"/>
                </a:defRPr>
              </a:lvl2pPr>
              <a:lvl3pPr marL="1143000" indent="-228600" defTabSz="912813" eaLnBrk="0" hangingPunct="0">
                <a:tabLst>
                  <a:tab pos="623888" algn="l"/>
                </a:tabLst>
                <a:defRPr>
                  <a:solidFill>
                    <a:schemeClr val="tx1"/>
                  </a:solidFill>
                  <a:latin typeface="Arial" panose="020B0604020202020204" pitchFamily="34" charset="0"/>
                  <a:ea typeface="ＭＳ Ｐゴシック" panose="020B0600070205080204" pitchFamily="34" charset="-128"/>
                </a:defRPr>
              </a:lvl3pPr>
              <a:lvl4pPr marL="1600200" indent="-228600" defTabSz="912813" eaLnBrk="0" hangingPunct="0">
                <a:tabLst>
                  <a:tab pos="623888" algn="l"/>
                </a:tabLst>
                <a:defRPr>
                  <a:solidFill>
                    <a:schemeClr val="tx1"/>
                  </a:solidFill>
                  <a:latin typeface="Arial" panose="020B0604020202020204" pitchFamily="34" charset="0"/>
                  <a:ea typeface="ＭＳ Ｐゴシック" panose="020B0600070205080204" pitchFamily="34" charset="-128"/>
                </a:defRPr>
              </a:lvl4pPr>
              <a:lvl5pPr marL="2057400" indent="-228600" defTabSz="912813" eaLnBrk="0" hangingPunct="0">
                <a:tabLst>
                  <a:tab pos="623888" algn="l"/>
                </a:tabLst>
                <a:defRPr>
                  <a:solidFill>
                    <a:schemeClr val="tx1"/>
                  </a:solidFill>
                  <a:latin typeface="Arial" panose="020B0604020202020204" pitchFamily="34" charset="0"/>
                  <a:ea typeface="ＭＳ Ｐゴシック" panose="020B0600070205080204" pitchFamily="34" charset="-128"/>
                </a:defRPr>
              </a:lvl5pPr>
              <a:lvl6pPr marL="2514600" indent="-228600" defTabSz="912813" eaLnBrk="0" fontAlgn="base" hangingPunct="0">
                <a:spcBef>
                  <a:spcPct val="0"/>
                </a:spcBef>
                <a:spcAft>
                  <a:spcPct val="0"/>
                </a:spcAft>
                <a:tabLst>
                  <a:tab pos="623888" algn="l"/>
                </a:tabLst>
                <a:defRPr>
                  <a:solidFill>
                    <a:schemeClr val="tx1"/>
                  </a:solidFill>
                  <a:latin typeface="Arial" panose="020B0604020202020204" pitchFamily="34" charset="0"/>
                  <a:ea typeface="ＭＳ Ｐゴシック" panose="020B0600070205080204" pitchFamily="34" charset="-128"/>
                </a:defRPr>
              </a:lvl6pPr>
              <a:lvl7pPr marL="2971800" indent="-228600" defTabSz="912813" eaLnBrk="0" fontAlgn="base" hangingPunct="0">
                <a:spcBef>
                  <a:spcPct val="0"/>
                </a:spcBef>
                <a:spcAft>
                  <a:spcPct val="0"/>
                </a:spcAft>
                <a:tabLst>
                  <a:tab pos="623888" algn="l"/>
                </a:tabLst>
                <a:defRPr>
                  <a:solidFill>
                    <a:schemeClr val="tx1"/>
                  </a:solidFill>
                  <a:latin typeface="Arial" panose="020B0604020202020204" pitchFamily="34" charset="0"/>
                  <a:ea typeface="ＭＳ Ｐゴシック" panose="020B0600070205080204" pitchFamily="34" charset="-128"/>
                </a:defRPr>
              </a:lvl7pPr>
              <a:lvl8pPr marL="3429000" indent="-228600" defTabSz="912813" eaLnBrk="0" fontAlgn="base" hangingPunct="0">
                <a:spcBef>
                  <a:spcPct val="0"/>
                </a:spcBef>
                <a:spcAft>
                  <a:spcPct val="0"/>
                </a:spcAft>
                <a:tabLst>
                  <a:tab pos="623888" algn="l"/>
                </a:tabLst>
                <a:defRPr>
                  <a:solidFill>
                    <a:schemeClr val="tx1"/>
                  </a:solidFill>
                  <a:latin typeface="Arial" panose="020B0604020202020204" pitchFamily="34" charset="0"/>
                  <a:ea typeface="ＭＳ Ｐゴシック" panose="020B0600070205080204" pitchFamily="34" charset="-128"/>
                </a:defRPr>
              </a:lvl8pPr>
              <a:lvl9pPr marL="3886200" indent="-228600" defTabSz="912813" eaLnBrk="0" fontAlgn="base" hangingPunct="0">
                <a:spcBef>
                  <a:spcPct val="0"/>
                </a:spcBef>
                <a:spcAft>
                  <a:spcPct val="0"/>
                </a:spcAft>
                <a:tabLst>
                  <a:tab pos="623888" algn="l"/>
                </a:tabLst>
                <a:defRPr>
                  <a:solidFill>
                    <a:schemeClr val="tx1"/>
                  </a:solidFill>
                  <a:latin typeface="Arial" panose="020B0604020202020204" pitchFamily="34" charset="0"/>
                  <a:ea typeface="ＭＳ Ｐゴシック" panose="020B0600070205080204" pitchFamily="34" charset="-128"/>
                </a:defRPr>
              </a:lvl9pPr>
            </a:lstStyle>
            <a:p>
              <a:pPr eaLnBrk="1" hangingPunct="1">
                <a:defRPr/>
              </a:pPr>
              <a:r>
                <a:rPr lang="en-US" altLang="en-US" sz="1000">
                  <a:solidFill>
                    <a:srgbClr val="000000"/>
                  </a:solidFill>
                </a:rPr>
                <a:t>SOURCE: Source</a:t>
              </a:r>
            </a:p>
          </p:txBody>
        </p:sp>
      </p:grpSp>
      <p:grpSp>
        <p:nvGrpSpPr>
          <p:cNvPr id="3079" name="ACET" hidden="1"/>
          <p:cNvGrpSpPr>
            <a:grpSpLocks/>
          </p:cNvGrpSpPr>
          <p:nvPr/>
        </p:nvGrpSpPr>
        <p:grpSpPr bwMode="auto">
          <a:xfrm>
            <a:off x="1482725" y="1149350"/>
            <a:ext cx="4349750" cy="519113"/>
            <a:chOff x="915" y="710"/>
            <a:chExt cx="2686" cy="320"/>
          </a:xfrm>
        </p:grpSpPr>
        <p:cxnSp>
          <p:nvCxnSpPr>
            <p:cNvPr id="3086" name="AutoShape 249" hidden="1"/>
            <p:cNvCxnSpPr>
              <a:cxnSpLocks noChangeShapeType="1"/>
              <a:stCxn id="3087" idx="4"/>
              <a:endCxn id="3087" idx="6"/>
            </p:cNvCxnSpPr>
            <p:nvPr/>
          </p:nvCxnSpPr>
          <p:spPr bwMode="auto">
            <a:xfrm>
              <a:off x="915" y="1030"/>
              <a:ext cx="2686" cy="0"/>
            </a:xfrm>
            <a:prstGeom prst="straightConnector1">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087" name="AutoShape 250" hidden="1"/>
            <p:cNvSpPr>
              <a:spLocks noChangeArrowheads="1"/>
            </p:cNvSpPr>
            <p:nvPr/>
          </p:nvSpPr>
          <p:spPr bwMode="auto">
            <a:xfrm>
              <a:off x="915" y="710"/>
              <a:ext cx="2686" cy="320"/>
            </a:xfrm>
            <a:prstGeom prst="leftRightArrow">
              <a:avLst>
                <a:gd name="adj1" fmla="val 100000"/>
                <a:gd name="adj2" fmla="val 0"/>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18288" anchor="b">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defRPr/>
              </a:pPr>
              <a:r>
                <a:rPr lang="en-US" altLang="en-US" sz="1600" b="1">
                  <a:solidFill>
                    <a:srgbClr val="000000"/>
                  </a:solidFill>
                </a:rPr>
                <a:t>Title</a:t>
              </a:r>
            </a:p>
            <a:p>
              <a:pPr eaLnBrk="1" hangingPunct="1">
                <a:defRPr/>
              </a:pPr>
              <a:r>
                <a:rPr lang="en-US" altLang="en-US" sz="1600">
                  <a:solidFill>
                    <a:srgbClr val="808080"/>
                  </a:solidFill>
                </a:rPr>
                <a:t>Unit of measure</a:t>
              </a:r>
            </a:p>
          </p:txBody>
        </p:sp>
      </p:grpSp>
      <p:sp>
        <p:nvSpPr>
          <p:cNvPr id="1304" name="Rectangle 280"/>
          <p:cNvSpPr>
            <a:spLocks noGrp="1" noChangeArrowheads="1"/>
          </p:cNvSpPr>
          <p:nvPr>
            <p:ph type="sldNum" sz="quarter" idx="4"/>
          </p:nvPr>
        </p:nvSpPr>
        <p:spPr bwMode="auto">
          <a:xfrm>
            <a:off x="8720138" y="6565900"/>
            <a:ext cx="198437" cy="155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t" anchorCtr="0" compatLnSpc="1">
            <a:prstTxWarp prst="textNoShape">
              <a:avLst/>
            </a:prstTxWarp>
          </a:bodyPr>
          <a:lstStyle>
            <a:lvl1pPr eaLnBrk="1" hangingPunct="1">
              <a:defRPr sz="1000">
                <a:solidFill>
                  <a:srgbClr val="000000"/>
                </a:solidFill>
              </a:defRPr>
            </a:lvl1pPr>
          </a:lstStyle>
          <a:p>
            <a:pPr>
              <a:defRPr/>
            </a:pPr>
            <a:fld id="{2C9DE9F7-C242-492F-AA3E-AF5EB34A0057}" type="slidenum">
              <a:rPr lang="en-US" altLang="en-US"/>
              <a:pPr>
                <a:defRPr/>
              </a:pPr>
              <a:t>‹#›</a:t>
            </a:fld>
            <a:r>
              <a:rPr lang="en-US" altLang="en-US"/>
              <a:t> </a:t>
            </a:r>
          </a:p>
        </p:txBody>
      </p:sp>
      <p:sp>
        <p:nvSpPr>
          <p:cNvPr id="3081" name="Rectangle 286"/>
          <p:cNvSpPr>
            <a:spLocks noGrp="1" noChangeArrowheads="1"/>
          </p:cNvSpPr>
          <p:nvPr>
            <p:ph type="body" idx="1"/>
          </p:nvPr>
        </p:nvSpPr>
        <p:spPr bwMode="auto">
          <a:xfrm>
            <a:off x="1482725" y="1990725"/>
            <a:ext cx="4389438" cy="1247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3082" name="doc id"/>
          <p:cNvSpPr>
            <a:spLocks noChangeArrowheads="1"/>
          </p:cNvSpPr>
          <p:nvPr/>
        </p:nvSpPr>
        <p:spPr bwMode="auto">
          <a:xfrm>
            <a:off x="8247063" y="36513"/>
            <a:ext cx="669925" cy="125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lstStyle>
            <a:lvl1pPr defTabSz="912813"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defTabSz="912813"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defTabSz="912813"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defTabSz="912813"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defTabSz="912813"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defTabSz="91281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91281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91281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91281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r" eaLnBrk="1" hangingPunct="1">
              <a:defRPr/>
            </a:pPr>
            <a:endParaRPr lang="en-US" altLang="en-US" sz="800">
              <a:solidFill>
                <a:srgbClr val="000000"/>
              </a:solidFill>
            </a:endParaRPr>
          </a:p>
        </p:txBody>
      </p:sp>
      <p:pic>
        <p:nvPicPr>
          <p:cNvPr id="3083" name="Picture 2"/>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7935913" y="0"/>
            <a:ext cx="1212850" cy="54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84" name="Picture 3"/>
          <p:cNvPicPr>
            <a:picLocks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23813" y="6351588"/>
            <a:ext cx="1974850"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85" name="Rectangle 7"/>
          <p:cNvSpPr>
            <a:spLocks noChangeArrowheads="1"/>
          </p:cNvSpPr>
          <p:nvPr userDrawn="1"/>
        </p:nvSpPr>
        <p:spPr bwMode="auto">
          <a:xfrm>
            <a:off x="0" y="838200"/>
            <a:ext cx="9148763" cy="76200"/>
          </a:xfrm>
          <a:prstGeom prst="rect">
            <a:avLst/>
          </a:prstGeom>
          <a:solidFill>
            <a:schemeClr val="accent1"/>
          </a:solidFill>
          <a:ln>
            <a:noFill/>
          </a:ln>
          <a:extLst>
            <a:ext uri="{91240B29-F687-4F45-9708-019B960494DF}">
              <a14:hiddenLine xmlns:a14="http://schemas.microsoft.com/office/drawing/2010/main" w="25400" algn="ctr">
                <a:solidFill>
                  <a:srgbClr val="000000"/>
                </a:solidFill>
                <a:miter lim="800000"/>
                <a:headEnd/>
                <a:tailEnd/>
              </a14:hiddenLine>
            </a:ext>
          </a:extLst>
        </p:spPr>
        <p:txBody>
          <a:bodyPr lIns="91430" tIns="45716" rIns="91430" bIns="45716" anchor="ct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defRPr/>
            </a:pPr>
            <a:endParaRPr lang="en-US" altLang="en-US">
              <a:solidFill>
                <a:srgbClr val="FFFFFF"/>
              </a:solidFill>
            </a:endParaRPr>
          </a:p>
        </p:txBody>
      </p:sp>
    </p:spTree>
  </p:cSld>
  <p:clrMap bg1="lt1" tx1="dk1" bg2="lt2" tx2="dk2" accent1="accent1" accent2="accent2" accent3="accent3" accent4="accent4" accent5="accent5" accent6="accent6" hlink="hlink" folHlink="folHlink"/>
  <p:sldLayoutIdLst>
    <p:sldLayoutId id="2147484802" r:id="rId1"/>
    <p:sldLayoutId id="2147484790" r:id="rId2"/>
    <p:sldLayoutId id="2147484791" r:id="rId3"/>
    <p:sldLayoutId id="2147484792" r:id="rId4"/>
    <p:sldLayoutId id="2147484793" r:id="rId5"/>
    <p:sldLayoutId id="2147484794" r:id="rId6"/>
    <p:sldLayoutId id="2147484795" r:id="rId7"/>
    <p:sldLayoutId id="2147484796" r:id="rId8"/>
    <p:sldLayoutId id="2147484797" r:id="rId9"/>
    <p:sldLayoutId id="2147484798" r:id="rId10"/>
    <p:sldLayoutId id="2147484799" r:id="rId11"/>
  </p:sldLayoutIdLst>
  <p:hf hdr="0" ftr="0" dt="0"/>
  <p:txStyles>
    <p:titleStyle>
      <a:lvl1pPr algn="l" defTabSz="912813" rtl="0" eaLnBrk="0" fontAlgn="base" hangingPunct="0">
        <a:spcBef>
          <a:spcPct val="0"/>
        </a:spcBef>
        <a:spcAft>
          <a:spcPct val="0"/>
        </a:spcAft>
        <a:defRPr sz="1900" b="1">
          <a:solidFill>
            <a:schemeClr val="tx2"/>
          </a:solidFill>
          <a:latin typeface="+mj-lt"/>
          <a:ea typeface="+mj-ea"/>
          <a:cs typeface="+mj-cs"/>
        </a:defRPr>
      </a:lvl1pPr>
      <a:lvl2pPr algn="l" defTabSz="912813" rtl="0" eaLnBrk="0" fontAlgn="base" hangingPunct="0">
        <a:spcBef>
          <a:spcPct val="0"/>
        </a:spcBef>
        <a:spcAft>
          <a:spcPct val="0"/>
        </a:spcAft>
        <a:defRPr sz="1900" b="1">
          <a:solidFill>
            <a:schemeClr val="tx2"/>
          </a:solidFill>
          <a:latin typeface="Arial" charset="0"/>
        </a:defRPr>
      </a:lvl2pPr>
      <a:lvl3pPr algn="l" defTabSz="912813" rtl="0" eaLnBrk="0" fontAlgn="base" hangingPunct="0">
        <a:spcBef>
          <a:spcPct val="0"/>
        </a:spcBef>
        <a:spcAft>
          <a:spcPct val="0"/>
        </a:spcAft>
        <a:defRPr sz="1900" b="1">
          <a:solidFill>
            <a:schemeClr val="tx2"/>
          </a:solidFill>
          <a:latin typeface="Arial" charset="0"/>
        </a:defRPr>
      </a:lvl3pPr>
      <a:lvl4pPr algn="l" defTabSz="912813" rtl="0" eaLnBrk="0" fontAlgn="base" hangingPunct="0">
        <a:spcBef>
          <a:spcPct val="0"/>
        </a:spcBef>
        <a:spcAft>
          <a:spcPct val="0"/>
        </a:spcAft>
        <a:defRPr sz="1900" b="1">
          <a:solidFill>
            <a:schemeClr val="tx2"/>
          </a:solidFill>
          <a:latin typeface="Arial" charset="0"/>
        </a:defRPr>
      </a:lvl4pPr>
      <a:lvl5pPr algn="l" defTabSz="912813" rtl="0" eaLnBrk="0" fontAlgn="base" hangingPunct="0">
        <a:spcBef>
          <a:spcPct val="0"/>
        </a:spcBef>
        <a:spcAft>
          <a:spcPct val="0"/>
        </a:spcAft>
        <a:defRPr sz="1900" b="1">
          <a:solidFill>
            <a:schemeClr val="tx2"/>
          </a:solidFill>
          <a:latin typeface="Arial" charset="0"/>
        </a:defRPr>
      </a:lvl5pPr>
      <a:lvl6pPr marL="466481" algn="l" defTabSz="913526" rtl="0" fontAlgn="base">
        <a:spcBef>
          <a:spcPct val="0"/>
        </a:spcBef>
        <a:spcAft>
          <a:spcPct val="0"/>
        </a:spcAft>
        <a:defRPr sz="1900" b="1">
          <a:solidFill>
            <a:schemeClr val="tx2"/>
          </a:solidFill>
          <a:latin typeface="Arial" charset="0"/>
        </a:defRPr>
      </a:lvl6pPr>
      <a:lvl7pPr marL="932962" algn="l" defTabSz="913526" rtl="0" fontAlgn="base">
        <a:spcBef>
          <a:spcPct val="0"/>
        </a:spcBef>
        <a:spcAft>
          <a:spcPct val="0"/>
        </a:spcAft>
        <a:defRPr sz="1900" b="1">
          <a:solidFill>
            <a:schemeClr val="tx2"/>
          </a:solidFill>
          <a:latin typeface="Arial" charset="0"/>
        </a:defRPr>
      </a:lvl7pPr>
      <a:lvl8pPr marL="1399443" algn="l" defTabSz="913526" rtl="0" fontAlgn="base">
        <a:spcBef>
          <a:spcPct val="0"/>
        </a:spcBef>
        <a:spcAft>
          <a:spcPct val="0"/>
        </a:spcAft>
        <a:defRPr sz="1900" b="1">
          <a:solidFill>
            <a:schemeClr val="tx2"/>
          </a:solidFill>
          <a:latin typeface="Arial" charset="0"/>
        </a:defRPr>
      </a:lvl8pPr>
      <a:lvl9pPr marL="1865925" algn="l" defTabSz="913526" rtl="0" fontAlgn="base">
        <a:spcBef>
          <a:spcPct val="0"/>
        </a:spcBef>
        <a:spcAft>
          <a:spcPct val="0"/>
        </a:spcAft>
        <a:defRPr sz="1900" b="1">
          <a:solidFill>
            <a:schemeClr val="tx2"/>
          </a:solidFill>
          <a:latin typeface="Arial" charset="0"/>
        </a:defRPr>
      </a:lvl9pPr>
    </p:titleStyle>
    <p:bodyStyle>
      <a:lvl1pPr marL="342900" indent="-342900" algn="l" defTabSz="912813" rtl="0" eaLnBrk="0" fontAlgn="base" hangingPunct="0">
        <a:spcBef>
          <a:spcPct val="0"/>
        </a:spcBef>
        <a:spcAft>
          <a:spcPct val="0"/>
        </a:spcAft>
        <a:buClr>
          <a:schemeClr val="tx2"/>
        </a:buClr>
        <a:defRPr sz="1600">
          <a:solidFill>
            <a:schemeClr val="tx1"/>
          </a:solidFill>
          <a:latin typeface="+mn-lt"/>
          <a:ea typeface="+mn-ea"/>
          <a:cs typeface="+mn-cs"/>
        </a:defRPr>
      </a:lvl1pPr>
      <a:lvl2pPr marL="196850" indent="-195263" algn="l" defTabSz="912813" rtl="0" eaLnBrk="0" fontAlgn="base" hangingPunct="0">
        <a:spcBef>
          <a:spcPct val="0"/>
        </a:spcBef>
        <a:spcAft>
          <a:spcPct val="0"/>
        </a:spcAft>
        <a:buClr>
          <a:schemeClr val="tx2"/>
        </a:buClr>
        <a:buSzPct val="125000"/>
        <a:buFont typeface="Arial" panose="020B0604020202020204" pitchFamily="34" charset="0"/>
        <a:buChar char="▪"/>
        <a:defRPr sz="1600">
          <a:solidFill>
            <a:schemeClr val="tx1"/>
          </a:solidFill>
          <a:latin typeface="+mn-lt"/>
        </a:defRPr>
      </a:lvl2pPr>
      <a:lvl3pPr marL="465138" indent="-266700" algn="l" defTabSz="912813" rtl="0" eaLnBrk="0" fontAlgn="base" hangingPunct="0">
        <a:spcBef>
          <a:spcPct val="0"/>
        </a:spcBef>
        <a:spcAft>
          <a:spcPct val="0"/>
        </a:spcAft>
        <a:buClr>
          <a:schemeClr val="tx2"/>
        </a:buClr>
        <a:buSzPct val="120000"/>
        <a:buFont typeface="Arial" panose="020B0604020202020204" pitchFamily="34" charset="0"/>
        <a:buChar char="–"/>
        <a:defRPr sz="1600">
          <a:solidFill>
            <a:schemeClr val="tx1"/>
          </a:solidFill>
          <a:latin typeface="+mn-lt"/>
        </a:defRPr>
      </a:lvl3pPr>
      <a:lvl4pPr marL="625475" indent="-157163" algn="l" defTabSz="912813" rtl="0" eaLnBrk="0" fontAlgn="base" hangingPunct="0">
        <a:spcBef>
          <a:spcPct val="0"/>
        </a:spcBef>
        <a:spcAft>
          <a:spcPct val="0"/>
        </a:spcAft>
        <a:buClr>
          <a:schemeClr val="tx2"/>
        </a:buClr>
        <a:buSzPct val="120000"/>
        <a:buFont typeface="Arial" panose="020B0604020202020204" pitchFamily="34" charset="0"/>
        <a:buChar char="▫"/>
        <a:defRPr sz="1600">
          <a:solidFill>
            <a:schemeClr val="tx1"/>
          </a:solidFill>
          <a:latin typeface="+mn-lt"/>
        </a:defRPr>
      </a:lvl4pPr>
      <a:lvl5pPr marL="760413" indent="-131763" algn="l" defTabSz="912813" rtl="0" eaLnBrk="0" fontAlgn="base" hangingPunct="0">
        <a:spcBef>
          <a:spcPct val="0"/>
        </a:spcBef>
        <a:spcAft>
          <a:spcPct val="0"/>
        </a:spcAft>
        <a:buClr>
          <a:schemeClr val="tx2"/>
        </a:buClr>
        <a:buSzPct val="89000"/>
        <a:buFont typeface="Arial" panose="020B0604020202020204" pitchFamily="34" charset="0"/>
        <a:buChar char="-"/>
        <a:defRPr sz="1600">
          <a:solidFill>
            <a:schemeClr val="tx1"/>
          </a:solidFill>
          <a:latin typeface="+mn-lt"/>
        </a:defRPr>
      </a:lvl5pPr>
      <a:lvl6pPr marL="1227752" indent="-132818" algn="l" defTabSz="913526" rtl="0" fontAlgn="base">
        <a:spcBef>
          <a:spcPct val="0"/>
        </a:spcBef>
        <a:spcAft>
          <a:spcPct val="0"/>
        </a:spcAft>
        <a:buClr>
          <a:schemeClr val="tx2"/>
        </a:buClr>
        <a:buSzPct val="89000"/>
        <a:buFont typeface="Arial" charset="0"/>
        <a:buChar char="-"/>
        <a:defRPr sz="1600">
          <a:solidFill>
            <a:schemeClr val="tx1"/>
          </a:solidFill>
          <a:latin typeface="+mn-lt"/>
        </a:defRPr>
      </a:lvl6pPr>
      <a:lvl7pPr marL="1694234" indent="-132818" algn="l" defTabSz="913526" rtl="0" fontAlgn="base">
        <a:spcBef>
          <a:spcPct val="0"/>
        </a:spcBef>
        <a:spcAft>
          <a:spcPct val="0"/>
        </a:spcAft>
        <a:buClr>
          <a:schemeClr val="tx2"/>
        </a:buClr>
        <a:buSzPct val="89000"/>
        <a:buFont typeface="Arial" charset="0"/>
        <a:buChar char="-"/>
        <a:defRPr sz="1600">
          <a:solidFill>
            <a:schemeClr val="tx1"/>
          </a:solidFill>
          <a:latin typeface="+mn-lt"/>
        </a:defRPr>
      </a:lvl7pPr>
      <a:lvl8pPr marL="2160715" indent="-132818" algn="l" defTabSz="913526" rtl="0" fontAlgn="base">
        <a:spcBef>
          <a:spcPct val="0"/>
        </a:spcBef>
        <a:spcAft>
          <a:spcPct val="0"/>
        </a:spcAft>
        <a:buClr>
          <a:schemeClr val="tx2"/>
        </a:buClr>
        <a:buSzPct val="89000"/>
        <a:buFont typeface="Arial" charset="0"/>
        <a:buChar char="-"/>
        <a:defRPr sz="1600">
          <a:solidFill>
            <a:schemeClr val="tx1"/>
          </a:solidFill>
          <a:latin typeface="+mn-lt"/>
        </a:defRPr>
      </a:lvl8pPr>
      <a:lvl9pPr marL="2627196" indent="-132818" algn="l" defTabSz="913526" rtl="0" fontAlgn="base">
        <a:spcBef>
          <a:spcPct val="0"/>
        </a:spcBef>
        <a:spcAft>
          <a:spcPct val="0"/>
        </a:spcAft>
        <a:buClr>
          <a:schemeClr val="tx2"/>
        </a:buClr>
        <a:buSzPct val="89000"/>
        <a:buFont typeface="Arial" charset="0"/>
        <a:buChar char="-"/>
        <a:defRPr sz="1600">
          <a:solidFill>
            <a:schemeClr val="tx1"/>
          </a:solidFill>
          <a:latin typeface="+mn-lt"/>
        </a:defRPr>
      </a:lvl9pPr>
    </p:bodyStyle>
    <p:otherStyle>
      <a:defPPr>
        <a:defRPr lang="en-US"/>
      </a:defPPr>
      <a:lvl1pPr marL="0" algn="l" defTabSz="932962" rtl="0" eaLnBrk="1" latinLnBrk="0" hangingPunct="1">
        <a:defRPr sz="1800" kern="1200">
          <a:solidFill>
            <a:schemeClr val="tx1"/>
          </a:solidFill>
          <a:latin typeface="+mn-lt"/>
          <a:ea typeface="+mn-ea"/>
          <a:cs typeface="+mn-cs"/>
        </a:defRPr>
      </a:lvl1pPr>
      <a:lvl2pPr marL="466481" algn="l" defTabSz="932962" rtl="0" eaLnBrk="1" latinLnBrk="0" hangingPunct="1">
        <a:defRPr sz="1800" kern="1200">
          <a:solidFill>
            <a:schemeClr val="tx1"/>
          </a:solidFill>
          <a:latin typeface="+mn-lt"/>
          <a:ea typeface="+mn-ea"/>
          <a:cs typeface="+mn-cs"/>
        </a:defRPr>
      </a:lvl2pPr>
      <a:lvl3pPr marL="932962" algn="l" defTabSz="932962" rtl="0" eaLnBrk="1" latinLnBrk="0" hangingPunct="1">
        <a:defRPr sz="1800" kern="1200">
          <a:solidFill>
            <a:schemeClr val="tx1"/>
          </a:solidFill>
          <a:latin typeface="+mn-lt"/>
          <a:ea typeface="+mn-ea"/>
          <a:cs typeface="+mn-cs"/>
        </a:defRPr>
      </a:lvl3pPr>
      <a:lvl4pPr marL="1399443" algn="l" defTabSz="932962" rtl="0" eaLnBrk="1" latinLnBrk="0" hangingPunct="1">
        <a:defRPr sz="1800" kern="1200">
          <a:solidFill>
            <a:schemeClr val="tx1"/>
          </a:solidFill>
          <a:latin typeface="+mn-lt"/>
          <a:ea typeface="+mn-ea"/>
          <a:cs typeface="+mn-cs"/>
        </a:defRPr>
      </a:lvl4pPr>
      <a:lvl5pPr marL="1865925" algn="l" defTabSz="932962" rtl="0" eaLnBrk="1" latinLnBrk="0" hangingPunct="1">
        <a:defRPr sz="1800" kern="1200">
          <a:solidFill>
            <a:schemeClr val="tx1"/>
          </a:solidFill>
          <a:latin typeface="+mn-lt"/>
          <a:ea typeface="+mn-ea"/>
          <a:cs typeface="+mn-cs"/>
        </a:defRPr>
      </a:lvl5pPr>
      <a:lvl6pPr marL="2332406" algn="l" defTabSz="932962" rtl="0" eaLnBrk="1" latinLnBrk="0" hangingPunct="1">
        <a:defRPr sz="1800" kern="1200">
          <a:solidFill>
            <a:schemeClr val="tx1"/>
          </a:solidFill>
          <a:latin typeface="+mn-lt"/>
          <a:ea typeface="+mn-ea"/>
          <a:cs typeface="+mn-cs"/>
        </a:defRPr>
      </a:lvl6pPr>
      <a:lvl7pPr marL="2798887" algn="l" defTabSz="932962" rtl="0" eaLnBrk="1" latinLnBrk="0" hangingPunct="1">
        <a:defRPr sz="1800" kern="1200">
          <a:solidFill>
            <a:schemeClr val="tx1"/>
          </a:solidFill>
          <a:latin typeface="+mn-lt"/>
          <a:ea typeface="+mn-ea"/>
          <a:cs typeface="+mn-cs"/>
        </a:defRPr>
      </a:lvl7pPr>
      <a:lvl8pPr marL="3265368" algn="l" defTabSz="932962" rtl="0" eaLnBrk="1" latinLnBrk="0" hangingPunct="1">
        <a:defRPr sz="1800" kern="1200">
          <a:solidFill>
            <a:schemeClr val="tx1"/>
          </a:solidFill>
          <a:latin typeface="+mn-lt"/>
          <a:ea typeface="+mn-ea"/>
          <a:cs typeface="+mn-cs"/>
        </a:defRPr>
      </a:lvl8pPr>
      <a:lvl9pPr marL="3731849" algn="l" defTabSz="932962"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6.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chart" Target="../charts/chart1.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6.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openxmlformats.org/officeDocument/2006/relationships/chart" Target="../charts/chart2.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6.xml"/><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6.xml"/><Relationship Id="rId4" Type="http://schemas.openxmlformats.org/officeDocument/2006/relationships/chart" Target="../charts/chart3.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6.xml"/><Relationship Id="rId4" Type="http://schemas.openxmlformats.org/officeDocument/2006/relationships/chart" Target="../charts/char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Number Placeholder 2"/>
          <p:cNvSpPr>
            <a:spLocks noGrp="1"/>
          </p:cNvSpPr>
          <p:nvPr>
            <p:ph type="sldNum" sz="quarter" idx="10"/>
          </p:nvPr>
        </p:nvSpPr>
        <p:spPr>
          <a:noFill/>
        </p:spPr>
        <p:txBody>
          <a:bodyPr/>
          <a:lstStyle/>
          <a:p>
            <a:fld id="{1E37A6EA-D561-4197-B74F-775FA44581EE}" type="slidenum">
              <a:rPr lang="en-US" altLang="en-US" smtClean="0"/>
              <a:pPr/>
              <a:t>1</a:t>
            </a:fld>
            <a:r>
              <a:rPr lang="en-US" altLang="en-US"/>
              <a:t> </a:t>
            </a:r>
          </a:p>
        </p:txBody>
      </p:sp>
      <p:sp>
        <p:nvSpPr>
          <p:cNvPr id="7" name="Rectangle 6"/>
          <p:cNvSpPr/>
          <p:nvPr/>
        </p:nvSpPr>
        <p:spPr>
          <a:xfrm>
            <a:off x="0" y="-45243"/>
            <a:ext cx="9144000" cy="947738"/>
          </a:xfrm>
          <a:prstGeom prst="rect">
            <a:avLst/>
          </a:prstGeom>
          <a:solidFill>
            <a:srgbClr val="2015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200" dirty="0"/>
          </a:p>
        </p:txBody>
      </p:sp>
      <p:sp>
        <p:nvSpPr>
          <p:cNvPr id="8196" name="Title 7"/>
          <p:cNvSpPr>
            <a:spLocks noGrp="1"/>
          </p:cNvSpPr>
          <p:nvPr>
            <p:ph type="title"/>
          </p:nvPr>
        </p:nvSpPr>
        <p:spPr>
          <a:xfrm>
            <a:off x="122238" y="200482"/>
            <a:ext cx="7813675" cy="430887"/>
          </a:xfrm>
        </p:spPr>
        <p:txBody>
          <a:bodyPr/>
          <a:lstStyle/>
          <a:p>
            <a:pPr algn="ctr"/>
            <a:r>
              <a:rPr lang="en-US" altLang="en-US" sz="2800" dirty="0">
                <a:solidFill>
                  <a:srgbClr val="FF6600"/>
                </a:solidFill>
              </a:rPr>
              <a:t>Welcome to Boston Medical Center</a:t>
            </a:r>
          </a:p>
        </p:txBody>
      </p:sp>
      <p:sp>
        <p:nvSpPr>
          <p:cNvPr id="11" name="Rectangle 10"/>
          <p:cNvSpPr/>
          <p:nvPr/>
        </p:nvSpPr>
        <p:spPr>
          <a:xfrm>
            <a:off x="0" y="6105525"/>
            <a:ext cx="9144000" cy="752475"/>
          </a:xfrm>
          <a:prstGeom prst="rect">
            <a:avLst/>
          </a:prstGeom>
          <a:solidFill>
            <a:srgbClr val="2015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200" dirty="0"/>
          </a:p>
        </p:txBody>
      </p:sp>
      <p:pic>
        <p:nvPicPr>
          <p:cNvPr id="8198" name="Picture 1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677150" y="120650"/>
            <a:ext cx="121920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p:cNvPicPr>
            <a:picLocks noChangeAspect="1"/>
          </p:cNvPicPr>
          <p:nvPr/>
        </p:nvPicPr>
        <p:blipFill>
          <a:blip r:embed="rId4"/>
          <a:stretch>
            <a:fillRect/>
          </a:stretch>
        </p:blipFill>
        <p:spPr>
          <a:xfrm>
            <a:off x="0" y="955676"/>
            <a:ext cx="9144000" cy="5216524"/>
          </a:xfrm>
          <a:prstGeom prst="rect">
            <a:avLst/>
          </a:prstGeom>
        </p:spPr>
      </p:pic>
    </p:spTree>
    <p:extLst>
      <p:ext uri="{BB962C8B-B14F-4D97-AF65-F5344CB8AC3E}">
        <p14:creationId xmlns:p14="http://schemas.microsoft.com/office/powerpoint/2010/main" val="12963882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Number Placeholder 2"/>
          <p:cNvSpPr>
            <a:spLocks noGrp="1"/>
          </p:cNvSpPr>
          <p:nvPr>
            <p:ph type="sldNum" sz="quarter" idx="10"/>
          </p:nvPr>
        </p:nvSpPr>
        <p:spPr>
          <a:noFill/>
        </p:spPr>
        <p:txBody>
          <a:bodyPr/>
          <a:lstStyle/>
          <a:p>
            <a:fld id="{0581B09D-9ADE-4342-8359-D9D7630F62E5}" type="slidenum">
              <a:rPr lang="en-US" altLang="en-US" smtClean="0"/>
              <a:pPr/>
              <a:t>2</a:t>
            </a:fld>
            <a:r>
              <a:rPr lang="en-US" altLang="en-US"/>
              <a:t> </a:t>
            </a:r>
          </a:p>
        </p:txBody>
      </p:sp>
      <p:sp>
        <p:nvSpPr>
          <p:cNvPr id="7" name="Rectangle 6"/>
          <p:cNvSpPr/>
          <p:nvPr/>
        </p:nvSpPr>
        <p:spPr>
          <a:xfrm>
            <a:off x="0" y="-57150"/>
            <a:ext cx="9144000" cy="947738"/>
          </a:xfrm>
          <a:prstGeom prst="rect">
            <a:avLst/>
          </a:prstGeom>
          <a:solidFill>
            <a:srgbClr val="2015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200" dirty="0"/>
          </a:p>
        </p:txBody>
      </p:sp>
      <p:sp>
        <p:nvSpPr>
          <p:cNvPr id="12292" name="Title 7"/>
          <p:cNvSpPr>
            <a:spLocks noGrp="1"/>
          </p:cNvSpPr>
          <p:nvPr>
            <p:ph type="title"/>
          </p:nvPr>
        </p:nvSpPr>
        <p:spPr/>
        <p:txBody>
          <a:bodyPr/>
          <a:lstStyle/>
          <a:p>
            <a:r>
              <a:rPr lang="en-US" altLang="en-US">
                <a:solidFill>
                  <a:srgbClr val="FF6600"/>
                </a:solidFill>
              </a:rPr>
              <a:t>Our Mission</a:t>
            </a:r>
          </a:p>
        </p:txBody>
      </p:sp>
      <p:sp>
        <p:nvSpPr>
          <p:cNvPr id="11" name="Rectangle 10"/>
          <p:cNvSpPr/>
          <p:nvPr/>
        </p:nvSpPr>
        <p:spPr>
          <a:xfrm>
            <a:off x="0" y="6105525"/>
            <a:ext cx="9144000" cy="752475"/>
          </a:xfrm>
          <a:prstGeom prst="rect">
            <a:avLst/>
          </a:prstGeom>
          <a:solidFill>
            <a:srgbClr val="2015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200" dirty="0"/>
          </a:p>
        </p:txBody>
      </p:sp>
      <p:pic>
        <p:nvPicPr>
          <p:cNvPr id="12294" name="Picture 1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677150" y="120650"/>
            <a:ext cx="121920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5" name="Picture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22238" y="1600200"/>
            <a:ext cx="8928865" cy="3867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6" name="Rectangle 2"/>
          <p:cNvSpPr>
            <a:spLocks noChangeArrowheads="1"/>
          </p:cNvSpPr>
          <p:nvPr/>
        </p:nvSpPr>
        <p:spPr bwMode="auto">
          <a:xfrm>
            <a:off x="1595566" y="1539060"/>
            <a:ext cx="6705600"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en-US" sz="2800" b="1" dirty="0">
                <a:solidFill>
                  <a:srgbClr val="C53110"/>
                </a:solidFill>
                <a:latin typeface="Avenir-Medium"/>
              </a:rPr>
              <a:t>Our Core Purpose</a:t>
            </a:r>
            <a:br>
              <a:rPr lang="en-US" altLang="en-US" sz="2800" b="1" dirty="0">
                <a:solidFill>
                  <a:srgbClr val="FFFFFF"/>
                </a:solidFill>
                <a:latin typeface="Avenir-Medium"/>
              </a:rPr>
            </a:br>
            <a:r>
              <a:rPr lang="en-US" altLang="en-US" sz="2800" b="1" dirty="0">
                <a:solidFill>
                  <a:srgbClr val="FFFFFF"/>
                </a:solidFill>
                <a:latin typeface="Avenir-Medium"/>
              </a:rPr>
              <a:t>Exceptional care. </a:t>
            </a:r>
            <a:r>
              <a:rPr lang="en-US" altLang="en-US" sz="2800" b="1" i="1" dirty="0">
                <a:solidFill>
                  <a:srgbClr val="FFFFFF"/>
                </a:solidFill>
                <a:latin typeface="Avenir-Medium"/>
              </a:rPr>
              <a:t>Without exception</a:t>
            </a:r>
            <a:r>
              <a:rPr lang="en-US" altLang="en-US" sz="2800" b="1" dirty="0">
                <a:solidFill>
                  <a:srgbClr val="FFFFFF"/>
                </a:solidFill>
                <a:latin typeface="Avenir-Medium"/>
              </a:rPr>
              <a: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Number Placeholder 2"/>
          <p:cNvSpPr>
            <a:spLocks noGrp="1"/>
          </p:cNvSpPr>
          <p:nvPr>
            <p:ph type="sldNum" sz="quarter" idx="10"/>
          </p:nvPr>
        </p:nvSpPr>
        <p:spPr>
          <a:noFill/>
        </p:spPr>
        <p:txBody>
          <a:bodyPr/>
          <a:lstStyle/>
          <a:p>
            <a:fld id="{0581B09D-9ADE-4342-8359-D9D7630F62E5}" type="slidenum">
              <a:rPr lang="en-US" altLang="en-US" smtClean="0"/>
              <a:pPr/>
              <a:t>3</a:t>
            </a:fld>
            <a:r>
              <a:rPr lang="en-US" altLang="en-US"/>
              <a:t> </a:t>
            </a:r>
          </a:p>
        </p:txBody>
      </p:sp>
      <p:sp>
        <p:nvSpPr>
          <p:cNvPr id="7" name="Rectangle 6"/>
          <p:cNvSpPr/>
          <p:nvPr/>
        </p:nvSpPr>
        <p:spPr>
          <a:xfrm>
            <a:off x="0" y="-57150"/>
            <a:ext cx="9144000" cy="947738"/>
          </a:xfrm>
          <a:prstGeom prst="rect">
            <a:avLst/>
          </a:prstGeom>
          <a:solidFill>
            <a:srgbClr val="2015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200" dirty="0">
              <a:solidFill>
                <a:srgbClr val="FFFFFF"/>
              </a:solidFill>
            </a:endParaRPr>
          </a:p>
        </p:txBody>
      </p:sp>
      <p:sp>
        <p:nvSpPr>
          <p:cNvPr id="12292" name="Title 7"/>
          <p:cNvSpPr>
            <a:spLocks noGrp="1"/>
          </p:cNvSpPr>
          <p:nvPr>
            <p:ph type="title"/>
          </p:nvPr>
        </p:nvSpPr>
        <p:spPr/>
        <p:txBody>
          <a:bodyPr/>
          <a:lstStyle/>
          <a:p>
            <a:r>
              <a:rPr lang="en-US" altLang="en-US" dirty="0">
                <a:solidFill>
                  <a:srgbClr val="FF6600"/>
                </a:solidFill>
              </a:rPr>
              <a:t>Massachusetts / Boston Demographics 2019 Census</a:t>
            </a:r>
          </a:p>
        </p:txBody>
      </p:sp>
      <p:sp>
        <p:nvSpPr>
          <p:cNvPr id="11" name="Rectangle 10"/>
          <p:cNvSpPr/>
          <p:nvPr/>
        </p:nvSpPr>
        <p:spPr>
          <a:xfrm>
            <a:off x="0" y="6105525"/>
            <a:ext cx="9144000" cy="752475"/>
          </a:xfrm>
          <a:prstGeom prst="rect">
            <a:avLst/>
          </a:prstGeom>
          <a:solidFill>
            <a:srgbClr val="2015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200" dirty="0">
              <a:solidFill>
                <a:srgbClr val="FFFFFF"/>
              </a:solidFill>
            </a:endParaRPr>
          </a:p>
        </p:txBody>
      </p:sp>
      <p:pic>
        <p:nvPicPr>
          <p:cNvPr id="12294" name="Picture 1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677150" y="120650"/>
            <a:ext cx="121920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304800" y="951964"/>
            <a:ext cx="8591550" cy="4985980"/>
          </a:xfrm>
          <a:prstGeom prst="rect">
            <a:avLst/>
          </a:prstGeom>
          <a:noFill/>
        </p:spPr>
        <p:txBody>
          <a:bodyPr wrap="square" rtlCol="0">
            <a:spAutoFit/>
          </a:bodyPr>
          <a:lstStyle/>
          <a:p>
            <a:r>
              <a:rPr lang="en-US" dirty="0">
                <a:solidFill>
                  <a:srgbClr val="000000"/>
                </a:solidFill>
              </a:rPr>
              <a:t>					</a:t>
            </a:r>
            <a:r>
              <a:rPr lang="en-US" dirty="0">
                <a:solidFill>
                  <a:srgbClr val="FF0000"/>
                </a:solidFill>
              </a:rPr>
              <a:t>Massachusetts	Boston</a:t>
            </a:r>
          </a:p>
          <a:p>
            <a:r>
              <a:rPr lang="en-US" dirty="0">
                <a:solidFill>
                  <a:srgbClr val="FF0000"/>
                </a:solidFill>
              </a:rPr>
              <a:t>Total Population				6,892,503	692,600 </a:t>
            </a:r>
          </a:p>
          <a:p>
            <a:r>
              <a:rPr lang="en-US" dirty="0">
                <a:solidFill>
                  <a:srgbClr val="000000"/>
                </a:solidFill>
              </a:rPr>
              <a:t>(10% of the population of Mass lives in Boston)</a:t>
            </a:r>
          </a:p>
          <a:p>
            <a:endParaRPr lang="en-US" dirty="0">
              <a:solidFill>
                <a:srgbClr val="000000"/>
              </a:solidFill>
            </a:endParaRPr>
          </a:p>
          <a:p>
            <a:r>
              <a:rPr lang="en-US" dirty="0">
                <a:solidFill>
                  <a:srgbClr val="FF0000"/>
                </a:solidFill>
              </a:rPr>
              <a:t>Race					% of MA		% of Boston</a:t>
            </a:r>
          </a:p>
          <a:p>
            <a:r>
              <a:rPr lang="en-US" dirty="0">
                <a:solidFill>
                  <a:srgbClr val="000000"/>
                </a:solidFill>
              </a:rPr>
              <a:t>Black or African American			8.9%		25.3%</a:t>
            </a:r>
          </a:p>
          <a:p>
            <a:endParaRPr lang="en-US" dirty="0">
              <a:solidFill>
                <a:srgbClr val="000000"/>
              </a:solidFill>
            </a:endParaRPr>
          </a:p>
          <a:p>
            <a:r>
              <a:rPr lang="en-US" dirty="0">
                <a:solidFill>
                  <a:srgbClr val="000000"/>
                </a:solidFill>
              </a:rPr>
              <a:t>Hispanic or </a:t>
            </a:r>
            <a:r>
              <a:rPr lang="en-US" dirty="0" err="1">
                <a:solidFill>
                  <a:srgbClr val="000000"/>
                </a:solidFill>
              </a:rPr>
              <a:t>Latinx</a:t>
            </a:r>
            <a:r>
              <a:rPr lang="en-US" dirty="0">
                <a:solidFill>
                  <a:srgbClr val="000000"/>
                </a:solidFill>
              </a:rPr>
              <a:t>				12.3%		19.7%</a:t>
            </a:r>
          </a:p>
          <a:p>
            <a:endParaRPr lang="en-US" dirty="0">
              <a:solidFill>
                <a:srgbClr val="000000"/>
              </a:solidFill>
            </a:endParaRPr>
          </a:p>
          <a:p>
            <a:r>
              <a:rPr lang="en-US" dirty="0">
                <a:solidFill>
                  <a:srgbClr val="000000"/>
                </a:solidFill>
              </a:rPr>
              <a:t>Asian					7.1%		9.6%</a:t>
            </a:r>
          </a:p>
          <a:p>
            <a:endParaRPr lang="en-US" dirty="0">
              <a:solidFill>
                <a:srgbClr val="000000"/>
              </a:solidFill>
            </a:endParaRPr>
          </a:p>
          <a:p>
            <a:r>
              <a:rPr lang="en-US" dirty="0">
                <a:solidFill>
                  <a:srgbClr val="000000"/>
                </a:solidFill>
              </a:rPr>
              <a:t>White					80.8%		52.6%</a:t>
            </a:r>
          </a:p>
          <a:p>
            <a:endParaRPr lang="en-US" dirty="0">
              <a:solidFill>
                <a:srgbClr val="000000"/>
              </a:solidFill>
            </a:endParaRPr>
          </a:p>
          <a:p>
            <a:r>
              <a:rPr lang="en-US" dirty="0">
                <a:solidFill>
                  <a:srgbClr val="000000"/>
                </a:solidFill>
              </a:rPr>
              <a:t>Native Hawaiian / Other Pacific Islander	0.1%		0%</a:t>
            </a:r>
          </a:p>
          <a:p>
            <a:r>
              <a:rPr lang="en-US" dirty="0">
                <a:solidFill>
                  <a:srgbClr val="000000"/>
                </a:solidFill>
              </a:rPr>
              <a:t>				</a:t>
            </a:r>
          </a:p>
          <a:p>
            <a:r>
              <a:rPr lang="en-US" dirty="0">
                <a:solidFill>
                  <a:srgbClr val="000000"/>
                </a:solidFill>
              </a:rPr>
              <a:t>Two or more races			2.5%		5.1%	</a:t>
            </a:r>
          </a:p>
          <a:p>
            <a:endParaRPr lang="en-US" dirty="0">
              <a:solidFill>
                <a:srgbClr val="000000"/>
              </a:solidFill>
            </a:endParaRPr>
          </a:p>
          <a:p>
            <a:r>
              <a:rPr lang="en-US" sz="1200" dirty="0">
                <a:solidFill>
                  <a:srgbClr val="000000"/>
                </a:solidFill>
              </a:rPr>
              <a:t>*US Census Bureau at www.census.gov</a:t>
            </a:r>
          </a:p>
        </p:txBody>
      </p:sp>
    </p:spTree>
    <p:extLst>
      <p:ext uri="{BB962C8B-B14F-4D97-AF65-F5344CB8AC3E}">
        <p14:creationId xmlns:p14="http://schemas.microsoft.com/office/powerpoint/2010/main" val="12090144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Number Placeholder 2"/>
          <p:cNvSpPr>
            <a:spLocks noGrp="1"/>
          </p:cNvSpPr>
          <p:nvPr>
            <p:ph type="sldNum" sz="quarter" idx="10"/>
          </p:nvPr>
        </p:nvSpPr>
        <p:spPr>
          <a:noFill/>
        </p:spPr>
        <p:txBody>
          <a:bodyPr/>
          <a:lstStyle/>
          <a:p>
            <a:fld id="{D830331C-0A01-418D-847F-38BAF806D1B6}" type="slidenum">
              <a:rPr lang="en-US" altLang="en-US" smtClean="0"/>
              <a:pPr/>
              <a:t>4</a:t>
            </a:fld>
            <a:r>
              <a:rPr lang="en-US" altLang="en-US"/>
              <a:t> </a:t>
            </a:r>
          </a:p>
        </p:txBody>
      </p:sp>
      <p:sp>
        <p:nvSpPr>
          <p:cNvPr id="10" name="Rectangle 9"/>
          <p:cNvSpPr/>
          <p:nvPr/>
        </p:nvSpPr>
        <p:spPr>
          <a:xfrm>
            <a:off x="0" y="-57150"/>
            <a:ext cx="9144000" cy="947738"/>
          </a:xfrm>
          <a:prstGeom prst="rect">
            <a:avLst/>
          </a:prstGeom>
          <a:solidFill>
            <a:srgbClr val="2015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200" dirty="0"/>
          </a:p>
        </p:txBody>
      </p:sp>
      <p:sp>
        <p:nvSpPr>
          <p:cNvPr id="20484" name="Title 7"/>
          <p:cNvSpPr>
            <a:spLocks noGrp="1"/>
          </p:cNvSpPr>
          <p:nvPr>
            <p:ph type="title"/>
          </p:nvPr>
        </p:nvSpPr>
        <p:spPr>
          <a:xfrm>
            <a:off x="152400" y="304800"/>
            <a:ext cx="7813675" cy="298450"/>
          </a:xfrm>
        </p:spPr>
        <p:txBody>
          <a:bodyPr/>
          <a:lstStyle/>
          <a:p>
            <a:r>
              <a:rPr lang="en-US" altLang="en-US">
                <a:solidFill>
                  <a:srgbClr val="FF6600"/>
                </a:solidFill>
              </a:rPr>
              <a:t>Commitment to Diversity: Our Patients</a:t>
            </a:r>
          </a:p>
        </p:txBody>
      </p:sp>
      <p:sp>
        <p:nvSpPr>
          <p:cNvPr id="12" name="Rectangle 11"/>
          <p:cNvSpPr/>
          <p:nvPr/>
        </p:nvSpPr>
        <p:spPr>
          <a:xfrm>
            <a:off x="0" y="6105525"/>
            <a:ext cx="9144000" cy="752475"/>
          </a:xfrm>
          <a:prstGeom prst="rect">
            <a:avLst/>
          </a:prstGeom>
          <a:solidFill>
            <a:srgbClr val="2015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200" dirty="0"/>
          </a:p>
        </p:txBody>
      </p:sp>
      <p:pic>
        <p:nvPicPr>
          <p:cNvPr id="20486" name="Picture 1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677150" y="120650"/>
            <a:ext cx="121920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9" name="Chart 8"/>
          <p:cNvGraphicFramePr>
            <a:graphicFrameLocks/>
          </p:cNvGraphicFramePr>
          <p:nvPr>
            <p:extLst>
              <p:ext uri="{D42A27DB-BD31-4B8C-83A1-F6EECF244321}">
                <p14:modId xmlns:p14="http://schemas.microsoft.com/office/powerpoint/2010/main" val="1373965618"/>
              </p:ext>
            </p:extLst>
          </p:nvPr>
        </p:nvGraphicFramePr>
        <p:xfrm>
          <a:off x="304800" y="890587"/>
          <a:ext cx="8415338" cy="5214937"/>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2253192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Number Placeholder 2"/>
          <p:cNvSpPr>
            <a:spLocks noGrp="1"/>
          </p:cNvSpPr>
          <p:nvPr>
            <p:ph type="sldNum" sz="quarter" idx="10"/>
          </p:nvPr>
        </p:nvSpPr>
        <p:spPr>
          <a:noFill/>
        </p:spPr>
        <p:txBody>
          <a:bodyPr/>
          <a:lstStyle/>
          <a:p>
            <a:fld id="{D830331C-0A01-418D-847F-38BAF806D1B6}" type="slidenum">
              <a:rPr lang="en-US" altLang="en-US" smtClean="0"/>
              <a:pPr/>
              <a:t>5</a:t>
            </a:fld>
            <a:r>
              <a:rPr lang="en-US" altLang="en-US"/>
              <a:t> </a:t>
            </a:r>
          </a:p>
        </p:txBody>
      </p:sp>
      <p:sp>
        <p:nvSpPr>
          <p:cNvPr id="10" name="Rectangle 9"/>
          <p:cNvSpPr/>
          <p:nvPr/>
        </p:nvSpPr>
        <p:spPr>
          <a:xfrm>
            <a:off x="0" y="-57150"/>
            <a:ext cx="9144000" cy="947738"/>
          </a:xfrm>
          <a:prstGeom prst="rect">
            <a:avLst/>
          </a:prstGeom>
          <a:solidFill>
            <a:srgbClr val="2015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200" dirty="0"/>
          </a:p>
        </p:txBody>
      </p:sp>
      <p:sp>
        <p:nvSpPr>
          <p:cNvPr id="20484" name="Title 7"/>
          <p:cNvSpPr>
            <a:spLocks noGrp="1"/>
          </p:cNvSpPr>
          <p:nvPr>
            <p:ph type="title"/>
          </p:nvPr>
        </p:nvSpPr>
        <p:spPr>
          <a:xfrm>
            <a:off x="152400" y="304800"/>
            <a:ext cx="7813675" cy="298450"/>
          </a:xfrm>
        </p:spPr>
        <p:txBody>
          <a:bodyPr/>
          <a:lstStyle/>
          <a:p>
            <a:r>
              <a:rPr lang="en-US" altLang="en-US">
                <a:solidFill>
                  <a:srgbClr val="FF6600"/>
                </a:solidFill>
              </a:rPr>
              <a:t>Commitment to Diversity: Our Patients</a:t>
            </a:r>
          </a:p>
        </p:txBody>
      </p:sp>
      <p:sp>
        <p:nvSpPr>
          <p:cNvPr id="12" name="Rectangle 11"/>
          <p:cNvSpPr/>
          <p:nvPr/>
        </p:nvSpPr>
        <p:spPr>
          <a:xfrm>
            <a:off x="0" y="6105525"/>
            <a:ext cx="9144000" cy="752475"/>
          </a:xfrm>
          <a:prstGeom prst="rect">
            <a:avLst/>
          </a:prstGeom>
          <a:solidFill>
            <a:srgbClr val="2015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200" dirty="0"/>
          </a:p>
        </p:txBody>
      </p:sp>
      <p:pic>
        <p:nvPicPr>
          <p:cNvPr id="20486" name="Picture 1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677150" y="120650"/>
            <a:ext cx="121920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0487" name="Group 48"/>
          <p:cNvGrpSpPr>
            <a:grpSpLocks/>
          </p:cNvGrpSpPr>
          <p:nvPr/>
        </p:nvGrpSpPr>
        <p:grpSpPr bwMode="auto">
          <a:xfrm>
            <a:off x="1166813" y="1533525"/>
            <a:ext cx="6627812" cy="4064000"/>
            <a:chOff x="705094" y="1533473"/>
            <a:chExt cx="6628540" cy="4063284"/>
          </a:xfrm>
        </p:grpSpPr>
        <p:pic>
          <p:nvPicPr>
            <p:cNvPr id="9" name="Picture 8"/>
            <p:cNvPicPr>
              <a:picLocks noChangeAspect="1"/>
            </p:cNvPicPr>
            <p:nvPr/>
          </p:nvPicPr>
          <p:blipFill>
            <a:blip r:embed="rId4">
              <a:clrChange>
                <a:clrFrom>
                  <a:srgbClr val="FFFFFF"/>
                </a:clrFrom>
                <a:clrTo>
                  <a:srgbClr val="FFFFFF">
                    <a:alpha val="0"/>
                  </a:srgbClr>
                </a:clrTo>
              </a:clrChange>
              <a:duotone>
                <a:schemeClr val="bg2">
                  <a:shade val="45000"/>
                  <a:satMod val="135000"/>
                </a:schemeClr>
                <a:prstClr val="white"/>
              </a:duotone>
            </a:blip>
            <a:stretch>
              <a:fillRect/>
            </a:stretch>
          </p:blipFill>
          <p:spPr>
            <a:xfrm>
              <a:off x="705094" y="4450708"/>
              <a:ext cx="1146049" cy="1146049"/>
            </a:xfrm>
            <a:prstGeom prst="rect">
              <a:avLst/>
            </a:prstGeom>
          </p:spPr>
        </p:pic>
        <p:pic>
          <p:nvPicPr>
            <p:cNvPr id="20489" name="Picture 8"/>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277752" y="4450708"/>
              <a:ext cx="1146049" cy="11460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286"/>
            <p:cNvSpPr txBox="1">
              <a:spLocks noChangeArrowheads="1"/>
            </p:cNvSpPr>
            <p:nvPr/>
          </p:nvSpPr>
          <p:spPr bwMode="auto">
            <a:xfrm>
              <a:off x="3223146" y="4450784"/>
              <a:ext cx="4110488" cy="8317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defTabSz="895350" rtl="0" fontAlgn="base">
                <a:spcBef>
                  <a:spcPct val="0"/>
                </a:spcBef>
                <a:spcAft>
                  <a:spcPct val="0"/>
                </a:spcAft>
                <a:buClr>
                  <a:schemeClr val="tx2"/>
                </a:buClr>
                <a:defRPr sz="1600">
                  <a:solidFill>
                    <a:schemeClr val="tx1"/>
                  </a:solidFill>
                  <a:latin typeface="+mn-lt"/>
                  <a:ea typeface="+mn-ea"/>
                  <a:cs typeface="+mn-cs"/>
                </a:defRPr>
              </a:lvl1pPr>
              <a:lvl2pPr marL="193675" indent="-192088" algn="l" defTabSz="895350" rtl="0" fontAlgn="base">
                <a:spcBef>
                  <a:spcPct val="0"/>
                </a:spcBef>
                <a:spcAft>
                  <a:spcPct val="0"/>
                </a:spcAft>
                <a:buClr>
                  <a:schemeClr val="tx2"/>
                </a:buClr>
                <a:buSzPct val="125000"/>
                <a:buFont typeface="Arial" charset="0"/>
                <a:buChar char="▪"/>
                <a:defRPr sz="1600">
                  <a:solidFill>
                    <a:schemeClr val="tx1"/>
                  </a:solidFill>
                  <a:latin typeface="+mn-lt"/>
                </a:defRPr>
              </a:lvl2pPr>
              <a:lvl3pPr marL="457200" indent="-261938" algn="l" defTabSz="895350" rtl="0" fontAlgn="base">
                <a:spcBef>
                  <a:spcPct val="0"/>
                </a:spcBef>
                <a:spcAft>
                  <a:spcPct val="0"/>
                </a:spcAft>
                <a:buClr>
                  <a:schemeClr val="tx2"/>
                </a:buClr>
                <a:buSzPct val="120000"/>
                <a:buFont typeface="Arial" charset="0"/>
                <a:buChar char="–"/>
                <a:defRPr sz="1600">
                  <a:solidFill>
                    <a:schemeClr val="tx1"/>
                  </a:solidFill>
                  <a:latin typeface="+mn-lt"/>
                </a:defRPr>
              </a:lvl3pPr>
              <a:lvl4pPr marL="614363" indent="-155575" algn="l" defTabSz="895350" rtl="0" fontAlgn="base">
                <a:spcBef>
                  <a:spcPct val="0"/>
                </a:spcBef>
                <a:spcAft>
                  <a:spcPct val="0"/>
                </a:spcAft>
                <a:buClr>
                  <a:schemeClr val="tx2"/>
                </a:buClr>
                <a:buSzPct val="120000"/>
                <a:buFont typeface="Arial" charset="0"/>
                <a:buChar char="▫"/>
                <a:defRPr sz="1600">
                  <a:solidFill>
                    <a:schemeClr val="tx1"/>
                  </a:solidFill>
                  <a:latin typeface="+mn-lt"/>
                </a:defRPr>
              </a:lvl4pPr>
              <a:lvl5pPr marL="746125" indent="-130175" algn="l" defTabSz="895350" rtl="0" fontAlgn="base">
                <a:spcBef>
                  <a:spcPct val="0"/>
                </a:spcBef>
                <a:spcAft>
                  <a:spcPct val="0"/>
                </a:spcAft>
                <a:buClr>
                  <a:schemeClr val="tx2"/>
                </a:buClr>
                <a:buSzPct val="89000"/>
                <a:buFont typeface="Arial" charset="0"/>
                <a:buChar char="-"/>
                <a:defRPr sz="1600">
                  <a:solidFill>
                    <a:schemeClr val="tx1"/>
                  </a:solidFill>
                  <a:latin typeface="+mn-lt"/>
                </a:defRPr>
              </a:lvl5pPr>
              <a:lvl6pPr marL="1203325" indent="-130175" algn="l" defTabSz="895350" rtl="0" fontAlgn="base">
                <a:spcBef>
                  <a:spcPct val="0"/>
                </a:spcBef>
                <a:spcAft>
                  <a:spcPct val="0"/>
                </a:spcAft>
                <a:buClr>
                  <a:schemeClr val="tx2"/>
                </a:buClr>
                <a:buSzPct val="89000"/>
                <a:buFont typeface="Arial" charset="0"/>
                <a:buChar char="-"/>
                <a:defRPr sz="1600">
                  <a:solidFill>
                    <a:schemeClr val="tx1"/>
                  </a:solidFill>
                  <a:latin typeface="+mn-lt"/>
                </a:defRPr>
              </a:lvl6pPr>
              <a:lvl7pPr marL="1660525" indent="-130175" algn="l" defTabSz="895350" rtl="0" fontAlgn="base">
                <a:spcBef>
                  <a:spcPct val="0"/>
                </a:spcBef>
                <a:spcAft>
                  <a:spcPct val="0"/>
                </a:spcAft>
                <a:buClr>
                  <a:schemeClr val="tx2"/>
                </a:buClr>
                <a:buSzPct val="89000"/>
                <a:buFont typeface="Arial" charset="0"/>
                <a:buChar char="-"/>
                <a:defRPr sz="1600">
                  <a:solidFill>
                    <a:schemeClr val="tx1"/>
                  </a:solidFill>
                  <a:latin typeface="+mn-lt"/>
                </a:defRPr>
              </a:lvl7pPr>
              <a:lvl8pPr marL="2117725" indent="-130175" algn="l" defTabSz="895350" rtl="0" fontAlgn="base">
                <a:spcBef>
                  <a:spcPct val="0"/>
                </a:spcBef>
                <a:spcAft>
                  <a:spcPct val="0"/>
                </a:spcAft>
                <a:buClr>
                  <a:schemeClr val="tx2"/>
                </a:buClr>
                <a:buSzPct val="89000"/>
                <a:buFont typeface="Arial" charset="0"/>
                <a:buChar char="-"/>
                <a:defRPr sz="1600">
                  <a:solidFill>
                    <a:schemeClr val="tx1"/>
                  </a:solidFill>
                  <a:latin typeface="+mn-lt"/>
                </a:defRPr>
              </a:lvl8pPr>
              <a:lvl9pPr marL="2574925" indent="-130175" algn="l" defTabSz="895350" rtl="0" fontAlgn="base">
                <a:spcBef>
                  <a:spcPct val="0"/>
                </a:spcBef>
                <a:spcAft>
                  <a:spcPct val="0"/>
                </a:spcAft>
                <a:buClr>
                  <a:schemeClr val="tx2"/>
                </a:buClr>
                <a:buSzPct val="89000"/>
                <a:buFont typeface="Arial" charset="0"/>
                <a:buChar char="-"/>
                <a:defRPr sz="1600">
                  <a:solidFill>
                    <a:schemeClr val="tx1"/>
                  </a:solidFill>
                  <a:latin typeface="+mn-lt"/>
                </a:defRPr>
              </a:lvl9pPr>
            </a:lstStyle>
            <a:p>
              <a:pPr lvl="1">
                <a:spcBef>
                  <a:spcPts val="300"/>
                </a:spcBef>
                <a:spcAft>
                  <a:spcPts val="300"/>
                </a:spcAft>
                <a:buClr>
                  <a:srgbClr val="002960"/>
                </a:buClr>
                <a:defRPr/>
              </a:pPr>
              <a:r>
                <a:rPr lang="en-US" sz="1800" kern="0" dirty="0">
                  <a:solidFill>
                    <a:srgbClr val="000000"/>
                  </a:solidFill>
                </a:rPr>
                <a:t>&gt; 50% have an annual household income below $20,400 (close to the federal poverty line for a family of 3) </a:t>
              </a:r>
            </a:p>
          </p:txBody>
        </p:sp>
        <p:pic>
          <p:nvPicPr>
            <p:cNvPr id="14" name="Picture 13"/>
            <p:cNvPicPr>
              <a:picLocks noChangeAspect="1"/>
            </p:cNvPicPr>
            <p:nvPr/>
          </p:nvPicPr>
          <p:blipFill>
            <a:blip r:embed="rId4">
              <a:clrChange>
                <a:clrFrom>
                  <a:srgbClr val="FFFFFF"/>
                </a:clrFrom>
                <a:clrTo>
                  <a:srgbClr val="FFFFFF">
                    <a:alpha val="0"/>
                  </a:srgbClr>
                </a:clrTo>
              </a:clrChange>
              <a:duotone>
                <a:schemeClr val="bg2">
                  <a:shade val="45000"/>
                  <a:satMod val="135000"/>
                </a:schemeClr>
                <a:prstClr val="white"/>
              </a:duotone>
            </a:blip>
            <a:stretch>
              <a:fillRect/>
            </a:stretch>
          </p:blipFill>
          <p:spPr>
            <a:xfrm>
              <a:off x="705094" y="1538030"/>
              <a:ext cx="1146049" cy="1146049"/>
            </a:xfrm>
            <a:prstGeom prst="rect">
              <a:avLst/>
            </a:prstGeom>
          </p:spPr>
        </p:pic>
        <p:pic>
          <p:nvPicPr>
            <p:cNvPr id="20492" name="Picture 30"/>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277752" y="1538030"/>
              <a:ext cx="1146049" cy="11460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93" name="Picture 31"/>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860930" y="1538030"/>
              <a:ext cx="1146049" cy="11460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94" name="Picture 32"/>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56839"/>
            <a:stretch>
              <a:fillRect/>
            </a:stretch>
          </p:blipFill>
          <p:spPr bwMode="auto">
            <a:xfrm>
              <a:off x="1356123" y="1533473"/>
              <a:ext cx="494653" cy="11460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Rectangle 286"/>
            <p:cNvSpPr txBox="1">
              <a:spLocks noChangeArrowheads="1"/>
            </p:cNvSpPr>
            <p:nvPr/>
          </p:nvSpPr>
          <p:spPr bwMode="auto">
            <a:xfrm>
              <a:off x="3207269" y="1723939"/>
              <a:ext cx="4110488" cy="553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defTabSz="895350" rtl="0" fontAlgn="base">
                <a:spcBef>
                  <a:spcPct val="0"/>
                </a:spcBef>
                <a:spcAft>
                  <a:spcPct val="0"/>
                </a:spcAft>
                <a:buClr>
                  <a:schemeClr val="tx2"/>
                </a:buClr>
                <a:defRPr sz="1600">
                  <a:solidFill>
                    <a:schemeClr val="tx1"/>
                  </a:solidFill>
                  <a:latin typeface="+mn-lt"/>
                  <a:ea typeface="+mn-ea"/>
                  <a:cs typeface="+mn-cs"/>
                </a:defRPr>
              </a:lvl1pPr>
              <a:lvl2pPr marL="193675" indent="-192088" algn="l" defTabSz="895350" rtl="0" fontAlgn="base">
                <a:spcBef>
                  <a:spcPct val="0"/>
                </a:spcBef>
                <a:spcAft>
                  <a:spcPct val="0"/>
                </a:spcAft>
                <a:buClr>
                  <a:schemeClr val="tx2"/>
                </a:buClr>
                <a:buSzPct val="125000"/>
                <a:buFont typeface="Arial" charset="0"/>
                <a:buChar char="▪"/>
                <a:defRPr sz="1600">
                  <a:solidFill>
                    <a:schemeClr val="tx1"/>
                  </a:solidFill>
                  <a:latin typeface="+mn-lt"/>
                </a:defRPr>
              </a:lvl2pPr>
              <a:lvl3pPr marL="457200" indent="-261938" algn="l" defTabSz="895350" rtl="0" fontAlgn="base">
                <a:spcBef>
                  <a:spcPct val="0"/>
                </a:spcBef>
                <a:spcAft>
                  <a:spcPct val="0"/>
                </a:spcAft>
                <a:buClr>
                  <a:schemeClr val="tx2"/>
                </a:buClr>
                <a:buSzPct val="120000"/>
                <a:buFont typeface="Arial" charset="0"/>
                <a:buChar char="–"/>
                <a:defRPr sz="1600">
                  <a:solidFill>
                    <a:schemeClr val="tx1"/>
                  </a:solidFill>
                  <a:latin typeface="+mn-lt"/>
                </a:defRPr>
              </a:lvl3pPr>
              <a:lvl4pPr marL="614363" indent="-155575" algn="l" defTabSz="895350" rtl="0" fontAlgn="base">
                <a:spcBef>
                  <a:spcPct val="0"/>
                </a:spcBef>
                <a:spcAft>
                  <a:spcPct val="0"/>
                </a:spcAft>
                <a:buClr>
                  <a:schemeClr val="tx2"/>
                </a:buClr>
                <a:buSzPct val="120000"/>
                <a:buFont typeface="Arial" charset="0"/>
                <a:buChar char="▫"/>
                <a:defRPr sz="1600">
                  <a:solidFill>
                    <a:schemeClr val="tx1"/>
                  </a:solidFill>
                  <a:latin typeface="+mn-lt"/>
                </a:defRPr>
              </a:lvl4pPr>
              <a:lvl5pPr marL="746125" indent="-130175" algn="l" defTabSz="895350" rtl="0" fontAlgn="base">
                <a:spcBef>
                  <a:spcPct val="0"/>
                </a:spcBef>
                <a:spcAft>
                  <a:spcPct val="0"/>
                </a:spcAft>
                <a:buClr>
                  <a:schemeClr val="tx2"/>
                </a:buClr>
                <a:buSzPct val="89000"/>
                <a:buFont typeface="Arial" charset="0"/>
                <a:buChar char="-"/>
                <a:defRPr sz="1600">
                  <a:solidFill>
                    <a:schemeClr val="tx1"/>
                  </a:solidFill>
                  <a:latin typeface="+mn-lt"/>
                </a:defRPr>
              </a:lvl5pPr>
              <a:lvl6pPr marL="1203325" indent="-130175" algn="l" defTabSz="895350" rtl="0" fontAlgn="base">
                <a:spcBef>
                  <a:spcPct val="0"/>
                </a:spcBef>
                <a:spcAft>
                  <a:spcPct val="0"/>
                </a:spcAft>
                <a:buClr>
                  <a:schemeClr val="tx2"/>
                </a:buClr>
                <a:buSzPct val="89000"/>
                <a:buFont typeface="Arial" charset="0"/>
                <a:buChar char="-"/>
                <a:defRPr sz="1600">
                  <a:solidFill>
                    <a:schemeClr val="tx1"/>
                  </a:solidFill>
                  <a:latin typeface="+mn-lt"/>
                </a:defRPr>
              </a:lvl6pPr>
              <a:lvl7pPr marL="1660525" indent="-130175" algn="l" defTabSz="895350" rtl="0" fontAlgn="base">
                <a:spcBef>
                  <a:spcPct val="0"/>
                </a:spcBef>
                <a:spcAft>
                  <a:spcPct val="0"/>
                </a:spcAft>
                <a:buClr>
                  <a:schemeClr val="tx2"/>
                </a:buClr>
                <a:buSzPct val="89000"/>
                <a:buFont typeface="Arial" charset="0"/>
                <a:buChar char="-"/>
                <a:defRPr sz="1600">
                  <a:solidFill>
                    <a:schemeClr val="tx1"/>
                  </a:solidFill>
                  <a:latin typeface="+mn-lt"/>
                </a:defRPr>
              </a:lvl7pPr>
              <a:lvl8pPr marL="2117725" indent="-130175" algn="l" defTabSz="895350" rtl="0" fontAlgn="base">
                <a:spcBef>
                  <a:spcPct val="0"/>
                </a:spcBef>
                <a:spcAft>
                  <a:spcPct val="0"/>
                </a:spcAft>
                <a:buClr>
                  <a:schemeClr val="tx2"/>
                </a:buClr>
                <a:buSzPct val="89000"/>
                <a:buFont typeface="Arial" charset="0"/>
                <a:buChar char="-"/>
                <a:defRPr sz="1600">
                  <a:solidFill>
                    <a:schemeClr val="tx1"/>
                  </a:solidFill>
                  <a:latin typeface="+mn-lt"/>
                </a:defRPr>
              </a:lvl8pPr>
              <a:lvl9pPr marL="2574925" indent="-130175" algn="l" defTabSz="895350" rtl="0" fontAlgn="base">
                <a:spcBef>
                  <a:spcPct val="0"/>
                </a:spcBef>
                <a:spcAft>
                  <a:spcPct val="0"/>
                </a:spcAft>
                <a:buClr>
                  <a:schemeClr val="tx2"/>
                </a:buClr>
                <a:buSzPct val="89000"/>
                <a:buFont typeface="Arial" charset="0"/>
                <a:buChar char="-"/>
                <a:defRPr sz="1600">
                  <a:solidFill>
                    <a:schemeClr val="tx1"/>
                  </a:solidFill>
                  <a:latin typeface="+mn-lt"/>
                </a:defRPr>
              </a:lvl9pPr>
            </a:lstStyle>
            <a:p>
              <a:pPr lvl="1">
                <a:spcBef>
                  <a:spcPts val="300"/>
                </a:spcBef>
                <a:spcAft>
                  <a:spcPts val="300"/>
                </a:spcAft>
                <a:buClr>
                  <a:srgbClr val="002960"/>
                </a:buClr>
                <a:defRPr/>
              </a:pPr>
              <a:r>
                <a:rPr lang="en-US" sz="1800" kern="0" dirty="0">
                  <a:solidFill>
                    <a:srgbClr val="000000"/>
                  </a:solidFill>
                </a:rPr>
                <a:t>~70% of our patients identify as Black or Hispanic</a:t>
              </a:r>
            </a:p>
          </p:txBody>
        </p:sp>
        <p:grpSp>
          <p:nvGrpSpPr>
            <p:cNvPr id="20496" name="Group 47"/>
            <p:cNvGrpSpPr>
              <a:grpSpLocks/>
            </p:cNvGrpSpPr>
            <p:nvPr/>
          </p:nvGrpSpPr>
          <p:grpSpPr bwMode="auto">
            <a:xfrm>
              <a:off x="979113" y="2783536"/>
              <a:ext cx="6168308" cy="1434517"/>
              <a:chOff x="979112" y="2783536"/>
              <a:chExt cx="7286391" cy="1434517"/>
            </a:xfrm>
          </p:grpSpPr>
          <p:cxnSp>
            <p:nvCxnSpPr>
              <p:cNvPr id="24" name="Straight Connector 23"/>
              <p:cNvCxnSpPr/>
              <p:nvPr/>
            </p:nvCxnSpPr>
            <p:spPr>
              <a:xfrm>
                <a:off x="979878" y="4217463"/>
                <a:ext cx="7286163" cy="0"/>
              </a:xfrm>
              <a:prstGeom prst="line">
                <a:avLst/>
              </a:prstGeom>
              <a:ln w="19050">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979878" y="2784203"/>
                <a:ext cx="7286163" cy="0"/>
              </a:xfrm>
              <a:prstGeom prst="line">
                <a:avLst/>
              </a:prstGeom>
              <a:ln w="19050">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grpSp>
        <p:pic>
          <p:nvPicPr>
            <p:cNvPr id="20" name="Picture 19"/>
            <p:cNvPicPr>
              <a:picLocks noChangeAspect="1"/>
            </p:cNvPicPr>
            <p:nvPr/>
          </p:nvPicPr>
          <p:blipFill>
            <a:blip r:embed="rId4">
              <a:clrChange>
                <a:clrFrom>
                  <a:srgbClr val="FFFFFF"/>
                </a:clrFrom>
                <a:clrTo>
                  <a:srgbClr val="FFFFFF">
                    <a:alpha val="0"/>
                  </a:srgbClr>
                </a:clrTo>
              </a:clrChange>
              <a:duotone>
                <a:schemeClr val="bg2">
                  <a:shade val="45000"/>
                  <a:satMod val="135000"/>
                </a:schemeClr>
                <a:prstClr val="white"/>
              </a:duotone>
            </a:blip>
            <a:stretch>
              <a:fillRect/>
            </a:stretch>
          </p:blipFill>
          <p:spPr>
            <a:xfrm>
              <a:off x="705094" y="2964681"/>
              <a:ext cx="1146049" cy="1146049"/>
            </a:xfrm>
            <a:prstGeom prst="rect">
              <a:avLst/>
            </a:prstGeom>
          </p:spPr>
        </p:pic>
        <p:pic>
          <p:nvPicPr>
            <p:cNvPr id="20498" name="Picture 41"/>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860930" y="2964681"/>
              <a:ext cx="1146049" cy="11460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Rectangle 286"/>
            <p:cNvSpPr txBox="1">
              <a:spLocks noChangeArrowheads="1"/>
            </p:cNvSpPr>
            <p:nvPr/>
          </p:nvSpPr>
          <p:spPr bwMode="auto">
            <a:xfrm>
              <a:off x="3223146" y="2965146"/>
              <a:ext cx="4110488" cy="553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defTabSz="895350" rtl="0" fontAlgn="base">
                <a:spcBef>
                  <a:spcPct val="0"/>
                </a:spcBef>
                <a:spcAft>
                  <a:spcPct val="0"/>
                </a:spcAft>
                <a:buClr>
                  <a:schemeClr val="tx2"/>
                </a:buClr>
                <a:defRPr sz="1600">
                  <a:solidFill>
                    <a:schemeClr val="tx1"/>
                  </a:solidFill>
                  <a:latin typeface="+mn-lt"/>
                  <a:ea typeface="+mn-ea"/>
                  <a:cs typeface="+mn-cs"/>
                </a:defRPr>
              </a:lvl1pPr>
              <a:lvl2pPr marL="193675" indent="-192088" algn="l" defTabSz="895350" rtl="0" fontAlgn="base">
                <a:spcBef>
                  <a:spcPct val="0"/>
                </a:spcBef>
                <a:spcAft>
                  <a:spcPct val="0"/>
                </a:spcAft>
                <a:buClr>
                  <a:schemeClr val="tx2"/>
                </a:buClr>
                <a:buSzPct val="125000"/>
                <a:buFont typeface="Arial" charset="0"/>
                <a:buChar char="▪"/>
                <a:defRPr sz="1600">
                  <a:solidFill>
                    <a:schemeClr val="tx1"/>
                  </a:solidFill>
                  <a:latin typeface="+mn-lt"/>
                </a:defRPr>
              </a:lvl2pPr>
              <a:lvl3pPr marL="457200" indent="-261938" algn="l" defTabSz="895350" rtl="0" fontAlgn="base">
                <a:spcBef>
                  <a:spcPct val="0"/>
                </a:spcBef>
                <a:spcAft>
                  <a:spcPct val="0"/>
                </a:spcAft>
                <a:buClr>
                  <a:schemeClr val="tx2"/>
                </a:buClr>
                <a:buSzPct val="120000"/>
                <a:buFont typeface="Arial" charset="0"/>
                <a:buChar char="–"/>
                <a:defRPr sz="1600">
                  <a:solidFill>
                    <a:schemeClr val="tx1"/>
                  </a:solidFill>
                  <a:latin typeface="+mn-lt"/>
                </a:defRPr>
              </a:lvl3pPr>
              <a:lvl4pPr marL="614363" indent="-155575" algn="l" defTabSz="895350" rtl="0" fontAlgn="base">
                <a:spcBef>
                  <a:spcPct val="0"/>
                </a:spcBef>
                <a:spcAft>
                  <a:spcPct val="0"/>
                </a:spcAft>
                <a:buClr>
                  <a:schemeClr val="tx2"/>
                </a:buClr>
                <a:buSzPct val="120000"/>
                <a:buFont typeface="Arial" charset="0"/>
                <a:buChar char="▫"/>
                <a:defRPr sz="1600">
                  <a:solidFill>
                    <a:schemeClr val="tx1"/>
                  </a:solidFill>
                  <a:latin typeface="+mn-lt"/>
                </a:defRPr>
              </a:lvl4pPr>
              <a:lvl5pPr marL="746125" indent="-130175" algn="l" defTabSz="895350" rtl="0" fontAlgn="base">
                <a:spcBef>
                  <a:spcPct val="0"/>
                </a:spcBef>
                <a:spcAft>
                  <a:spcPct val="0"/>
                </a:spcAft>
                <a:buClr>
                  <a:schemeClr val="tx2"/>
                </a:buClr>
                <a:buSzPct val="89000"/>
                <a:buFont typeface="Arial" charset="0"/>
                <a:buChar char="-"/>
                <a:defRPr sz="1600">
                  <a:solidFill>
                    <a:schemeClr val="tx1"/>
                  </a:solidFill>
                  <a:latin typeface="+mn-lt"/>
                </a:defRPr>
              </a:lvl5pPr>
              <a:lvl6pPr marL="1203325" indent="-130175" algn="l" defTabSz="895350" rtl="0" fontAlgn="base">
                <a:spcBef>
                  <a:spcPct val="0"/>
                </a:spcBef>
                <a:spcAft>
                  <a:spcPct val="0"/>
                </a:spcAft>
                <a:buClr>
                  <a:schemeClr val="tx2"/>
                </a:buClr>
                <a:buSzPct val="89000"/>
                <a:buFont typeface="Arial" charset="0"/>
                <a:buChar char="-"/>
                <a:defRPr sz="1600">
                  <a:solidFill>
                    <a:schemeClr val="tx1"/>
                  </a:solidFill>
                  <a:latin typeface="+mn-lt"/>
                </a:defRPr>
              </a:lvl6pPr>
              <a:lvl7pPr marL="1660525" indent="-130175" algn="l" defTabSz="895350" rtl="0" fontAlgn="base">
                <a:spcBef>
                  <a:spcPct val="0"/>
                </a:spcBef>
                <a:spcAft>
                  <a:spcPct val="0"/>
                </a:spcAft>
                <a:buClr>
                  <a:schemeClr val="tx2"/>
                </a:buClr>
                <a:buSzPct val="89000"/>
                <a:buFont typeface="Arial" charset="0"/>
                <a:buChar char="-"/>
                <a:defRPr sz="1600">
                  <a:solidFill>
                    <a:schemeClr val="tx1"/>
                  </a:solidFill>
                  <a:latin typeface="+mn-lt"/>
                </a:defRPr>
              </a:lvl7pPr>
              <a:lvl8pPr marL="2117725" indent="-130175" algn="l" defTabSz="895350" rtl="0" fontAlgn="base">
                <a:spcBef>
                  <a:spcPct val="0"/>
                </a:spcBef>
                <a:spcAft>
                  <a:spcPct val="0"/>
                </a:spcAft>
                <a:buClr>
                  <a:schemeClr val="tx2"/>
                </a:buClr>
                <a:buSzPct val="89000"/>
                <a:buFont typeface="Arial" charset="0"/>
                <a:buChar char="-"/>
                <a:defRPr sz="1600">
                  <a:solidFill>
                    <a:schemeClr val="tx1"/>
                  </a:solidFill>
                  <a:latin typeface="+mn-lt"/>
                </a:defRPr>
              </a:lvl8pPr>
              <a:lvl9pPr marL="2574925" indent="-130175" algn="l" defTabSz="895350" rtl="0" fontAlgn="base">
                <a:spcBef>
                  <a:spcPct val="0"/>
                </a:spcBef>
                <a:spcAft>
                  <a:spcPct val="0"/>
                </a:spcAft>
                <a:buClr>
                  <a:schemeClr val="tx2"/>
                </a:buClr>
                <a:buSzPct val="89000"/>
                <a:buFont typeface="Arial" charset="0"/>
                <a:buChar char="-"/>
                <a:defRPr sz="1600">
                  <a:solidFill>
                    <a:schemeClr val="tx1"/>
                  </a:solidFill>
                  <a:latin typeface="+mn-lt"/>
                </a:defRPr>
              </a:lvl9pPr>
            </a:lstStyle>
            <a:p>
              <a:pPr lvl="1">
                <a:spcBef>
                  <a:spcPts val="300"/>
                </a:spcBef>
                <a:spcAft>
                  <a:spcPts val="300"/>
                </a:spcAft>
                <a:buClr>
                  <a:srgbClr val="002960"/>
                </a:buClr>
                <a:defRPr/>
              </a:pPr>
              <a:r>
                <a:rPr lang="en-US" sz="1800" kern="0" dirty="0">
                  <a:solidFill>
                    <a:srgbClr val="000000"/>
                  </a:solidFill>
                </a:rPr>
                <a:t>~30% do not speak English as their primary language</a:t>
              </a:r>
            </a:p>
          </p:txBody>
        </p:sp>
        <p:pic>
          <p:nvPicPr>
            <p:cNvPr id="23" name="Picture 22"/>
            <p:cNvPicPr>
              <a:picLocks noChangeAspect="1"/>
            </p:cNvPicPr>
            <p:nvPr/>
          </p:nvPicPr>
          <p:blipFill>
            <a:blip r:embed="rId4">
              <a:clrChange>
                <a:clrFrom>
                  <a:srgbClr val="FFFFFF"/>
                </a:clrFrom>
                <a:clrTo>
                  <a:srgbClr val="FFFFFF">
                    <a:alpha val="0"/>
                  </a:srgbClr>
                </a:clrTo>
              </a:clrChange>
              <a:duotone>
                <a:schemeClr val="bg2">
                  <a:shade val="45000"/>
                  <a:satMod val="135000"/>
                </a:schemeClr>
                <a:prstClr val="white"/>
              </a:duotone>
            </a:blip>
            <a:stretch>
              <a:fillRect/>
            </a:stretch>
          </p:blipFill>
          <p:spPr>
            <a:xfrm>
              <a:off x="1294757" y="2964681"/>
              <a:ext cx="1146049" cy="1146049"/>
            </a:xfrm>
            <a:prstGeom prst="rect">
              <a:avLst/>
            </a:prstGeom>
          </p:spPr>
        </p:pic>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Number Placeholder 2"/>
          <p:cNvSpPr>
            <a:spLocks noGrp="1"/>
          </p:cNvSpPr>
          <p:nvPr>
            <p:ph type="sldNum" sz="quarter" idx="10"/>
          </p:nvPr>
        </p:nvSpPr>
        <p:spPr>
          <a:noFill/>
        </p:spPr>
        <p:txBody>
          <a:bodyPr/>
          <a:lstStyle/>
          <a:p>
            <a:fld id="{26D581AC-BB70-4B25-9DE8-9CF55658B465}" type="slidenum">
              <a:rPr lang="en-US" altLang="en-US" smtClean="0"/>
              <a:pPr/>
              <a:t>6</a:t>
            </a:fld>
            <a:r>
              <a:rPr lang="en-US" altLang="en-US"/>
              <a:t> </a:t>
            </a:r>
          </a:p>
        </p:txBody>
      </p:sp>
      <p:sp>
        <p:nvSpPr>
          <p:cNvPr id="10" name="Rectangle 9"/>
          <p:cNvSpPr/>
          <p:nvPr/>
        </p:nvSpPr>
        <p:spPr>
          <a:xfrm>
            <a:off x="0" y="-57150"/>
            <a:ext cx="9144000" cy="947738"/>
          </a:xfrm>
          <a:prstGeom prst="rect">
            <a:avLst/>
          </a:prstGeom>
          <a:solidFill>
            <a:srgbClr val="2015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200" dirty="0"/>
          </a:p>
        </p:txBody>
      </p:sp>
      <p:sp>
        <p:nvSpPr>
          <p:cNvPr id="16388" name="Title 7"/>
          <p:cNvSpPr>
            <a:spLocks noGrp="1"/>
          </p:cNvSpPr>
          <p:nvPr>
            <p:ph type="title"/>
          </p:nvPr>
        </p:nvSpPr>
        <p:spPr>
          <a:xfrm>
            <a:off x="152400" y="304800"/>
            <a:ext cx="7813675" cy="298450"/>
          </a:xfrm>
        </p:spPr>
        <p:txBody>
          <a:bodyPr/>
          <a:lstStyle/>
          <a:p>
            <a:r>
              <a:rPr lang="en-US" altLang="en-US">
                <a:solidFill>
                  <a:srgbClr val="FF6600"/>
                </a:solidFill>
              </a:rPr>
              <a:t>Commitment to Health Equity</a:t>
            </a:r>
          </a:p>
        </p:txBody>
      </p:sp>
      <p:sp>
        <p:nvSpPr>
          <p:cNvPr id="12" name="Rectangle 11"/>
          <p:cNvSpPr/>
          <p:nvPr/>
        </p:nvSpPr>
        <p:spPr>
          <a:xfrm>
            <a:off x="0" y="6105525"/>
            <a:ext cx="9144000" cy="752475"/>
          </a:xfrm>
          <a:prstGeom prst="rect">
            <a:avLst/>
          </a:prstGeom>
          <a:solidFill>
            <a:srgbClr val="2015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200" dirty="0"/>
          </a:p>
        </p:txBody>
      </p:sp>
      <p:pic>
        <p:nvPicPr>
          <p:cNvPr id="16390" name="Picture 1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677150" y="120650"/>
            <a:ext cx="121920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p:cNvPicPr>
            <a:picLocks noChangeAspect="1"/>
          </p:cNvPicPr>
          <p:nvPr/>
        </p:nvPicPr>
        <p:blipFill>
          <a:blip r:embed="rId4"/>
          <a:stretch>
            <a:fillRect/>
          </a:stretch>
        </p:blipFill>
        <p:spPr>
          <a:xfrm>
            <a:off x="804548" y="1008386"/>
            <a:ext cx="7534903" cy="5097139"/>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Number Placeholder 2"/>
          <p:cNvSpPr>
            <a:spLocks noGrp="1"/>
          </p:cNvSpPr>
          <p:nvPr>
            <p:ph type="sldNum" sz="quarter" idx="10"/>
          </p:nvPr>
        </p:nvSpPr>
        <p:spPr>
          <a:noFill/>
        </p:spPr>
        <p:txBody>
          <a:bodyPr/>
          <a:lstStyle/>
          <a:p>
            <a:fld id="{60D9D25B-A941-459F-80EA-832124AD785C}" type="slidenum">
              <a:rPr lang="en-US" altLang="en-US" smtClean="0"/>
              <a:pPr/>
              <a:t>7</a:t>
            </a:fld>
            <a:r>
              <a:rPr lang="en-US" altLang="en-US"/>
              <a:t> </a:t>
            </a:r>
          </a:p>
        </p:txBody>
      </p:sp>
      <p:sp>
        <p:nvSpPr>
          <p:cNvPr id="10" name="Rectangle 9"/>
          <p:cNvSpPr/>
          <p:nvPr/>
        </p:nvSpPr>
        <p:spPr>
          <a:xfrm>
            <a:off x="0" y="-57150"/>
            <a:ext cx="9144000" cy="947738"/>
          </a:xfrm>
          <a:prstGeom prst="rect">
            <a:avLst/>
          </a:prstGeom>
          <a:solidFill>
            <a:srgbClr val="2015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200" dirty="0"/>
          </a:p>
        </p:txBody>
      </p:sp>
      <p:sp>
        <p:nvSpPr>
          <p:cNvPr id="18436" name="Title 7"/>
          <p:cNvSpPr>
            <a:spLocks noGrp="1"/>
          </p:cNvSpPr>
          <p:nvPr>
            <p:ph type="title"/>
          </p:nvPr>
        </p:nvSpPr>
        <p:spPr/>
        <p:txBody>
          <a:bodyPr/>
          <a:lstStyle/>
          <a:p>
            <a:r>
              <a:rPr lang="en-US" altLang="en-US">
                <a:solidFill>
                  <a:srgbClr val="FF6600"/>
                </a:solidFill>
              </a:rPr>
              <a:t>Commitment to Health Equity</a:t>
            </a:r>
          </a:p>
        </p:txBody>
      </p:sp>
      <p:sp>
        <p:nvSpPr>
          <p:cNvPr id="12" name="Rectangle 11"/>
          <p:cNvSpPr/>
          <p:nvPr/>
        </p:nvSpPr>
        <p:spPr>
          <a:xfrm>
            <a:off x="0" y="6105525"/>
            <a:ext cx="9144000" cy="752475"/>
          </a:xfrm>
          <a:prstGeom prst="rect">
            <a:avLst/>
          </a:prstGeom>
          <a:solidFill>
            <a:srgbClr val="2015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200" dirty="0"/>
          </a:p>
        </p:txBody>
      </p:sp>
      <p:pic>
        <p:nvPicPr>
          <p:cNvPr id="18438" name="Picture 1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677150" y="120650"/>
            <a:ext cx="121920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9" name="Picture 2"/>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20713" y="898525"/>
            <a:ext cx="7902575" cy="592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Number Placeholder 2"/>
          <p:cNvSpPr>
            <a:spLocks noGrp="1"/>
          </p:cNvSpPr>
          <p:nvPr>
            <p:ph type="sldNum" sz="quarter" idx="10"/>
          </p:nvPr>
        </p:nvSpPr>
        <p:spPr>
          <a:noFill/>
        </p:spPr>
        <p:txBody>
          <a:bodyPr/>
          <a:lstStyle/>
          <a:p>
            <a:fld id="{60D9D25B-A941-459F-80EA-832124AD785C}" type="slidenum">
              <a:rPr lang="en-US" altLang="en-US" smtClean="0"/>
              <a:pPr/>
              <a:t>8</a:t>
            </a:fld>
            <a:r>
              <a:rPr lang="en-US" altLang="en-US"/>
              <a:t> </a:t>
            </a:r>
          </a:p>
        </p:txBody>
      </p:sp>
      <p:sp>
        <p:nvSpPr>
          <p:cNvPr id="10" name="Rectangle 9"/>
          <p:cNvSpPr/>
          <p:nvPr/>
        </p:nvSpPr>
        <p:spPr>
          <a:xfrm>
            <a:off x="0" y="-57150"/>
            <a:ext cx="9144000" cy="947738"/>
          </a:xfrm>
          <a:prstGeom prst="rect">
            <a:avLst/>
          </a:prstGeom>
          <a:solidFill>
            <a:srgbClr val="2015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200" dirty="0"/>
          </a:p>
        </p:txBody>
      </p:sp>
      <p:sp>
        <p:nvSpPr>
          <p:cNvPr id="18436" name="Title 7"/>
          <p:cNvSpPr>
            <a:spLocks noGrp="1"/>
          </p:cNvSpPr>
          <p:nvPr>
            <p:ph type="title"/>
          </p:nvPr>
        </p:nvSpPr>
        <p:spPr/>
        <p:txBody>
          <a:bodyPr/>
          <a:lstStyle/>
          <a:p>
            <a:r>
              <a:rPr lang="en-US" altLang="en-US">
                <a:solidFill>
                  <a:srgbClr val="FF6600"/>
                </a:solidFill>
              </a:rPr>
              <a:t>Commitment to Health Equity</a:t>
            </a:r>
          </a:p>
        </p:txBody>
      </p:sp>
      <p:sp>
        <p:nvSpPr>
          <p:cNvPr id="12" name="Rectangle 11"/>
          <p:cNvSpPr/>
          <p:nvPr/>
        </p:nvSpPr>
        <p:spPr>
          <a:xfrm>
            <a:off x="0" y="6105525"/>
            <a:ext cx="9144000" cy="752475"/>
          </a:xfrm>
          <a:prstGeom prst="rect">
            <a:avLst/>
          </a:prstGeom>
          <a:solidFill>
            <a:srgbClr val="2015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200" dirty="0"/>
          </a:p>
        </p:txBody>
      </p:sp>
      <p:pic>
        <p:nvPicPr>
          <p:cNvPr id="18438" name="Picture 1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677150" y="120650"/>
            <a:ext cx="121920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p:cNvPicPr>
            <a:picLocks noChangeAspect="1"/>
          </p:cNvPicPr>
          <p:nvPr/>
        </p:nvPicPr>
        <p:blipFill>
          <a:blip r:embed="rId4"/>
          <a:stretch>
            <a:fillRect/>
          </a:stretch>
        </p:blipFill>
        <p:spPr>
          <a:xfrm>
            <a:off x="1415256" y="1214438"/>
            <a:ext cx="6313487" cy="1797156"/>
          </a:xfrm>
          <a:prstGeom prst="rect">
            <a:avLst/>
          </a:prstGeom>
        </p:spPr>
      </p:pic>
      <p:pic>
        <p:nvPicPr>
          <p:cNvPr id="3" name="Picture 2"/>
          <p:cNvPicPr>
            <a:picLocks noChangeAspect="1"/>
          </p:cNvPicPr>
          <p:nvPr/>
        </p:nvPicPr>
        <p:blipFill>
          <a:blip r:embed="rId5"/>
          <a:stretch>
            <a:fillRect/>
          </a:stretch>
        </p:blipFill>
        <p:spPr>
          <a:xfrm>
            <a:off x="159525" y="3253316"/>
            <a:ext cx="2511461" cy="2514600"/>
          </a:xfrm>
          <a:prstGeom prst="rect">
            <a:avLst/>
          </a:prstGeom>
        </p:spPr>
      </p:pic>
      <p:pic>
        <p:nvPicPr>
          <p:cNvPr id="4" name="Picture 3"/>
          <p:cNvPicPr>
            <a:picLocks noChangeAspect="1"/>
          </p:cNvPicPr>
          <p:nvPr/>
        </p:nvPicPr>
        <p:blipFill>
          <a:blip r:embed="rId6"/>
          <a:stretch>
            <a:fillRect/>
          </a:stretch>
        </p:blipFill>
        <p:spPr>
          <a:xfrm>
            <a:off x="2931795" y="3379258"/>
            <a:ext cx="6181725" cy="1704975"/>
          </a:xfrm>
          <a:prstGeom prst="rect">
            <a:avLst/>
          </a:prstGeom>
        </p:spPr>
      </p:pic>
    </p:spTree>
    <p:extLst>
      <p:ext uri="{BB962C8B-B14F-4D97-AF65-F5344CB8AC3E}">
        <p14:creationId xmlns:p14="http://schemas.microsoft.com/office/powerpoint/2010/main" val="9194783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Number Placeholder 2"/>
          <p:cNvSpPr>
            <a:spLocks noGrp="1"/>
          </p:cNvSpPr>
          <p:nvPr>
            <p:ph type="sldNum" sz="quarter" idx="10"/>
          </p:nvPr>
        </p:nvSpPr>
        <p:spPr>
          <a:noFill/>
        </p:spPr>
        <p:txBody>
          <a:bodyPr/>
          <a:lstStyle/>
          <a:p>
            <a:fld id="{60D9D25B-A941-459F-80EA-832124AD785C}" type="slidenum">
              <a:rPr lang="en-US" altLang="en-US" smtClean="0"/>
              <a:pPr/>
              <a:t>9</a:t>
            </a:fld>
            <a:r>
              <a:rPr lang="en-US" altLang="en-US"/>
              <a:t> </a:t>
            </a:r>
          </a:p>
        </p:txBody>
      </p:sp>
      <p:sp>
        <p:nvSpPr>
          <p:cNvPr id="10" name="Rectangle 9"/>
          <p:cNvSpPr/>
          <p:nvPr/>
        </p:nvSpPr>
        <p:spPr>
          <a:xfrm>
            <a:off x="0" y="-57150"/>
            <a:ext cx="9144000" cy="947738"/>
          </a:xfrm>
          <a:prstGeom prst="rect">
            <a:avLst/>
          </a:prstGeom>
          <a:solidFill>
            <a:srgbClr val="2015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200" dirty="0"/>
          </a:p>
        </p:txBody>
      </p:sp>
      <p:sp>
        <p:nvSpPr>
          <p:cNvPr id="18436" name="Title 7"/>
          <p:cNvSpPr>
            <a:spLocks noGrp="1"/>
          </p:cNvSpPr>
          <p:nvPr>
            <p:ph type="title"/>
          </p:nvPr>
        </p:nvSpPr>
        <p:spPr>
          <a:xfrm>
            <a:off x="152400" y="209032"/>
            <a:ext cx="7813675" cy="298450"/>
          </a:xfrm>
        </p:spPr>
        <p:txBody>
          <a:bodyPr/>
          <a:lstStyle/>
          <a:p>
            <a:r>
              <a:rPr lang="en-US" altLang="en-US" dirty="0">
                <a:solidFill>
                  <a:srgbClr val="FF6600"/>
                </a:solidFill>
              </a:rPr>
              <a:t>Commitment to Health Equity</a:t>
            </a:r>
          </a:p>
        </p:txBody>
      </p:sp>
      <p:sp>
        <p:nvSpPr>
          <p:cNvPr id="12" name="Rectangle 11"/>
          <p:cNvSpPr/>
          <p:nvPr/>
        </p:nvSpPr>
        <p:spPr>
          <a:xfrm>
            <a:off x="0" y="6105525"/>
            <a:ext cx="9144000" cy="752475"/>
          </a:xfrm>
          <a:prstGeom prst="rect">
            <a:avLst/>
          </a:prstGeom>
          <a:solidFill>
            <a:srgbClr val="2015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200" dirty="0"/>
          </a:p>
        </p:txBody>
      </p:sp>
      <p:pic>
        <p:nvPicPr>
          <p:cNvPr id="18438" name="Picture 1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813920" y="217904"/>
            <a:ext cx="121920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9" name="Chart 18"/>
          <p:cNvGraphicFramePr>
            <a:graphicFrameLocks/>
          </p:cNvGraphicFramePr>
          <p:nvPr>
            <p:extLst>
              <p:ext uri="{D42A27DB-BD31-4B8C-83A1-F6EECF244321}">
                <p14:modId xmlns:p14="http://schemas.microsoft.com/office/powerpoint/2010/main" val="3525902731"/>
              </p:ext>
            </p:extLst>
          </p:nvPr>
        </p:nvGraphicFramePr>
        <p:xfrm>
          <a:off x="76200" y="890588"/>
          <a:ext cx="9067800" cy="5214937"/>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4407712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Number Placeholder 2"/>
          <p:cNvSpPr>
            <a:spLocks noGrp="1"/>
          </p:cNvSpPr>
          <p:nvPr>
            <p:ph type="sldNum" sz="quarter" idx="10"/>
          </p:nvPr>
        </p:nvSpPr>
        <p:spPr>
          <a:noFill/>
        </p:spPr>
        <p:txBody>
          <a:bodyPr/>
          <a:lstStyle/>
          <a:p>
            <a:fld id="{0581B09D-9ADE-4342-8359-D9D7630F62E5}" type="slidenum">
              <a:rPr lang="en-US" altLang="en-US" smtClean="0"/>
              <a:pPr/>
              <a:t>10</a:t>
            </a:fld>
            <a:r>
              <a:rPr lang="en-US" altLang="en-US"/>
              <a:t> </a:t>
            </a:r>
          </a:p>
        </p:txBody>
      </p:sp>
      <p:sp>
        <p:nvSpPr>
          <p:cNvPr id="7" name="Rectangle 6"/>
          <p:cNvSpPr/>
          <p:nvPr/>
        </p:nvSpPr>
        <p:spPr>
          <a:xfrm>
            <a:off x="0" y="-33338"/>
            <a:ext cx="9144000" cy="947738"/>
          </a:xfrm>
          <a:prstGeom prst="rect">
            <a:avLst/>
          </a:prstGeom>
          <a:solidFill>
            <a:srgbClr val="2015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200" dirty="0"/>
          </a:p>
        </p:txBody>
      </p:sp>
      <p:sp>
        <p:nvSpPr>
          <p:cNvPr id="12292" name="Title 7"/>
          <p:cNvSpPr>
            <a:spLocks noGrp="1"/>
          </p:cNvSpPr>
          <p:nvPr>
            <p:ph type="title"/>
          </p:nvPr>
        </p:nvSpPr>
        <p:spPr>
          <a:xfrm>
            <a:off x="152400" y="41201"/>
            <a:ext cx="7813675" cy="298450"/>
          </a:xfrm>
        </p:spPr>
        <p:txBody>
          <a:bodyPr/>
          <a:lstStyle/>
          <a:p>
            <a:r>
              <a:rPr lang="en-US" altLang="en-US" dirty="0">
                <a:solidFill>
                  <a:srgbClr val="FF6600"/>
                </a:solidFill>
              </a:rPr>
              <a:t>Diverse Patients Need Diverse Providers</a:t>
            </a:r>
          </a:p>
        </p:txBody>
      </p:sp>
      <p:sp>
        <p:nvSpPr>
          <p:cNvPr id="11" name="Rectangle 10"/>
          <p:cNvSpPr/>
          <p:nvPr/>
        </p:nvSpPr>
        <p:spPr>
          <a:xfrm>
            <a:off x="26988" y="6105525"/>
            <a:ext cx="9144000" cy="752475"/>
          </a:xfrm>
          <a:prstGeom prst="rect">
            <a:avLst/>
          </a:prstGeom>
          <a:solidFill>
            <a:srgbClr val="2015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171450" indent="-171450" algn="ctr">
              <a:buFont typeface="Arial" panose="020B0604020202020204" pitchFamily="34" charset="0"/>
              <a:buChar char="•"/>
              <a:defRPr/>
            </a:pPr>
            <a:endParaRPr lang="en-US" sz="1200" dirty="0"/>
          </a:p>
        </p:txBody>
      </p:sp>
      <p:pic>
        <p:nvPicPr>
          <p:cNvPr id="12294" name="Picture 1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862364" y="-48072"/>
            <a:ext cx="121920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p:cNvPicPr>
            <a:picLocks noChangeAspect="1"/>
          </p:cNvPicPr>
          <p:nvPr/>
        </p:nvPicPr>
        <p:blipFill>
          <a:blip r:embed="rId4"/>
          <a:stretch>
            <a:fillRect/>
          </a:stretch>
        </p:blipFill>
        <p:spPr>
          <a:xfrm>
            <a:off x="933873" y="525850"/>
            <a:ext cx="7330229" cy="6117837"/>
          </a:xfrm>
          <a:prstGeom prst="rect">
            <a:avLst/>
          </a:prstGeom>
        </p:spPr>
      </p:pic>
      <p:sp>
        <p:nvSpPr>
          <p:cNvPr id="3" name="TextBox 2"/>
          <p:cNvSpPr txBox="1"/>
          <p:nvPr/>
        </p:nvSpPr>
        <p:spPr>
          <a:xfrm>
            <a:off x="4953000" y="6315875"/>
            <a:ext cx="3767138" cy="307777"/>
          </a:xfrm>
          <a:prstGeom prst="rect">
            <a:avLst/>
          </a:prstGeom>
          <a:noFill/>
        </p:spPr>
        <p:txBody>
          <a:bodyPr wrap="square" rtlCol="0">
            <a:spAutoFit/>
          </a:bodyPr>
          <a:lstStyle/>
          <a:p>
            <a:r>
              <a:rPr lang="en-US" sz="1400" dirty="0"/>
              <a:t>Source: The Boston Globe 2017</a:t>
            </a:r>
          </a:p>
        </p:txBody>
      </p:sp>
    </p:spTree>
    <p:extLst>
      <p:ext uri="{BB962C8B-B14F-4D97-AF65-F5344CB8AC3E}">
        <p14:creationId xmlns:p14="http://schemas.microsoft.com/office/powerpoint/2010/main" val="40623260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Number Placeholder 2"/>
          <p:cNvSpPr>
            <a:spLocks noGrp="1"/>
          </p:cNvSpPr>
          <p:nvPr>
            <p:ph type="sldNum" sz="quarter" idx="10"/>
          </p:nvPr>
        </p:nvSpPr>
        <p:spPr>
          <a:noFill/>
        </p:spPr>
        <p:txBody>
          <a:bodyPr/>
          <a:lstStyle/>
          <a:p>
            <a:fld id="{6088DF77-F53B-413A-A806-161C91014368}" type="slidenum">
              <a:rPr lang="en-US" altLang="en-US" smtClean="0"/>
              <a:pPr/>
              <a:t>11</a:t>
            </a:fld>
            <a:r>
              <a:rPr lang="en-US" altLang="en-US"/>
              <a:t> </a:t>
            </a:r>
          </a:p>
        </p:txBody>
      </p:sp>
      <p:sp>
        <p:nvSpPr>
          <p:cNvPr id="10" name="Rectangle 9"/>
          <p:cNvSpPr/>
          <p:nvPr/>
        </p:nvSpPr>
        <p:spPr>
          <a:xfrm>
            <a:off x="0" y="-57150"/>
            <a:ext cx="9144000" cy="947738"/>
          </a:xfrm>
          <a:prstGeom prst="rect">
            <a:avLst/>
          </a:prstGeom>
          <a:solidFill>
            <a:srgbClr val="2015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200" dirty="0"/>
          </a:p>
        </p:txBody>
      </p:sp>
      <p:sp>
        <p:nvSpPr>
          <p:cNvPr id="22532" name="Title 7"/>
          <p:cNvSpPr>
            <a:spLocks noGrp="1"/>
          </p:cNvSpPr>
          <p:nvPr>
            <p:ph type="title"/>
          </p:nvPr>
        </p:nvSpPr>
        <p:spPr/>
        <p:txBody>
          <a:bodyPr/>
          <a:lstStyle/>
          <a:p>
            <a:r>
              <a:rPr lang="en-US" altLang="en-US">
                <a:solidFill>
                  <a:srgbClr val="FF6600"/>
                </a:solidFill>
              </a:rPr>
              <a:t>Commitment to Diversity: Our House Staff</a:t>
            </a:r>
          </a:p>
        </p:txBody>
      </p:sp>
      <p:sp>
        <p:nvSpPr>
          <p:cNvPr id="12" name="Rectangle 11"/>
          <p:cNvSpPr/>
          <p:nvPr/>
        </p:nvSpPr>
        <p:spPr>
          <a:xfrm>
            <a:off x="0" y="6105525"/>
            <a:ext cx="9144000" cy="752475"/>
          </a:xfrm>
          <a:prstGeom prst="rect">
            <a:avLst/>
          </a:prstGeom>
          <a:solidFill>
            <a:srgbClr val="2015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200" dirty="0"/>
          </a:p>
        </p:txBody>
      </p:sp>
      <p:pic>
        <p:nvPicPr>
          <p:cNvPr id="22534" name="Picture 1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677150" y="120650"/>
            <a:ext cx="121920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3" name="Chart 12"/>
          <p:cNvGraphicFramePr>
            <a:graphicFrameLocks/>
          </p:cNvGraphicFramePr>
          <p:nvPr>
            <p:extLst>
              <p:ext uri="{D42A27DB-BD31-4B8C-83A1-F6EECF244321}">
                <p14:modId xmlns:p14="http://schemas.microsoft.com/office/powerpoint/2010/main" val="3684921884"/>
              </p:ext>
            </p:extLst>
          </p:nvPr>
        </p:nvGraphicFramePr>
        <p:xfrm>
          <a:off x="0" y="966788"/>
          <a:ext cx="9144000" cy="5138737"/>
        </p:xfrm>
        <a:graphic>
          <a:graphicData uri="http://schemas.openxmlformats.org/drawingml/2006/chart">
            <c:chart xmlns:c="http://schemas.openxmlformats.org/drawingml/2006/chart" xmlns:r="http://schemas.openxmlformats.org/officeDocument/2006/relationships" r:id="rId4"/>
          </a:graphicData>
        </a:graphic>
      </p:graphicFrame>
      <p:sp>
        <p:nvSpPr>
          <p:cNvPr id="3" name="TextBox 2"/>
          <p:cNvSpPr txBox="1"/>
          <p:nvPr/>
        </p:nvSpPr>
        <p:spPr>
          <a:xfrm>
            <a:off x="685006" y="6149975"/>
            <a:ext cx="8134350" cy="371475"/>
          </a:xfrm>
          <a:prstGeom prst="rect">
            <a:avLst/>
          </a:prstGeom>
          <a:solidFill>
            <a:schemeClr val="bg1"/>
          </a:solidFill>
        </p:spPr>
        <p:txBody>
          <a:bodyPr wrap="square" rtlCol="0">
            <a:spAutoFit/>
          </a:bodyPr>
          <a:lstStyle/>
          <a:p>
            <a:r>
              <a:rPr lang="en-US" dirty="0"/>
              <a:t>              The national average of active URM providers in the US of 10.8%</a:t>
            </a:r>
          </a:p>
        </p:txBody>
      </p:sp>
      <p:cxnSp>
        <p:nvCxnSpPr>
          <p:cNvPr id="14" name="Straight Connector 13"/>
          <p:cNvCxnSpPr/>
          <p:nvPr/>
        </p:nvCxnSpPr>
        <p:spPr>
          <a:xfrm>
            <a:off x="838200" y="6335712"/>
            <a:ext cx="762000" cy="0"/>
          </a:xfrm>
          <a:prstGeom prst="line">
            <a:avLst/>
          </a:prstGeom>
          <a:ln w="28575">
            <a:solidFill>
              <a:srgbClr val="FF0000"/>
            </a:solidFill>
            <a:prstDash val="sysDot"/>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Number Placeholder 2"/>
          <p:cNvSpPr>
            <a:spLocks noGrp="1"/>
          </p:cNvSpPr>
          <p:nvPr>
            <p:ph type="sldNum" sz="quarter" idx="10"/>
          </p:nvPr>
        </p:nvSpPr>
        <p:spPr>
          <a:noFill/>
        </p:spPr>
        <p:txBody>
          <a:bodyPr/>
          <a:lstStyle/>
          <a:p>
            <a:fld id="{0581B09D-9ADE-4342-8359-D9D7630F62E5}" type="slidenum">
              <a:rPr lang="en-US" altLang="en-US" smtClean="0"/>
              <a:pPr/>
              <a:t>12</a:t>
            </a:fld>
            <a:r>
              <a:rPr lang="en-US" altLang="en-US"/>
              <a:t> </a:t>
            </a:r>
          </a:p>
        </p:txBody>
      </p:sp>
      <p:sp>
        <p:nvSpPr>
          <p:cNvPr id="7" name="Rectangle 6"/>
          <p:cNvSpPr/>
          <p:nvPr/>
        </p:nvSpPr>
        <p:spPr>
          <a:xfrm>
            <a:off x="0" y="-57150"/>
            <a:ext cx="9144000" cy="947738"/>
          </a:xfrm>
          <a:prstGeom prst="rect">
            <a:avLst/>
          </a:prstGeom>
          <a:solidFill>
            <a:srgbClr val="2015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200" dirty="0"/>
          </a:p>
        </p:txBody>
      </p:sp>
      <p:sp>
        <p:nvSpPr>
          <p:cNvPr id="12292" name="Title 7"/>
          <p:cNvSpPr>
            <a:spLocks noGrp="1"/>
          </p:cNvSpPr>
          <p:nvPr>
            <p:ph type="title"/>
          </p:nvPr>
        </p:nvSpPr>
        <p:spPr/>
        <p:txBody>
          <a:bodyPr/>
          <a:lstStyle/>
          <a:p>
            <a:r>
              <a:rPr lang="en-US" altLang="en-US" dirty="0">
                <a:solidFill>
                  <a:srgbClr val="FF6600"/>
                </a:solidFill>
              </a:rPr>
              <a:t>Overall BMC Self Identified URM Trainees as of AY 20-21</a:t>
            </a:r>
          </a:p>
        </p:txBody>
      </p:sp>
      <p:sp>
        <p:nvSpPr>
          <p:cNvPr id="11" name="Rectangle 10"/>
          <p:cNvSpPr/>
          <p:nvPr/>
        </p:nvSpPr>
        <p:spPr>
          <a:xfrm>
            <a:off x="0" y="6105525"/>
            <a:ext cx="9144000" cy="752475"/>
          </a:xfrm>
          <a:prstGeom prst="rect">
            <a:avLst/>
          </a:prstGeom>
          <a:solidFill>
            <a:srgbClr val="2015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200" dirty="0"/>
          </a:p>
        </p:txBody>
      </p:sp>
      <p:pic>
        <p:nvPicPr>
          <p:cNvPr id="12294" name="Picture 1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677150" y="120650"/>
            <a:ext cx="121920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p:cNvSpPr txBox="1"/>
          <p:nvPr/>
        </p:nvSpPr>
        <p:spPr>
          <a:xfrm>
            <a:off x="762000" y="1371600"/>
            <a:ext cx="7958138" cy="3323987"/>
          </a:xfrm>
          <a:prstGeom prst="rect">
            <a:avLst/>
          </a:prstGeom>
          <a:noFill/>
        </p:spPr>
        <p:txBody>
          <a:bodyPr wrap="square" rtlCol="0">
            <a:spAutoFit/>
          </a:bodyPr>
          <a:lstStyle/>
          <a:p>
            <a:endParaRPr lang="en-US" dirty="0"/>
          </a:p>
          <a:p>
            <a:pPr algn="ctr"/>
            <a:r>
              <a:rPr lang="en-US" sz="2400" dirty="0"/>
              <a:t>As of AY 2020 – 2021 16% of BMC all residents/fellows </a:t>
            </a:r>
          </a:p>
          <a:p>
            <a:pPr algn="ctr"/>
            <a:r>
              <a:rPr lang="en-US" sz="2400" dirty="0"/>
              <a:t>self identified as URM</a:t>
            </a:r>
          </a:p>
          <a:p>
            <a:endParaRPr lang="en-US" sz="2400" dirty="0"/>
          </a:p>
          <a:p>
            <a:pPr marL="285750" indent="-285750">
              <a:buFont typeface="Arial" panose="020B0604020202020204" pitchFamily="34" charset="0"/>
              <a:buChar char="•"/>
            </a:pPr>
            <a:r>
              <a:rPr lang="en-US" sz="2400" dirty="0"/>
              <a:t>49 (7%) Black/African American</a:t>
            </a:r>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r>
              <a:rPr lang="en-US" sz="2400" dirty="0"/>
              <a:t>65 (9%) Hispanic/</a:t>
            </a:r>
            <a:r>
              <a:rPr lang="en-US" sz="2400" dirty="0" err="1"/>
              <a:t>Latinx</a:t>
            </a:r>
            <a:endParaRPr lang="en-US" sz="2400" dirty="0"/>
          </a:p>
          <a:p>
            <a:endParaRPr lang="en-US" sz="2400" dirty="0"/>
          </a:p>
          <a:p>
            <a:pPr marL="285750" indent="-285750">
              <a:buFont typeface="Arial" panose="020B0604020202020204" pitchFamily="34" charset="0"/>
              <a:buChar char="•"/>
            </a:pPr>
            <a:r>
              <a:rPr lang="en-US" sz="2400" dirty="0">
                <a:solidFill>
                  <a:srgbClr val="000000"/>
                </a:solidFill>
              </a:rPr>
              <a:t>3 (0.4%)   Native Hawaiian / Pacific Islander</a:t>
            </a:r>
            <a:endParaRPr lang="en-US" sz="2400" dirty="0"/>
          </a:p>
        </p:txBody>
      </p:sp>
    </p:spTree>
    <p:extLst>
      <p:ext uri="{BB962C8B-B14F-4D97-AF65-F5344CB8AC3E}">
        <p14:creationId xmlns:p14="http://schemas.microsoft.com/office/powerpoint/2010/main" val="34969265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Number Placeholder 2"/>
          <p:cNvSpPr>
            <a:spLocks noGrp="1"/>
          </p:cNvSpPr>
          <p:nvPr>
            <p:ph type="sldNum" sz="quarter" idx="10"/>
          </p:nvPr>
        </p:nvSpPr>
        <p:spPr>
          <a:noFill/>
        </p:spPr>
        <p:txBody>
          <a:bodyPr/>
          <a:lstStyle/>
          <a:p>
            <a:fld id="{0581B09D-9ADE-4342-8359-D9D7630F62E5}" type="slidenum">
              <a:rPr lang="en-US" altLang="en-US" smtClean="0"/>
              <a:pPr/>
              <a:t>13</a:t>
            </a:fld>
            <a:r>
              <a:rPr lang="en-US" altLang="en-US"/>
              <a:t> </a:t>
            </a:r>
          </a:p>
        </p:txBody>
      </p:sp>
      <p:sp>
        <p:nvSpPr>
          <p:cNvPr id="7" name="Rectangle 6"/>
          <p:cNvSpPr/>
          <p:nvPr/>
        </p:nvSpPr>
        <p:spPr>
          <a:xfrm>
            <a:off x="0" y="-57150"/>
            <a:ext cx="9144000" cy="947738"/>
          </a:xfrm>
          <a:prstGeom prst="rect">
            <a:avLst/>
          </a:prstGeom>
          <a:solidFill>
            <a:srgbClr val="2015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200" dirty="0"/>
          </a:p>
        </p:txBody>
      </p:sp>
      <p:sp>
        <p:nvSpPr>
          <p:cNvPr id="12292" name="Title 7"/>
          <p:cNvSpPr>
            <a:spLocks noGrp="1"/>
          </p:cNvSpPr>
          <p:nvPr>
            <p:ph type="title"/>
          </p:nvPr>
        </p:nvSpPr>
        <p:spPr>
          <a:xfrm>
            <a:off x="122238" y="269731"/>
            <a:ext cx="7813675" cy="292388"/>
          </a:xfrm>
        </p:spPr>
        <p:txBody>
          <a:bodyPr/>
          <a:lstStyle/>
          <a:p>
            <a:r>
              <a:rPr lang="en-US" altLang="en-US" dirty="0">
                <a:solidFill>
                  <a:srgbClr val="FF6600"/>
                </a:solidFill>
              </a:rPr>
              <a:t>BMC Incoming Trainees Self Identified URM Trainees 2020</a:t>
            </a:r>
          </a:p>
        </p:txBody>
      </p:sp>
      <p:sp>
        <p:nvSpPr>
          <p:cNvPr id="11" name="Rectangle 10"/>
          <p:cNvSpPr/>
          <p:nvPr/>
        </p:nvSpPr>
        <p:spPr>
          <a:xfrm>
            <a:off x="0" y="6105525"/>
            <a:ext cx="9144000" cy="752475"/>
          </a:xfrm>
          <a:prstGeom prst="rect">
            <a:avLst/>
          </a:prstGeom>
          <a:solidFill>
            <a:srgbClr val="2015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200" dirty="0"/>
          </a:p>
        </p:txBody>
      </p:sp>
      <p:pic>
        <p:nvPicPr>
          <p:cNvPr id="12294" name="Picture 1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677150" y="120650"/>
            <a:ext cx="121920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p:cNvSpPr txBox="1"/>
          <p:nvPr/>
        </p:nvSpPr>
        <p:spPr>
          <a:xfrm>
            <a:off x="304800" y="1600200"/>
            <a:ext cx="8415338" cy="3200876"/>
          </a:xfrm>
          <a:prstGeom prst="rect">
            <a:avLst/>
          </a:prstGeom>
          <a:noFill/>
        </p:spPr>
        <p:txBody>
          <a:bodyPr wrap="square" rtlCol="0">
            <a:spAutoFit/>
          </a:bodyPr>
          <a:lstStyle/>
          <a:p>
            <a:endParaRPr lang="en-US" sz="2000" dirty="0"/>
          </a:p>
          <a:p>
            <a:pPr algn="ctr"/>
            <a:r>
              <a:rPr lang="en-US" sz="2000" dirty="0"/>
              <a:t>	</a:t>
            </a:r>
            <a:r>
              <a:rPr lang="en-US" dirty="0"/>
              <a:t>Total Incoming PGY1 BMC Trainees 142	</a:t>
            </a:r>
          </a:p>
          <a:p>
            <a:endParaRPr lang="en-US" dirty="0"/>
          </a:p>
          <a:p>
            <a:r>
              <a:rPr lang="en-US" dirty="0">
                <a:solidFill>
                  <a:srgbClr val="FF0000"/>
                </a:solidFill>
              </a:rPr>
              <a:t>	Self Identified URM		21 (15% of total incoming)</a:t>
            </a:r>
          </a:p>
          <a:p>
            <a:endParaRPr lang="en-US" dirty="0"/>
          </a:p>
          <a:p>
            <a:r>
              <a:rPr lang="en-US" dirty="0"/>
              <a:t>	African American			10 (7% of incoming)</a:t>
            </a:r>
          </a:p>
          <a:p>
            <a:endParaRPr lang="en-US" dirty="0"/>
          </a:p>
          <a:p>
            <a:r>
              <a:rPr lang="en-US" dirty="0"/>
              <a:t>	Hispanic/</a:t>
            </a:r>
            <a:r>
              <a:rPr lang="en-US" dirty="0" err="1"/>
              <a:t>Latinx</a:t>
            </a:r>
            <a:r>
              <a:rPr lang="en-US" dirty="0"/>
              <a:t>			10 (7% of incoming)</a:t>
            </a:r>
          </a:p>
          <a:p>
            <a:endParaRPr lang="en-US" dirty="0"/>
          </a:p>
          <a:p>
            <a:r>
              <a:rPr lang="en-US" dirty="0"/>
              <a:t>	Native Hawaiian / Pacific Islander	1 (0.7% of incoming)</a:t>
            </a:r>
          </a:p>
          <a:p>
            <a:endParaRPr lang="en-US" dirty="0"/>
          </a:p>
        </p:txBody>
      </p:sp>
    </p:spTree>
    <p:extLst>
      <p:ext uri="{BB962C8B-B14F-4D97-AF65-F5344CB8AC3E}">
        <p14:creationId xmlns:p14="http://schemas.microsoft.com/office/powerpoint/2010/main" val="8645946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Number Placeholder 2"/>
          <p:cNvSpPr>
            <a:spLocks noGrp="1"/>
          </p:cNvSpPr>
          <p:nvPr>
            <p:ph type="sldNum" sz="quarter" idx="10"/>
          </p:nvPr>
        </p:nvSpPr>
        <p:spPr>
          <a:noFill/>
        </p:spPr>
        <p:txBody>
          <a:bodyPr/>
          <a:lstStyle/>
          <a:p>
            <a:fld id="{5C8A3253-7E4B-460C-9277-8AC52711E30E}" type="slidenum">
              <a:rPr lang="en-US" altLang="en-US" smtClean="0"/>
              <a:pPr/>
              <a:t>14</a:t>
            </a:fld>
            <a:r>
              <a:rPr lang="en-US" altLang="en-US"/>
              <a:t> </a:t>
            </a:r>
          </a:p>
        </p:txBody>
      </p:sp>
      <p:sp>
        <p:nvSpPr>
          <p:cNvPr id="10" name="Rectangle 9"/>
          <p:cNvSpPr/>
          <p:nvPr/>
        </p:nvSpPr>
        <p:spPr>
          <a:xfrm>
            <a:off x="0" y="-57150"/>
            <a:ext cx="9144000" cy="947738"/>
          </a:xfrm>
          <a:prstGeom prst="rect">
            <a:avLst/>
          </a:prstGeom>
          <a:solidFill>
            <a:srgbClr val="2015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200" dirty="0"/>
          </a:p>
        </p:txBody>
      </p:sp>
      <p:sp>
        <p:nvSpPr>
          <p:cNvPr id="26628" name="Title 7"/>
          <p:cNvSpPr>
            <a:spLocks noGrp="1"/>
          </p:cNvSpPr>
          <p:nvPr>
            <p:ph type="title"/>
          </p:nvPr>
        </p:nvSpPr>
        <p:spPr/>
        <p:txBody>
          <a:bodyPr/>
          <a:lstStyle/>
          <a:p>
            <a:r>
              <a:rPr lang="en-US" altLang="en-US">
                <a:solidFill>
                  <a:srgbClr val="FF6600"/>
                </a:solidFill>
              </a:rPr>
              <a:t>Commitment to Diversity: Our House Staff</a:t>
            </a:r>
          </a:p>
        </p:txBody>
      </p:sp>
      <p:sp>
        <p:nvSpPr>
          <p:cNvPr id="12" name="Rectangle 11"/>
          <p:cNvSpPr/>
          <p:nvPr/>
        </p:nvSpPr>
        <p:spPr>
          <a:xfrm>
            <a:off x="0" y="6105525"/>
            <a:ext cx="9144000" cy="752475"/>
          </a:xfrm>
          <a:prstGeom prst="rect">
            <a:avLst/>
          </a:prstGeom>
          <a:solidFill>
            <a:srgbClr val="2015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t>White Coats for Black Lives at Boston Medical Center</a:t>
            </a:r>
          </a:p>
        </p:txBody>
      </p:sp>
      <p:pic>
        <p:nvPicPr>
          <p:cNvPr id="26630" name="Picture 1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677150" y="120650"/>
            <a:ext cx="121920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4" name="Chart 13"/>
          <p:cNvGraphicFramePr>
            <a:graphicFrameLocks/>
          </p:cNvGraphicFramePr>
          <p:nvPr>
            <p:extLst>
              <p:ext uri="{D42A27DB-BD31-4B8C-83A1-F6EECF244321}">
                <p14:modId xmlns:p14="http://schemas.microsoft.com/office/powerpoint/2010/main" val="2257258685"/>
              </p:ext>
            </p:extLst>
          </p:nvPr>
        </p:nvGraphicFramePr>
        <p:xfrm>
          <a:off x="381000" y="966789"/>
          <a:ext cx="8303578" cy="5138736"/>
        </p:xfrm>
        <a:graphic>
          <a:graphicData uri="http://schemas.openxmlformats.org/drawingml/2006/chart">
            <c:chart xmlns:c="http://schemas.openxmlformats.org/drawingml/2006/chart" xmlns:r="http://schemas.openxmlformats.org/officeDocument/2006/relationships" r:id="rId4"/>
          </a:graphicData>
        </a:graphic>
      </p:graphicFrame>
      <p:sp>
        <p:nvSpPr>
          <p:cNvPr id="26632" name="Rectangle 1"/>
          <p:cNvSpPr>
            <a:spLocks noChangeArrowheads="1"/>
          </p:cNvSpPr>
          <p:nvPr/>
        </p:nvSpPr>
        <p:spPr bwMode="auto">
          <a:xfrm>
            <a:off x="752475" y="889000"/>
            <a:ext cx="65532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en-US" b="1" dirty="0">
                <a:latin typeface="Calibri" panose="020F0502020204030204" pitchFamily="34" charset="0"/>
                <a:ea typeface="Calibri" panose="020F0502020204030204" pitchFamily="34" charset="0"/>
                <a:cs typeface="Times New Roman" panose="02020603050405020304" pitchFamily="18" charset="0"/>
              </a:rPr>
              <a:t>“We are a ‘safety net’ hospital but a very unique one-one with resources and always leading with nuanced ideas- never afraid to do what is unusual and never afraid to do what has not been done before.”              </a:t>
            </a:r>
            <a:r>
              <a:rPr lang="en-US" altLang="en-US" b="1" i="1" dirty="0">
                <a:latin typeface="Calibri" panose="020F0502020204030204" pitchFamily="34" charset="0"/>
                <a:ea typeface="Calibri" panose="020F0502020204030204" pitchFamily="34" charset="0"/>
                <a:cs typeface="Times New Roman" panose="02020603050405020304" pitchFamily="18" charset="0"/>
              </a:rPr>
              <a:t>- Dr. Thea James, Vice President of Mission</a:t>
            </a:r>
          </a:p>
        </p:txBody>
      </p:sp>
    </p:spTree>
    <p:extLst>
      <p:ext uri="{BB962C8B-B14F-4D97-AF65-F5344CB8AC3E}">
        <p14:creationId xmlns:p14="http://schemas.microsoft.com/office/powerpoint/2010/main" val="2042537153"/>
      </p:ext>
    </p:extLst>
  </p:cSld>
  <p:clrMapOvr>
    <a:masterClrMapping/>
  </p:clrMapOvr>
</p:sld>
</file>

<file path=ppt/theme/theme1.xml><?xml version="1.0" encoding="utf-8"?>
<a:theme xmlns:a="http://schemas.openxmlformats.org/drawingml/2006/main" name="blank">
  <a:themeElements>
    <a:clrScheme name="blank 2">
      <a:dk1>
        <a:srgbClr val="000000"/>
      </a:dk1>
      <a:lt1>
        <a:srgbClr val="FFFFFF"/>
      </a:lt1>
      <a:dk2>
        <a:srgbClr val="002960"/>
      </a:dk2>
      <a:lt2>
        <a:srgbClr val="FFFFFF"/>
      </a:lt2>
      <a:accent1>
        <a:srgbClr val="C7E0FB"/>
      </a:accent1>
      <a:accent2>
        <a:srgbClr val="91B0FF"/>
      </a:accent2>
      <a:accent3>
        <a:srgbClr val="FFFFFF"/>
      </a:accent3>
      <a:accent4>
        <a:srgbClr val="000000"/>
      </a:accent4>
      <a:accent5>
        <a:srgbClr val="E0EDFD"/>
      </a:accent5>
      <a:accent6>
        <a:srgbClr val="839FE7"/>
      </a:accent6>
      <a:hlink>
        <a:srgbClr val="0066CC"/>
      </a:hlink>
      <a:folHlink>
        <a:srgbClr val="002960"/>
      </a:folHlink>
    </a:clrScheme>
    <a:fontScheme name="blank">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blank 1">
        <a:dk1>
          <a:srgbClr val="000000"/>
        </a:dk1>
        <a:lt1>
          <a:srgbClr val="FFFFFF"/>
        </a:lt1>
        <a:dk2>
          <a:srgbClr val="000000"/>
        </a:dk2>
        <a:lt2>
          <a:srgbClr val="FFFFFF"/>
        </a:lt2>
        <a:accent1>
          <a:srgbClr val="FFFFFF"/>
        </a:accent1>
        <a:accent2>
          <a:srgbClr val="D0D0D0"/>
        </a:accent2>
        <a:accent3>
          <a:srgbClr val="FFFFFF"/>
        </a:accent3>
        <a:accent4>
          <a:srgbClr val="000000"/>
        </a:accent4>
        <a:accent5>
          <a:srgbClr val="FFFFFF"/>
        </a:accent5>
        <a:accent6>
          <a:srgbClr val="BCBCBC"/>
        </a:accent6>
        <a:hlink>
          <a:srgbClr val="909090"/>
        </a:hlink>
        <a:folHlink>
          <a:srgbClr val="606060"/>
        </a:folHlink>
      </a:clrScheme>
      <a:clrMap bg1="lt1" tx1="dk1" bg2="lt2" tx2="dk2" accent1="accent1" accent2="accent2" accent3="accent3" accent4="accent4" accent5="accent5" accent6="accent6" hlink="hlink" folHlink="folHlink"/>
    </a:extraClrScheme>
    <a:extraClrScheme>
      <a:clrScheme name="blank 2">
        <a:dk1>
          <a:srgbClr val="000000"/>
        </a:dk1>
        <a:lt1>
          <a:srgbClr val="FFFFFF"/>
        </a:lt1>
        <a:dk2>
          <a:srgbClr val="002960"/>
        </a:dk2>
        <a:lt2>
          <a:srgbClr val="FFFFFF"/>
        </a:lt2>
        <a:accent1>
          <a:srgbClr val="C7E0FB"/>
        </a:accent1>
        <a:accent2>
          <a:srgbClr val="91B0FF"/>
        </a:accent2>
        <a:accent3>
          <a:srgbClr val="FFFFFF"/>
        </a:accent3>
        <a:accent4>
          <a:srgbClr val="000000"/>
        </a:accent4>
        <a:accent5>
          <a:srgbClr val="E0EDFD"/>
        </a:accent5>
        <a:accent6>
          <a:srgbClr val="839FE7"/>
        </a:accent6>
        <a:hlink>
          <a:srgbClr val="0066CC"/>
        </a:hlink>
        <a:folHlink>
          <a:srgbClr val="002960"/>
        </a:folHlink>
      </a:clrScheme>
      <a:clrMap bg1="lt1" tx1="dk1" bg2="lt2" tx2="dk2" accent1="accent1" accent2="accent2" accent3="accent3" accent4="accent4" accent5="accent5" accent6="accent6" hlink="hlink" folHlink="folHlink"/>
    </a:extraClrScheme>
    <a:extraClrScheme>
      <a:clrScheme name="blank 3">
        <a:dk1>
          <a:srgbClr val="000000"/>
        </a:dk1>
        <a:lt1>
          <a:srgbClr val="FFFFFF"/>
        </a:lt1>
        <a:dk2>
          <a:srgbClr val="002960"/>
        </a:dk2>
        <a:lt2>
          <a:srgbClr val="FFFFFF"/>
        </a:lt2>
        <a:accent1>
          <a:srgbClr val="C7E0FB"/>
        </a:accent1>
        <a:accent2>
          <a:srgbClr val="C7C293"/>
        </a:accent2>
        <a:accent3>
          <a:srgbClr val="FFFFFF"/>
        </a:accent3>
        <a:accent4>
          <a:srgbClr val="000000"/>
        </a:accent4>
        <a:accent5>
          <a:srgbClr val="E0EDFD"/>
        </a:accent5>
        <a:accent6>
          <a:srgbClr val="B4B085"/>
        </a:accent6>
        <a:hlink>
          <a:srgbClr val="50A2A0"/>
        </a:hlink>
        <a:folHlink>
          <a:srgbClr val="00296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blank">
  <a:themeElements>
    <a:clrScheme name="blank 2">
      <a:dk1>
        <a:srgbClr val="000000"/>
      </a:dk1>
      <a:lt1>
        <a:srgbClr val="FFFFFF"/>
      </a:lt1>
      <a:dk2>
        <a:srgbClr val="002960"/>
      </a:dk2>
      <a:lt2>
        <a:srgbClr val="FFFFFF"/>
      </a:lt2>
      <a:accent1>
        <a:srgbClr val="C7E0FB"/>
      </a:accent1>
      <a:accent2>
        <a:srgbClr val="91B0FF"/>
      </a:accent2>
      <a:accent3>
        <a:srgbClr val="FFFFFF"/>
      </a:accent3>
      <a:accent4>
        <a:srgbClr val="000000"/>
      </a:accent4>
      <a:accent5>
        <a:srgbClr val="E0EDFD"/>
      </a:accent5>
      <a:accent6>
        <a:srgbClr val="839FE7"/>
      </a:accent6>
      <a:hlink>
        <a:srgbClr val="0066CC"/>
      </a:hlink>
      <a:folHlink>
        <a:srgbClr val="002960"/>
      </a:folHlink>
    </a:clrScheme>
    <a:fontScheme name="blank">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blank 1">
        <a:dk1>
          <a:srgbClr val="000000"/>
        </a:dk1>
        <a:lt1>
          <a:srgbClr val="FFFFFF"/>
        </a:lt1>
        <a:dk2>
          <a:srgbClr val="000000"/>
        </a:dk2>
        <a:lt2>
          <a:srgbClr val="FFFFFF"/>
        </a:lt2>
        <a:accent1>
          <a:srgbClr val="FFFFFF"/>
        </a:accent1>
        <a:accent2>
          <a:srgbClr val="D0D0D0"/>
        </a:accent2>
        <a:accent3>
          <a:srgbClr val="FFFFFF"/>
        </a:accent3>
        <a:accent4>
          <a:srgbClr val="000000"/>
        </a:accent4>
        <a:accent5>
          <a:srgbClr val="FFFFFF"/>
        </a:accent5>
        <a:accent6>
          <a:srgbClr val="BCBCBC"/>
        </a:accent6>
        <a:hlink>
          <a:srgbClr val="909090"/>
        </a:hlink>
        <a:folHlink>
          <a:srgbClr val="606060"/>
        </a:folHlink>
      </a:clrScheme>
      <a:clrMap bg1="lt1" tx1="dk1" bg2="lt2" tx2="dk2" accent1="accent1" accent2="accent2" accent3="accent3" accent4="accent4" accent5="accent5" accent6="accent6" hlink="hlink" folHlink="folHlink"/>
    </a:extraClrScheme>
    <a:extraClrScheme>
      <a:clrScheme name="blank 2">
        <a:dk1>
          <a:srgbClr val="000000"/>
        </a:dk1>
        <a:lt1>
          <a:srgbClr val="FFFFFF"/>
        </a:lt1>
        <a:dk2>
          <a:srgbClr val="002960"/>
        </a:dk2>
        <a:lt2>
          <a:srgbClr val="FFFFFF"/>
        </a:lt2>
        <a:accent1>
          <a:srgbClr val="C7E0FB"/>
        </a:accent1>
        <a:accent2>
          <a:srgbClr val="91B0FF"/>
        </a:accent2>
        <a:accent3>
          <a:srgbClr val="FFFFFF"/>
        </a:accent3>
        <a:accent4>
          <a:srgbClr val="000000"/>
        </a:accent4>
        <a:accent5>
          <a:srgbClr val="E0EDFD"/>
        </a:accent5>
        <a:accent6>
          <a:srgbClr val="839FE7"/>
        </a:accent6>
        <a:hlink>
          <a:srgbClr val="0066CC"/>
        </a:hlink>
        <a:folHlink>
          <a:srgbClr val="002960"/>
        </a:folHlink>
      </a:clrScheme>
      <a:clrMap bg1="lt1" tx1="dk1" bg2="lt2" tx2="dk2" accent1="accent1" accent2="accent2" accent3="accent3" accent4="accent4" accent5="accent5" accent6="accent6" hlink="hlink" folHlink="folHlink"/>
    </a:extraClrScheme>
    <a:extraClrScheme>
      <a:clrScheme name="blank 3">
        <a:dk1>
          <a:srgbClr val="000000"/>
        </a:dk1>
        <a:lt1>
          <a:srgbClr val="FFFFFF"/>
        </a:lt1>
        <a:dk2>
          <a:srgbClr val="002960"/>
        </a:dk2>
        <a:lt2>
          <a:srgbClr val="FFFFFF"/>
        </a:lt2>
        <a:accent1>
          <a:srgbClr val="C7E0FB"/>
        </a:accent1>
        <a:accent2>
          <a:srgbClr val="C7C293"/>
        </a:accent2>
        <a:accent3>
          <a:srgbClr val="FFFFFF"/>
        </a:accent3>
        <a:accent4>
          <a:srgbClr val="000000"/>
        </a:accent4>
        <a:accent5>
          <a:srgbClr val="E0EDFD"/>
        </a:accent5>
        <a:accent6>
          <a:srgbClr val="B4B085"/>
        </a:accent6>
        <a:hlink>
          <a:srgbClr val="50A2A0"/>
        </a:hlink>
        <a:folHlink>
          <a:srgbClr val="00296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blank">
  <a:themeElements>
    <a:clrScheme name="blank 2">
      <a:dk1>
        <a:srgbClr val="000000"/>
      </a:dk1>
      <a:lt1>
        <a:srgbClr val="FFFFFF"/>
      </a:lt1>
      <a:dk2>
        <a:srgbClr val="002960"/>
      </a:dk2>
      <a:lt2>
        <a:srgbClr val="FFFFFF"/>
      </a:lt2>
      <a:accent1>
        <a:srgbClr val="C7E0FB"/>
      </a:accent1>
      <a:accent2>
        <a:srgbClr val="91B0FF"/>
      </a:accent2>
      <a:accent3>
        <a:srgbClr val="FFFFFF"/>
      </a:accent3>
      <a:accent4>
        <a:srgbClr val="000000"/>
      </a:accent4>
      <a:accent5>
        <a:srgbClr val="E0EDFD"/>
      </a:accent5>
      <a:accent6>
        <a:srgbClr val="839FE7"/>
      </a:accent6>
      <a:hlink>
        <a:srgbClr val="0066CC"/>
      </a:hlink>
      <a:folHlink>
        <a:srgbClr val="002960"/>
      </a:folHlink>
    </a:clrScheme>
    <a:fontScheme name="blank">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blank 1">
        <a:dk1>
          <a:srgbClr val="000000"/>
        </a:dk1>
        <a:lt1>
          <a:srgbClr val="FFFFFF"/>
        </a:lt1>
        <a:dk2>
          <a:srgbClr val="000000"/>
        </a:dk2>
        <a:lt2>
          <a:srgbClr val="FFFFFF"/>
        </a:lt2>
        <a:accent1>
          <a:srgbClr val="FFFFFF"/>
        </a:accent1>
        <a:accent2>
          <a:srgbClr val="D0D0D0"/>
        </a:accent2>
        <a:accent3>
          <a:srgbClr val="FFFFFF"/>
        </a:accent3>
        <a:accent4>
          <a:srgbClr val="000000"/>
        </a:accent4>
        <a:accent5>
          <a:srgbClr val="FFFFFF"/>
        </a:accent5>
        <a:accent6>
          <a:srgbClr val="BCBCBC"/>
        </a:accent6>
        <a:hlink>
          <a:srgbClr val="909090"/>
        </a:hlink>
        <a:folHlink>
          <a:srgbClr val="606060"/>
        </a:folHlink>
      </a:clrScheme>
      <a:clrMap bg1="lt1" tx1="dk1" bg2="lt2" tx2="dk2" accent1="accent1" accent2="accent2" accent3="accent3" accent4="accent4" accent5="accent5" accent6="accent6" hlink="hlink" folHlink="folHlink"/>
    </a:extraClrScheme>
    <a:extraClrScheme>
      <a:clrScheme name="blank 2">
        <a:dk1>
          <a:srgbClr val="000000"/>
        </a:dk1>
        <a:lt1>
          <a:srgbClr val="FFFFFF"/>
        </a:lt1>
        <a:dk2>
          <a:srgbClr val="002960"/>
        </a:dk2>
        <a:lt2>
          <a:srgbClr val="FFFFFF"/>
        </a:lt2>
        <a:accent1>
          <a:srgbClr val="C7E0FB"/>
        </a:accent1>
        <a:accent2>
          <a:srgbClr val="91B0FF"/>
        </a:accent2>
        <a:accent3>
          <a:srgbClr val="FFFFFF"/>
        </a:accent3>
        <a:accent4>
          <a:srgbClr val="000000"/>
        </a:accent4>
        <a:accent5>
          <a:srgbClr val="E0EDFD"/>
        </a:accent5>
        <a:accent6>
          <a:srgbClr val="839FE7"/>
        </a:accent6>
        <a:hlink>
          <a:srgbClr val="0066CC"/>
        </a:hlink>
        <a:folHlink>
          <a:srgbClr val="002960"/>
        </a:folHlink>
      </a:clrScheme>
      <a:clrMap bg1="lt1" tx1="dk1" bg2="lt2" tx2="dk2" accent1="accent1" accent2="accent2" accent3="accent3" accent4="accent4" accent5="accent5" accent6="accent6" hlink="hlink" folHlink="folHlink"/>
    </a:extraClrScheme>
    <a:extraClrScheme>
      <a:clrScheme name="blank 3">
        <a:dk1>
          <a:srgbClr val="000000"/>
        </a:dk1>
        <a:lt1>
          <a:srgbClr val="FFFFFF"/>
        </a:lt1>
        <a:dk2>
          <a:srgbClr val="002960"/>
        </a:dk2>
        <a:lt2>
          <a:srgbClr val="FFFFFF"/>
        </a:lt2>
        <a:accent1>
          <a:srgbClr val="C7E0FB"/>
        </a:accent1>
        <a:accent2>
          <a:srgbClr val="C7C293"/>
        </a:accent2>
        <a:accent3>
          <a:srgbClr val="FFFFFF"/>
        </a:accent3>
        <a:accent4>
          <a:srgbClr val="000000"/>
        </a:accent4>
        <a:accent5>
          <a:srgbClr val="E0EDFD"/>
        </a:accent5>
        <a:accent6>
          <a:srgbClr val="B4B085"/>
        </a:accent6>
        <a:hlink>
          <a:srgbClr val="50A2A0"/>
        </a:hlink>
        <a:folHlink>
          <a:srgbClr val="002960"/>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Blue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18242</TotalTime>
  <Words>1432</Words>
  <Application>Microsoft Office PowerPoint</Application>
  <PresentationFormat>On-screen Show (4:3)</PresentationFormat>
  <Paragraphs>122</Paragraphs>
  <Slides>14</Slides>
  <Notes>14</Notes>
  <HiddenSlides>0</HiddenSlides>
  <MMClips>0</MMClips>
  <ScaleCrop>false</ScaleCrop>
  <HeadingPairs>
    <vt:vector size="6" baseType="variant">
      <vt:variant>
        <vt:lpstr>Fonts Used</vt:lpstr>
      </vt:variant>
      <vt:variant>
        <vt:i4>3</vt:i4>
      </vt:variant>
      <vt:variant>
        <vt:lpstr>Theme</vt:lpstr>
      </vt:variant>
      <vt:variant>
        <vt:i4>3</vt:i4>
      </vt:variant>
      <vt:variant>
        <vt:lpstr>Slide Titles</vt:lpstr>
      </vt:variant>
      <vt:variant>
        <vt:i4>14</vt:i4>
      </vt:variant>
    </vt:vector>
  </HeadingPairs>
  <TitlesOfParts>
    <vt:vector size="20" baseType="lpstr">
      <vt:lpstr>Arial</vt:lpstr>
      <vt:lpstr>Avenir-Medium</vt:lpstr>
      <vt:lpstr>Calibri</vt:lpstr>
      <vt:lpstr>blank</vt:lpstr>
      <vt:lpstr>1_blank</vt:lpstr>
      <vt:lpstr>2_blank</vt:lpstr>
      <vt:lpstr>Welcome to Boston Medical Center</vt:lpstr>
      <vt:lpstr>Our Mission</vt:lpstr>
      <vt:lpstr>Massachusetts / Boston Demographics 2019 Census</vt:lpstr>
      <vt:lpstr>Commitment to Diversity: Our Patients</vt:lpstr>
      <vt:lpstr>Commitment to Diversity: Our Patients</vt:lpstr>
      <vt:lpstr>Commitment to Health Equity</vt:lpstr>
      <vt:lpstr>Commitment to Health Equity</vt:lpstr>
      <vt:lpstr>Commitment to Health Equity</vt:lpstr>
      <vt:lpstr>Commitment to Health Equity</vt:lpstr>
      <vt:lpstr>Diverse Patients Need Diverse Providers</vt:lpstr>
      <vt:lpstr>Commitment to Diversity: Our House Staff</vt:lpstr>
      <vt:lpstr>Overall BMC Self Identified URM Trainees as of AY 20-21</vt:lpstr>
      <vt:lpstr>BMC Incoming Trainees Self Identified URM Trainees 2020</vt:lpstr>
      <vt:lpstr>Commitment to Diversity: Our House Staff</vt:lpstr>
    </vt:vector>
  </TitlesOfParts>
  <Company>Boston Medical Center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Leadership for Change Wednesday, November 16, 2011 Keefer Auditorium 7:00 – 8:00 a.m.</dc:title>
  <dc:creator>BMC</dc:creator>
  <cp:lastModifiedBy>Windows User</cp:lastModifiedBy>
  <cp:revision>139</cp:revision>
  <cp:lastPrinted>2020-08-19T15:22:57Z</cp:lastPrinted>
  <dcterms:created xsi:type="dcterms:W3CDTF">2011-11-15T16:20:01Z</dcterms:created>
  <dcterms:modified xsi:type="dcterms:W3CDTF">2020-09-09T22:19:48Z</dcterms:modified>
</cp:coreProperties>
</file>