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
  </p:notesMasterIdLst>
  <p:sldIdLst>
    <p:sldId id="257" r:id="rId2"/>
    <p:sldId id="258" r:id="rId3"/>
    <p:sldId id="259" r:id="rId4"/>
  </p:sldIdLst>
  <p:sldSz cx="37463413" cy="21067713"/>
  <p:notesSz cx="6858000" cy="9144000"/>
  <p:defaultTextStyle>
    <a:defPPr>
      <a:defRPr lang="en-US"/>
    </a:defPPr>
    <a:lvl1pPr marL="0" algn="l" defTabSz="1672300" rtl="0" eaLnBrk="1" latinLnBrk="0" hangingPunct="1">
      <a:defRPr sz="6600" kern="1200">
        <a:solidFill>
          <a:schemeClr val="tx1"/>
        </a:solidFill>
        <a:latin typeface="+mn-lt"/>
        <a:ea typeface="+mn-ea"/>
        <a:cs typeface="+mn-cs"/>
      </a:defRPr>
    </a:lvl1pPr>
    <a:lvl2pPr marL="1672300" algn="l" defTabSz="1672300" rtl="0" eaLnBrk="1" latinLnBrk="0" hangingPunct="1">
      <a:defRPr sz="6600" kern="1200">
        <a:solidFill>
          <a:schemeClr val="tx1"/>
        </a:solidFill>
        <a:latin typeface="+mn-lt"/>
        <a:ea typeface="+mn-ea"/>
        <a:cs typeface="+mn-cs"/>
      </a:defRPr>
    </a:lvl2pPr>
    <a:lvl3pPr marL="3344601" algn="l" defTabSz="1672300" rtl="0" eaLnBrk="1" latinLnBrk="0" hangingPunct="1">
      <a:defRPr sz="6600" kern="1200">
        <a:solidFill>
          <a:schemeClr val="tx1"/>
        </a:solidFill>
        <a:latin typeface="+mn-lt"/>
        <a:ea typeface="+mn-ea"/>
        <a:cs typeface="+mn-cs"/>
      </a:defRPr>
    </a:lvl3pPr>
    <a:lvl4pPr marL="5016901" algn="l" defTabSz="1672300" rtl="0" eaLnBrk="1" latinLnBrk="0" hangingPunct="1">
      <a:defRPr sz="6600" kern="1200">
        <a:solidFill>
          <a:schemeClr val="tx1"/>
        </a:solidFill>
        <a:latin typeface="+mn-lt"/>
        <a:ea typeface="+mn-ea"/>
        <a:cs typeface="+mn-cs"/>
      </a:defRPr>
    </a:lvl4pPr>
    <a:lvl5pPr marL="6689202" algn="l" defTabSz="1672300" rtl="0" eaLnBrk="1" latinLnBrk="0" hangingPunct="1">
      <a:defRPr sz="6600" kern="1200">
        <a:solidFill>
          <a:schemeClr val="tx1"/>
        </a:solidFill>
        <a:latin typeface="+mn-lt"/>
        <a:ea typeface="+mn-ea"/>
        <a:cs typeface="+mn-cs"/>
      </a:defRPr>
    </a:lvl5pPr>
    <a:lvl6pPr marL="8361502" algn="l" defTabSz="1672300" rtl="0" eaLnBrk="1" latinLnBrk="0" hangingPunct="1">
      <a:defRPr sz="6600" kern="1200">
        <a:solidFill>
          <a:schemeClr val="tx1"/>
        </a:solidFill>
        <a:latin typeface="+mn-lt"/>
        <a:ea typeface="+mn-ea"/>
        <a:cs typeface="+mn-cs"/>
      </a:defRPr>
    </a:lvl6pPr>
    <a:lvl7pPr marL="10033803" algn="l" defTabSz="1672300" rtl="0" eaLnBrk="1" latinLnBrk="0" hangingPunct="1">
      <a:defRPr sz="6600" kern="1200">
        <a:solidFill>
          <a:schemeClr val="tx1"/>
        </a:solidFill>
        <a:latin typeface="+mn-lt"/>
        <a:ea typeface="+mn-ea"/>
        <a:cs typeface="+mn-cs"/>
      </a:defRPr>
    </a:lvl7pPr>
    <a:lvl8pPr marL="11706103" algn="l" defTabSz="1672300" rtl="0" eaLnBrk="1" latinLnBrk="0" hangingPunct="1">
      <a:defRPr sz="6600" kern="1200">
        <a:solidFill>
          <a:schemeClr val="tx1"/>
        </a:solidFill>
        <a:latin typeface="+mn-lt"/>
        <a:ea typeface="+mn-ea"/>
        <a:cs typeface="+mn-cs"/>
      </a:defRPr>
    </a:lvl8pPr>
    <a:lvl9pPr marL="13378404" algn="l" defTabSz="1672300" rtl="0" eaLnBrk="1" latinLnBrk="0" hangingPunct="1">
      <a:defRPr sz="6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636">
          <p15:clr>
            <a:srgbClr val="A4A3A4"/>
          </p15:clr>
        </p15:guide>
        <p15:guide id="2" pos="1180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BA5C5"/>
    <a:srgbClr val="349AC5"/>
    <a:srgbClr val="929292"/>
    <a:srgbClr val="287798"/>
    <a:srgbClr val="009AD5"/>
    <a:srgbClr val="56BEBD"/>
    <a:srgbClr val="4E8F00"/>
    <a:srgbClr val="245F9C"/>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020"/>
    <p:restoredTop sz="94886"/>
  </p:normalViewPr>
  <p:slideViewPr>
    <p:cSldViewPr snapToGrid="0" snapToObjects="1">
      <p:cViewPr varScale="1">
        <p:scale>
          <a:sx n="36" d="100"/>
          <a:sy n="36" d="100"/>
        </p:scale>
        <p:origin x="882" y="132"/>
      </p:cViewPr>
      <p:guideLst>
        <p:guide orient="horz" pos="6636"/>
        <p:guide pos="1180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7026BA-50E8-7644-BEF6-07CACBFB9997}" type="datetimeFigureOut">
              <a:rPr lang="en-US" smtClean="0"/>
              <a:t>1/9/2025</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76A170F-69B8-B741-A099-15AE468EF203}" type="slidenum">
              <a:rPr lang="en-US" smtClean="0"/>
              <a:t>‹#›</a:t>
            </a:fld>
            <a:endParaRPr lang="en-US"/>
          </a:p>
        </p:txBody>
      </p:sp>
    </p:spTree>
    <p:extLst>
      <p:ext uri="{BB962C8B-B14F-4D97-AF65-F5344CB8AC3E}">
        <p14:creationId xmlns:p14="http://schemas.microsoft.com/office/powerpoint/2010/main" val="4093209334"/>
      </p:ext>
    </p:extLst>
  </p:cSld>
  <p:clrMap bg1="lt1" tx1="dk1" bg2="lt2" tx2="dk2" accent1="accent1" accent2="accent2" accent3="accent3" accent4="accent4" accent5="accent5" accent6="accent6" hlink="hlink" folHlink="folHlink"/>
  <p:notesStyle>
    <a:lvl1pPr marL="0" algn="l" defTabSz="1672300" rtl="0" eaLnBrk="1" latinLnBrk="0" hangingPunct="1">
      <a:defRPr sz="4400" kern="1200">
        <a:solidFill>
          <a:schemeClr val="tx1"/>
        </a:solidFill>
        <a:latin typeface="+mn-lt"/>
        <a:ea typeface="+mn-ea"/>
        <a:cs typeface="+mn-cs"/>
      </a:defRPr>
    </a:lvl1pPr>
    <a:lvl2pPr marL="1672300" algn="l" defTabSz="1672300" rtl="0" eaLnBrk="1" latinLnBrk="0" hangingPunct="1">
      <a:defRPr sz="4400" kern="1200">
        <a:solidFill>
          <a:schemeClr val="tx1"/>
        </a:solidFill>
        <a:latin typeface="+mn-lt"/>
        <a:ea typeface="+mn-ea"/>
        <a:cs typeface="+mn-cs"/>
      </a:defRPr>
    </a:lvl2pPr>
    <a:lvl3pPr marL="3344601" algn="l" defTabSz="1672300" rtl="0" eaLnBrk="1" latinLnBrk="0" hangingPunct="1">
      <a:defRPr sz="4400" kern="1200">
        <a:solidFill>
          <a:schemeClr val="tx1"/>
        </a:solidFill>
        <a:latin typeface="+mn-lt"/>
        <a:ea typeface="+mn-ea"/>
        <a:cs typeface="+mn-cs"/>
      </a:defRPr>
    </a:lvl3pPr>
    <a:lvl4pPr marL="5016901" algn="l" defTabSz="1672300" rtl="0" eaLnBrk="1" latinLnBrk="0" hangingPunct="1">
      <a:defRPr sz="4400" kern="1200">
        <a:solidFill>
          <a:schemeClr val="tx1"/>
        </a:solidFill>
        <a:latin typeface="+mn-lt"/>
        <a:ea typeface="+mn-ea"/>
        <a:cs typeface="+mn-cs"/>
      </a:defRPr>
    </a:lvl4pPr>
    <a:lvl5pPr marL="6689202" algn="l" defTabSz="1672300" rtl="0" eaLnBrk="1" latinLnBrk="0" hangingPunct="1">
      <a:defRPr sz="4400" kern="1200">
        <a:solidFill>
          <a:schemeClr val="tx1"/>
        </a:solidFill>
        <a:latin typeface="+mn-lt"/>
        <a:ea typeface="+mn-ea"/>
        <a:cs typeface="+mn-cs"/>
      </a:defRPr>
    </a:lvl5pPr>
    <a:lvl6pPr marL="8361502" algn="l" defTabSz="1672300" rtl="0" eaLnBrk="1" latinLnBrk="0" hangingPunct="1">
      <a:defRPr sz="4400" kern="1200">
        <a:solidFill>
          <a:schemeClr val="tx1"/>
        </a:solidFill>
        <a:latin typeface="+mn-lt"/>
        <a:ea typeface="+mn-ea"/>
        <a:cs typeface="+mn-cs"/>
      </a:defRPr>
    </a:lvl6pPr>
    <a:lvl7pPr marL="10033803" algn="l" defTabSz="1672300" rtl="0" eaLnBrk="1" latinLnBrk="0" hangingPunct="1">
      <a:defRPr sz="4400" kern="1200">
        <a:solidFill>
          <a:schemeClr val="tx1"/>
        </a:solidFill>
        <a:latin typeface="+mn-lt"/>
        <a:ea typeface="+mn-ea"/>
        <a:cs typeface="+mn-cs"/>
      </a:defRPr>
    </a:lvl7pPr>
    <a:lvl8pPr marL="11706103" algn="l" defTabSz="1672300" rtl="0" eaLnBrk="1" latinLnBrk="0" hangingPunct="1">
      <a:defRPr sz="4400" kern="1200">
        <a:solidFill>
          <a:schemeClr val="tx1"/>
        </a:solidFill>
        <a:latin typeface="+mn-lt"/>
        <a:ea typeface="+mn-ea"/>
        <a:cs typeface="+mn-cs"/>
      </a:defRPr>
    </a:lvl8pPr>
    <a:lvl9pPr marL="13378404" algn="l" defTabSz="1672300" rtl="0" eaLnBrk="1" latinLnBrk="0" hangingPunct="1">
      <a:defRPr sz="4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Single sided</a:t>
            </a:r>
            <a:r>
              <a:rPr lang="en-US" baseline="0" dirty="0"/>
              <a:t> poster!</a:t>
            </a:r>
            <a:endParaRPr lang="en-US" dirty="0"/>
          </a:p>
        </p:txBody>
      </p:sp>
      <p:sp>
        <p:nvSpPr>
          <p:cNvPr id="4" name="Slide Number Placeholder 3"/>
          <p:cNvSpPr>
            <a:spLocks noGrp="1"/>
          </p:cNvSpPr>
          <p:nvPr>
            <p:ph type="sldNum" sz="quarter" idx="10"/>
          </p:nvPr>
        </p:nvSpPr>
        <p:spPr/>
        <p:txBody>
          <a:bodyPr/>
          <a:lstStyle/>
          <a:p>
            <a:fld id="{3859A05F-9442-1B4B-8130-ABC0D5C36496}" type="slidenum">
              <a:rPr lang="en-US" smtClean="0"/>
              <a:t>1</a:t>
            </a:fld>
            <a:endParaRPr lang="en-US"/>
          </a:p>
        </p:txBody>
      </p:sp>
    </p:spTree>
    <p:extLst>
      <p:ext uri="{BB962C8B-B14F-4D97-AF65-F5344CB8AC3E}">
        <p14:creationId xmlns:p14="http://schemas.microsoft.com/office/powerpoint/2010/main" val="20336989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809756" y="6544648"/>
            <a:ext cx="31843901" cy="4515903"/>
          </a:xfrm>
        </p:spPr>
        <p:txBody>
          <a:bodyPr/>
          <a:lstStyle/>
          <a:p>
            <a:r>
              <a:rPr lang="en-US"/>
              <a:t>Click to edit Master title style</a:t>
            </a:r>
          </a:p>
        </p:txBody>
      </p:sp>
      <p:sp>
        <p:nvSpPr>
          <p:cNvPr id="3" name="Subtitle 2"/>
          <p:cNvSpPr>
            <a:spLocks noGrp="1"/>
          </p:cNvSpPr>
          <p:nvPr>
            <p:ph type="subTitle" idx="1"/>
          </p:nvPr>
        </p:nvSpPr>
        <p:spPr>
          <a:xfrm>
            <a:off x="5619512" y="11938371"/>
            <a:ext cx="26224389" cy="5383971"/>
          </a:xfrm>
        </p:spPr>
        <p:txBody>
          <a:bodyPr/>
          <a:lstStyle>
            <a:lvl1pPr marL="0" indent="0" algn="ctr">
              <a:buNone/>
              <a:defRPr>
                <a:solidFill>
                  <a:schemeClr val="tx1">
                    <a:tint val="75000"/>
                  </a:schemeClr>
                </a:solidFill>
              </a:defRPr>
            </a:lvl1pPr>
            <a:lvl2pPr marL="1672300" indent="0" algn="ctr">
              <a:buNone/>
              <a:defRPr>
                <a:solidFill>
                  <a:schemeClr val="tx1">
                    <a:tint val="75000"/>
                  </a:schemeClr>
                </a:solidFill>
              </a:defRPr>
            </a:lvl2pPr>
            <a:lvl3pPr marL="3344601" indent="0" algn="ctr">
              <a:buNone/>
              <a:defRPr>
                <a:solidFill>
                  <a:schemeClr val="tx1">
                    <a:tint val="75000"/>
                  </a:schemeClr>
                </a:solidFill>
              </a:defRPr>
            </a:lvl3pPr>
            <a:lvl4pPr marL="5016901" indent="0" algn="ctr">
              <a:buNone/>
              <a:defRPr>
                <a:solidFill>
                  <a:schemeClr val="tx1">
                    <a:tint val="75000"/>
                  </a:schemeClr>
                </a:solidFill>
              </a:defRPr>
            </a:lvl4pPr>
            <a:lvl5pPr marL="6689202" indent="0" algn="ctr">
              <a:buNone/>
              <a:defRPr>
                <a:solidFill>
                  <a:schemeClr val="tx1">
                    <a:tint val="75000"/>
                  </a:schemeClr>
                </a:solidFill>
              </a:defRPr>
            </a:lvl5pPr>
            <a:lvl6pPr marL="8361502" indent="0" algn="ctr">
              <a:buNone/>
              <a:defRPr>
                <a:solidFill>
                  <a:schemeClr val="tx1">
                    <a:tint val="75000"/>
                  </a:schemeClr>
                </a:solidFill>
              </a:defRPr>
            </a:lvl6pPr>
            <a:lvl7pPr marL="10033803" indent="0" algn="ctr">
              <a:buNone/>
              <a:defRPr>
                <a:solidFill>
                  <a:schemeClr val="tx1">
                    <a:tint val="75000"/>
                  </a:schemeClr>
                </a:solidFill>
              </a:defRPr>
            </a:lvl7pPr>
            <a:lvl8pPr marL="11706103" indent="0" algn="ctr">
              <a:buNone/>
              <a:defRPr>
                <a:solidFill>
                  <a:schemeClr val="tx1">
                    <a:tint val="75000"/>
                  </a:schemeClr>
                </a:solidFill>
              </a:defRPr>
            </a:lvl8pPr>
            <a:lvl9pPr marL="13378404"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23508FF-519A-5247-A55B-6160E89D8571}" type="datetimeFigureOut">
              <a:rPr lang="en-US" smtClean="0"/>
              <a:t>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87CC67-5F63-EC4C-8EE0-AD36DF5A3CBE}" type="slidenum">
              <a:rPr lang="en-US" smtClean="0"/>
              <a:t>‹#›</a:t>
            </a:fld>
            <a:endParaRPr lang="en-US"/>
          </a:p>
        </p:txBody>
      </p:sp>
    </p:spTree>
    <p:extLst>
      <p:ext uri="{BB962C8B-B14F-4D97-AF65-F5344CB8AC3E}">
        <p14:creationId xmlns:p14="http://schemas.microsoft.com/office/powerpoint/2010/main" val="15685929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23508FF-519A-5247-A55B-6160E89D8571}" type="datetimeFigureOut">
              <a:rPr lang="en-US" smtClean="0"/>
              <a:t>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87CC67-5F63-EC4C-8EE0-AD36DF5A3CBE}" type="slidenum">
              <a:rPr lang="en-US" smtClean="0"/>
              <a:t>‹#›</a:t>
            </a:fld>
            <a:endParaRPr lang="en-US"/>
          </a:p>
        </p:txBody>
      </p:sp>
    </p:spTree>
    <p:extLst>
      <p:ext uri="{BB962C8B-B14F-4D97-AF65-F5344CB8AC3E}">
        <p14:creationId xmlns:p14="http://schemas.microsoft.com/office/powerpoint/2010/main" val="533985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1284548" y="2589575"/>
            <a:ext cx="34530082" cy="5522471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674799" y="2589575"/>
            <a:ext cx="102985361" cy="5522471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23508FF-519A-5247-A55B-6160E89D8571}" type="datetimeFigureOut">
              <a:rPr lang="en-US" smtClean="0"/>
              <a:t>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87CC67-5F63-EC4C-8EE0-AD36DF5A3CBE}" type="slidenum">
              <a:rPr lang="en-US" smtClean="0"/>
              <a:t>‹#›</a:t>
            </a:fld>
            <a:endParaRPr lang="en-US"/>
          </a:p>
        </p:txBody>
      </p:sp>
    </p:spTree>
    <p:extLst>
      <p:ext uri="{BB962C8B-B14F-4D97-AF65-F5344CB8AC3E}">
        <p14:creationId xmlns:p14="http://schemas.microsoft.com/office/powerpoint/2010/main" val="2265066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23508FF-519A-5247-A55B-6160E89D8571}" type="datetimeFigureOut">
              <a:rPr lang="en-US" smtClean="0"/>
              <a:t>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87CC67-5F63-EC4C-8EE0-AD36DF5A3CBE}" type="slidenum">
              <a:rPr lang="en-US" smtClean="0"/>
              <a:t>‹#›</a:t>
            </a:fld>
            <a:endParaRPr lang="en-US"/>
          </a:p>
        </p:txBody>
      </p:sp>
    </p:spTree>
    <p:extLst>
      <p:ext uri="{BB962C8B-B14F-4D97-AF65-F5344CB8AC3E}">
        <p14:creationId xmlns:p14="http://schemas.microsoft.com/office/powerpoint/2010/main" val="12520639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59352" y="13537958"/>
            <a:ext cx="31843901" cy="4184282"/>
          </a:xfrm>
        </p:spPr>
        <p:txBody>
          <a:bodyPr anchor="t"/>
          <a:lstStyle>
            <a:lvl1pPr algn="l">
              <a:defRPr sz="14600" b="1" cap="all"/>
            </a:lvl1pPr>
          </a:lstStyle>
          <a:p>
            <a:r>
              <a:rPr lang="en-US"/>
              <a:t>Click to edit Master title style</a:t>
            </a:r>
          </a:p>
        </p:txBody>
      </p:sp>
      <p:sp>
        <p:nvSpPr>
          <p:cNvPr id="3" name="Text Placeholder 2"/>
          <p:cNvSpPr>
            <a:spLocks noGrp="1"/>
          </p:cNvSpPr>
          <p:nvPr>
            <p:ph type="body" idx="1"/>
          </p:nvPr>
        </p:nvSpPr>
        <p:spPr>
          <a:xfrm>
            <a:off x="2959352" y="8929397"/>
            <a:ext cx="31843901" cy="4608561"/>
          </a:xfrm>
        </p:spPr>
        <p:txBody>
          <a:bodyPr anchor="b"/>
          <a:lstStyle>
            <a:lvl1pPr marL="0" indent="0">
              <a:buNone/>
              <a:defRPr sz="7300">
                <a:solidFill>
                  <a:schemeClr val="tx1">
                    <a:tint val="75000"/>
                  </a:schemeClr>
                </a:solidFill>
              </a:defRPr>
            </a:lvl1pPr>
            <a:lvl2pPr marL="1672300" indent="0">
              <a:buNone/>
              <a:defRPr sz="6600">
                <a:solidFill>
                  <a:schemeClr val="tx1">
                    <a:tint val="75000"/>
                  </a:schemeClr>
                </a:solidFill>
              </a:defRPr>
            </a:lvl2pPr>
            <a:lvl3pPr marL="3344601" indent="0">
              <a:buNone/>
              <a:defRPr sz="5900">
                <a:solidFill>
                  <a:schemeClr val="tx1">
                    <a:tint val="75000"/>
                  </a:schemeClr>
                </a:solidFill>
              </a:defRPr>
            </a:lvl3pPr>
            <a:lvl4pPr marL="5016901" indent="0">
              <a:buNone/>
              <a:defRPr sz="5100">
                <a:solidFill>
                  <a:schemeClr val="tx1">
                    <a:tint val="75000"/>
                  </a:schemeClr>
                </a:solidFill>
              </a:defRPr>
            </a:lvl4pPr>
            <a:lvl5pPr marL="6689202" indent="0">
              <a:buNone/>
              <a:defRPr sz="5100">
                <a:solidFill>
                  <a:schemeClr val="tx1">
                    <a:tint val="75000"/>
                  </a:schemeClr>
                </a:solidFill>
              </a:defRPr>
            </a:lvl5pPr>
            <a:lvl6pPr marL="8361502" indent="0">
              <a:buNone/>
              <a:defRPr sz="5100">
                <a:solidFill>
                  <a:schemeClr val="tx1">
                    <a:tint val="75000"/>
                  </a:schemeClr>
                </a:solidFill>
              </a:defRPr>
            </a:lvl6pPr>
            <a:lvl7pPr marL="10033803" indent="0">
              <a:buNone/>
              <a:defRPr sz="5100">
                <a:solidFill>
                  <a:schemeClr val="tx1">
                    <a:tint val="75000"/>
                  </a:schemeClr>
                </a:solidFill>
              </a:defRPr>
            </a:lvl7pPr>
            <a:lvl8pPr marL="11706103" indent="0">
              <a:buNone/>
              <a:defRPr sz="5100">
                <a:solidFill>
                  <a:schemeClr val="tx1">
                    <a:tint val="75000"/>
                  </a:schemeClr>
                </a:solidFill>
              </a:defRPr>
            </a:lvl8pPr>
            <a:lvl9pPr marL="13378404" indent="0">
              <a:buNone/>
              <a:defRPr sz="51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23508FF-519A-5247-A55B-6160E89D8571}" type="datetimeFigureOut">
              <a:rPr lang="en-US" smtClean="0"/>
              <a:t>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87CC67-5F63-EC4C-8EE0-AD36DF5A3CBE}" type="slidenum">
              <a:rPr lang="en-US" smtClean="0"/>
              <a:t>‹#›</a:t>
            </a:fld>
            <a:endParaRPr lang="en-US"/>
          </a:p>
        </p:txBody>
      </p:sp>
    </p:spTree>
    <p:extLst>
      <p:ext uri="{BB962C8B-B14F-4D97-AF65-F5344CB8AC3E}">
        <p14:creationId xmlns:p14="http://schemas.microsoft.com/office/powerpoint/2010/main" val="7242735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674798" y="15103407"/>
            <a:ext cx="68754471" cy="42710887"/>
          </a:xfrm>
        </p:spPr>
        <p:txBody>
          <a:bodyPr/>
          <a:lstStyle>
            <a:lvl1pPr>
              <a:defRPr sz="10200"/>
            </a:lvl1pPr>
            <a:lvl2pPr>
              <a:defRPr sz="8800"/>
            </a:lvl2pPr>
            <a:lvl3pPr>
              <a:defRPr sz="7300"/>
            </a:lvl3pPr>
            <a:lvl4pPr>
              <a:defRPr sz="6600"/>
            </a:lvl4pPr>
            <a:lvl5pPr>
              <a:defRPr sz="6600"/>
            </a:lvl5pPr>
            <a:lvl6pPr>
              <a:defRPr sz="6600"/>
            </a:lvl6pPr>
            <a:lvl7pPr>
              <a:defRPr sz="6600"/>
            </a:lvl7pPr>
            <a:lvl8pPr>
              <a:defRPr sz="6600"/>
            </a:lvl8pPr>
            <a:lvl9pPr>
              <a:defRPr sz="6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7053657" y="15103407"/>
            <a:ext cx="68760973" cy="42710887"/>
          </a:xfrm>
        </p:spPr>
        <p:txBody>
          <a:bodyPr/>
          <a:lstStyle>
            <a:lvl1pPr>
              <a:defRPr sz="10200"/>
            </a:lvl1pPr>
            <a:lvl2pPr>
              <a:defRPr sz="8800"/>
            </a:lvl2pPr>
            <a:lvl3pPr>
              <a:defRPr sz="7300"/>
            </a:lvl3pPr>
            <a:lvl4pPr>
              <a:defRPr sz="6600"/>
            </a:lvl4pPr>
            <a:lvl5pPr>
              <a:defRPr sz="6600"/>
            </a:lvl5pPr>
            <a:lvl6pPr>
              <a:defRPr sz="6600"/>
            </a:lvl6pPr>
            <a:lvl7pPr>
              <a:defRPr sz="6600"/>
            </a:lvl7pPr>
            <a:lvl8pPr>
              <a:defRPr sz="6600"/>
            </a:lvl8pPr>
            <a:lvl9pPr>
              <a:defRPr sz="6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23508FF-519A-5247-A55B-6160E89D8571}" type="datetimeFigureOut">
              <a:rPr lang="en-US" smtClean="0"/>
              <a:t>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87CC67-5F63-EC4C-8EE0-AD36DF5A3CBE}" type="slidenum">
              <a:rPr lang="en-US" smtClean="0"/>
              <a:t>‹#›</a:t>
            </a:fld>
            <a:endParaRPr lang="en-US"/>
          </a:p>
        </p:txBody>
      </p:sp>
    </p:spTree>
    <p:extLst>
      <p:ext uri="{BB962C8B-B14F-4D97-AF65-F5344CB8AC3E}">
        <p14:creationId xmlns:p14="http://schemas.microsoft.com/office/powerpoint/2010/main" val="42232829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873171" y="843685"/>
            <a:ext cx="33717072" cy="3511286"/>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873171" y="4715853"/>
            <a:ext cx="16552847" cy="1965343"/>
          </a:xfrm>
        </p:spPr>
        <p:txBody>
          <a:bodyPr anchor="b"/>
          <a:lstStyle>
            <a:lvl1pPr marL="0" indent="0">
              <a:buNone/>
              <a:defRPr sz="8800" b="1"/>
            </a:lvl1pPr>
            <a:lvl2pPr marL="1672300" indent="0">
              <a:buNone/>
              <a:defRPr sz="7300" b="1"/>
            </a:lvl2pPr>
            <a:lvl3pPr marL="3344601" indent="0">
              <a:buNone/>
              <a:defRPr sz="6600" b="1"/>
            </a:lvl3pPr>
            <a:lvl4pPr marL="5016901" indent="0">
              <a:buNone/>
              <a:defRPr sz="5900" b="1"/>
            </a:lvl4pPr>
            <a:lvl5pPr marL="6689202" indent="0">
              <a:buNone/>
              <a:defRPr sz="5900" b="1"/>
            </a:lvl5pPr>
            <a:lvl6pPr marL="8361502" indent="0">
              <a:buNone/>
              <a:defRPr sz="5900" b="1"/>
            </a:lvl6pPr>
            <a:lvl7pPr marL="10033803" indent="0">
              <a:buNone/>
              <a:defRPr sz="5900" b="1"/>
            </a:lvl7pPr>
            <a:lvl8pPr marL="11706103" indent="0">
              <a:buNone/>
              <a:defRPr sz="5900" b="1"/>
            </a:lvl8pPr>
            <a:lvl9pPr marL="13378404" indent="0">
              <a:buNone/>
              <a:defRPr sz="5900" b="1"/>
            </a:lvl9pPr>
          </a:lstStyle>
          <a:p>
            <a:pPr lvl="0"/>
            <a:r>
              <a:rPr lang="en-US"/>
              <a:t>Click to edit Master text styles</a:t>
            </a:r>
          </a:p>
        </p:txBody>
      </p:sp>
      <p:sp>
        <p:nvSpPr>
          <p:cNvPr id="4" name="Content Placeholder 3"/>
          <p:cNvSpPr>
            <a:spLocks noGrp="1"/>
          </p:cNvSpPr>
          <p:nvPr>
            <p:ph sz="half" idx="2"/>
          </p:nvPr>
        </p:nvSpPr>
        <p:spPr>
          <a:xfrm>
            <a:off x="1873171" y="6681196"/>
            <a:ext cx="16552847" cy="12138320"/>
          </a:xfrm>
        </p:spPr>
        <p:txBody>
          <a:bodyPr/>
          <a:lstStyle>
            <a:lvl1pPr>
              <a:defRPr sz="8800"/>
            </a:lvl1pPr>
            <a:lvl2pPr>
              <a:defRPr sz="7300"/>
            </a:lvl2pPr>
            <a:lvl3pPr>
              <a:defRPr sz="6600"/>
            </a:lvl3pPr>
            <a:lvl4pPr>
              <a:defRPr sz="5900"/>
            </a:lvl4pPr>
            <a:lvl5pPr>
              <a:defRPr sz="5900"/>
            </a:lvl5pPr>
            <a:lvl6pPr>
              <a:defRPr sz="5900"/>
            </a:lvl6pPr>
            <a:lvl7pPr>
              <a:defRPr sz="5900"/>
            </a:lvl7pPr>
            <a:lvl8pPr>
              <a:defRPr sz="5900"/>
            </a:lvl8pPr>
            <a:lvl9pPr>
              <a:defRPr sz="5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9030895" y="4715853"/>
            <a:ext cx="16559349" cy="1965343"/>
          </a:xfrm>
        </p:spPr>
        <p:txBody>
          <a:bodyPr anchor="b"/>
          <a:lstStyle>
            <a:lvl1pPr marL="0" indent="0">
              <a:buNone/>
              <a:defRPr sz="8800" b="1"/>
            </a:lvl1pPr>
            <a:lvl2pPr marL="1672300" indent="0">
              <a:buNone/>
              <a:defRPr sz="7300" b="1"/>
            </a:lvl2pPr>
            <a:lvl3pPr marL="3344601" indent="0">
              <a:buNone/>
              <a:defRPr sz="6600" b="1"/>
            </a:lvl3pPr>
            <a:lvl4pPr marL="5016901" indent="0">
              <a:buNone/>
              <a:defRPr sz="5900" b="1"/>
            </a:lvl4pPr>
            <a:lvl5pPr marL="6689202" indent="0">
              <a:buNone/>
              <a:defRPr sz="5900" b="1"/>
            </a:lvl5pPr>
            <a:lvl6pPr marL="8361502" indent="0">
              <a:buNone/>
              <a:defRPr sz="5900" b="1"/>
            </a:lvl6pPr>
            <a:lvl7pPr marL="10033803" indent="0">
              <a:buNone/>
              <a:defRPr sz="5900" b="1"/>
            </a:lvl7pPr>
            <a:lvl8pPr marL="11706103" indent="0">
              <a:buNone/>
              <a:defRPr sz="5900" b="1"/>
            </a:lvl8pPr>
            <a:lvl9pPr marL="13378404" indent="0">
              <a:buNone/>
              <a:defRPr sz="5900" b="1"/>
            </a:lvl9pPr>
          </a:lstStyle>
          <a:p>
            <a:pPr lvl="0"/>
            <a:r>
              <a:rPr lang="en-US"/>
              <a:t>Click to edit Master text styles</a:t>
            </a:r>
          </a:p>
        </p:txBody>
      </p:sp>
      <p:sp>
        <p:nvSpPr>
          <p:cNvPr id="6" name="Content Placeholder 5"/>
          <p:cNvSpPr>
            <a:spLocks noGrp="1"/>
          </p:cNvSpPr>
          <p:nvPr>
            <p:ph sz="quarter" idx="4"/>
          </p:nvPr>
        </p:nvSpPr>
        <p:spPr>
          <a:xfrm>
            <a:off x="19030895" y="6681196"/>
            <a:ext cx="16559349" cy="12138320"/>
          </a:xfrm>
        </p:spPr>
        <p:txBody>
          <a:bodyPr/>
          <a:lstStyle>
            <a:lvl1pPr>
              <a:defRPr sz="8800"/>
            </a:lvl1pPr>
            <a:lvl2pPr>
              <a:defRPr sz="7300"/>
            </a:lvl2pPr>
            <a:lvl3pPr>
              <a:defRPr sz="6600"/>
            </a:lvl3pPr>
            <a:lvl4pPr>
              <a:defRPr sz="5900"/>
            </a:lvl4pPr>
            <a:lvl5pPr>
              <a:defRPr sz="5900"/>
            </a:lvl5pPr>
            <a:lvl6pPr>
              <a:defRPr sz="5900"/>
            </a:lvl6pPr>
            <a:lvl7pPr>
              <a:defRPr sz="5900"/>
            </a:lvl7pPr>
            <a:lvl8pPr>
              <a:defRPr sz="5900"/>
            </a:lvl8pPr>
            <a:lvl9pPr>
              <a:defRPr sz="5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23508FF-519A-5247-A55B-6160E89D8571}" type="datetimeFigureOut">
              <a:rPr lang="en-US" smtClean="0"/>
              <a:t>1/9/2025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487CC67-5F63-EC4C-8EE0-AD36DF5A3CBE}" type="slidenum">
              <a:rPr lang="en-US" smtClean="0"/>
              <a:t>‹#›</a:t>
            </a:fld>
            <a:endParaRPr lang="en-US"/>
          </a:p>
        </p:txBody>
      </p:sp>
    </p:spTree>
    <p:extLst>
      <p:ext uri="{BB962C8B-B14F-4D97-AF65-F5344CB8AC3E}">
        <p14:creationId xmlns:p14="http://schemas.microsoft.com/office/powerpoint/2010/main" val="1239664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23508FF-519A-5247-A55B-6160E89D8571}" type="datetimeFigureOut">
              <a:rPr lang="en-US" smtClean="0"/>
              <a:t>1/9/2025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487CC67-5F63-EC4C-8EE0-AD36DF5A3CBE}" type="slidenum">
              <a:rPr lang="en-US" smtClean="0"/>
              <a:t>‹#›</a:t>
            </a:fld>
            <a:endParaRPr lang="en-US"/>
          </a:p>
        </p:txBody>
      </p:sp>
    </p:spTree>
    <p:extLst>
      <p:ext uri="{BB962C8B-B14F-4D97-AF65-F5344CB8AC3E}">
        <p14:creationId xmlns:p14="http://schemas.microsoft.com/office/powerpoint/2010/main" val="417301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3508FF-519A-5247-A55B-6160E89D8571}" type="datetimeFigureOut">
              <a:rPr lang="en-US" smtClean="0"/>
              <a:t>1/9/2025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487CC67-5F63-EC4C-8EE0-AD36DF5A3CBE}" type="slidenum">
              <a:rPr lang="en-US" smtClean="0"/>
              <a:t>‹#›</a:t>
            </a:fld>
            <a:endParaRPr lang="en-US"/>
          </a:p>
        </p:txBody>
      </p:sp>
    </p:spTree>
    <p:extLst>
      <p:ext uri="{BB962C8B-B14F-4D97-AF65-F5344CB8AC3E}">
        <p14:creationId xmlns:p14="http://schemas.microsoft.com/office/powerpoint/2010/main" val="35867124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73173" y="838807"/>
            <a:ext cx="12325205" cy="3569807"/>
          </a:xfrm>
        </p:spPr>
        <p:txBody>
          <a:bodyPr anchor="b"/>
          <a:lstStyle>
            <a:lvl1pPr algn="l">
              <a:defRPr sz="7300" b="1"/>
            </a:lvl1pPr>
          </a:lstStyle>
          <a:p>
            <a:r>
              <a:rPr lang="en-US"/>
              <a:t>Click to edit Master title style</a:t>
            </a:r>
          </a:p>
        </p:txBody>
      </p:sp>
      <p:sp>
        <p:nvSpPr>
          <p:cNvPr id="3" name="Content Placeholder 2"/>
          <p:cNvSpPr>
            <a:spLocks noGrp="1"/>
          </p:cNvSpPr>
          <p:nvPr>
            <p:ph idx="1"/>
          </p:nvPr>
        </p:nvSpPr>
        <p:spPr>
          <a:xfrm>
            <a:off x="14647154" y="838809"/>
            <a:ext cx="20943089" cy="17980709"/>
          </a:xfrm>
        </p:spPr>
        <p:txBody>
          <a:bodyPr/>
          <a:lstStyle>
            <a:lvl1pPr>
              <a:defRPr sz="11700"/>
            </a:lvl1pPr>
            <a:lvl2pPr>
              <a:defRPr sz="10200"/>
            </a:lvl2pPr>
            <a:lvl3pPr>
              <a:defRPr sz="8800"/>
            </a:lvl3pPr>
            <a:lvl4pPr>
              <a:defRPr sz="7300"/>
            </a:lvl4pPr>
            <a:lvl5pPr>
              <a:defRPr sz="7300"/>
            </a:lvl5pPr>
            <a:lvl6pPr>
              <a:defRPr sz="7300"/>
            </a:lvl6pPr>
            <a:lvl7pPr>
              <a:defRPr sz="7300"/>
            </a:lvl7pPr>
            <a:lvl8pPr>
              <a:defRPr sz="7300"/>
            </a:lvl8pPr>
            <a:lvl9pPr>
              <a:defRPr sz="7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873173" y="4408616"/>
            <a:ext cx="12325205" cy="14410902"/>
          </a:xfrm>
        </p:spPr>
        <p:txBody>
          <a:bodyPr/>
          <a:lstStyle>
            <a:lvl1pPr marL="0" indent="0">
              <a:buNone/>
              <a:defRPr sz="5100"/>
            </a:lvl1pPr>
            <a:lvl2pPr marL="1672300" indent="0">
              <a:buNone/>
              <a:defRPr sz="4400"/>
            </a:lvl2pPr>
            <a:lvl3pPr marL="3344601" indent="0">
              <a:buNone/>
              <a:defRPr sz="3700"/>
            </a:lvl3pPr>
            <a:lvl4pPr marL="5016901" indent="0">
              <a:buNone/>
              <a:defRPr sz="3300"/>
            </a:lvl4pPr>
            <a:lvl5pPr marL="6689202" indent="0">
              <a:buNone/>
              <a:defRPr sz="3300"/>
            </a:lvl5pPr>
            <a:lvl6pPr marL="8361502" indent="0">
              <a:buNone/>
              <a:defRPr sz="3300"/>
            </a:lvl6pPr>
            <a:lvl7pPr marL="10033803" indent="0">
              <a:buNone/>
              <a:defRPr sz="3300"/>
            </a:lvl7pPr>
            <a:lvl8pPr marL="11706103" indent="0">
              <a:buNone/>
              <a:defRPr sz="3300"/>
            </a:lvl8pPr>
            <a:lvl9pPr marL="13378404" indent="0">
              <a:buNone/>
              <a:defRPr sz="3300"/>
            </a:lvl9pPr>
          </a:lstStyle>
          <a:p>
            <a:pPr lvl="0"/>
            <a:r>
              <a:rPr lang="en-US"/>
              <a:t>Click to edit Master text styles</a:t>
            </a:r>
          </a:p>
        </p:txBody>
      </p:sp>
      <p:sp>
        <p:nvSpPr>
          <p:cNvPr id="5" name="Date Placeholder 4"/>
          <p:cNvSpPr>
            <a:spLocks noGrp="1"/>
          </p:cNvSpPr>
          <p:nvPr>
            <p:ph type="dt" sz="half" idx="10"/>
          </p:nvPr>
        </p:nvSpPr>
        <p:spPr/>
        <p:txBody>
          <a:bodyPr/>
          <a:lstStyle/>
          <a:p>
            <a:fld id="{D23508FF-519A-5247-A55B-6160E89D8571}" type="datetimeFigureOut">
              <a:rPr lang="en-US" smtClean="0"/>
              <a:t>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87CC67-5F63-EC4C-8EE0-AD36DF5A3CBE}" type="slidenum">
              <a:rPr lang="en-US" smtClean="0"/>
              <a:t>‹#›</a:t>
            </a:fld>
            <a:endParaRPr lang="en-US"/>
          </a:p>
        </p:txBody>
      </p:sp>
    </p:spTree>
    <p:extLst>
      <p:ext uri="{BB962C8B-B14F-4D97-AF65-F5344CB8AC3E}">
        <p14:creationId xmlns:p14="http://schemas.microsoft.com/office/powerpoint/2010/main" val="37838433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43091" y="14747399"/>
            <a:ext cx="22478048" cy="1741014"/>
          </a:xfrm>
        </p:spPr>
        <p:txBody>
          <a:bodyPr anchor="b"/>
          <a:lstStyle>
            <a:lvl1pPr algn="l">
              <a:defRPr sz="7300" b="1"/>
            </a:lvl1pPr>
          </a:lstStyle>
          <a:p>
            <a:r>
              <a:rPr lang="en-US"/>
              <a:t>Click to edit Master title style</a:t>
            </a:r>
          </a:p>
        </p:txBody>
      </p:sp>
      <p:sp>
        <p:nvSpPr>
          <p:cNvPr id="3" name="Picture Placeholder 2"/>
          <p:cNvSpPr>
            <a:spLocks noGrp="1"/>
          </p:cNvSpPr>
          <p:nvPr>
            <p:ph type="pic" idx="1"/>
          </p:nvPr>
        </p:nvSpPr>
        <p:spPr>
          <a:xfrm>
            <a:off x="7343091" y="1882439"/>
            <a:ext cx="22478048" cy="12640628"/>
          </a:xfrm>
        </p:spPr>
        <p:txBody>
          <a:bodyPr/>
          <a:lstStyle>
            <a:lvl1pPr marL="0" indent="0">
              <a:buNone/>
              <a:defRPr sz="11700"/>
            </a:lvl1pPr>
            <a:lvl2pPr marL="1672300" indent="0">
              <a:buNone/>
              <a:defRPr sz="10200"/>
            </a:lvl2pPr>
            <a:lvl3pPr marL="3344601" indent="0">
              <a:buNone/>
              <a:defRPr sz="8800"/>
            </a:lvl3pPr>
            <a:lvl4pPr marL="5016901" indent="0">
              <a:buNone/>
              <a:defRPr sz="7300"/>
            </a:lvl4pPr>
            <a:lvl5pPr marL="6689202" indent="0">
              <a:buNone/>
              <a:defRPr sz="7300"/>
            </a:lvl5pPr>
            <a:lvl6pPr marL="8361502" indent="0">
              <a:buNone/>
              <a:defRPr sz="7300"/>
            </a:lvl6pPr>
            <a:lvl7pPr marL="10033803" indent="0">
              <a:buNone/>
              <a:defRPr sz="7300"/>
            </a:lvl7pPr>
            <a:lvl8pPr marL="11706103" indent="0">
              <a:buNone/>
              <a:defRPr sz="7300"/>
            </a:lvl8pPr>
            <a:lvl9pPr marL="13378404" indent="0">
              <a:buNone/>
              <a:defRPr sz="7300"/>
            </a:lvl9pPr>
          </a:lstStyle>
          <a:p>
            <a:endParaRPr lang="en-US"/>
          </a:p>
        </p:txBody>
      </p:sp>
      <p:sp>
        <p:nvSpPr>
          <p:cNvPr id="4" name="Text Placeholder 3"/>
          <p:cNvSpPr>
            <a:spLocks noGrp="1"/>
          </p:cNvSpPr>
          <p:nvPr>
            <p:ph type="body" sz="half" idx="2"/>
          </p:nvPr>
        </p:nvSpPr>
        <p:spPr>
          <a:xfrm>
            <a:off x="7343091" y="16488413"/>
            <a:ext cx="22478048" cy="2472529"/>
          </a:xfrm>
        </p:spPr>
        <p:txBody>
          <a:bodyPr/>
          <a:lstStyle>
            <a:lvl1pPr marL="0" indent="0">
              <a:buNone/>
              <a:defRPr sz="5100"/>
            </a:lvl1pPr>
            <a:lvl2pPr marL="1672300" indent="0">
              <a:buNone/>
              <a:defRPr sz="4400"/>
            </a:lvl2pPr>
            <a:lvl3pPr marL="3344601" indent="0">
              <a:buNone/>
              <a:defRPr sz="3700"/>
            </a:lvl3pPr>
            <a:lvl4pPr marL="5016901" indent="0">
              <a:buNone/>
              <a:defRPr sz="3300"/>
            </a:lvl4pPr>
            <a:lvl5pPr marL="6689202" indent="0">
              <a:buNone/>
              <a:defRPr sz="3300"/>
            </a:lvl5pPr>
            <a:lvl6pPr marL="8361502" indent="0">
              <a:buNone/>
              <a:defRPr sz="3300"/>
            </a:lvl6pPr>
            <a:lvl7pPr marL="10033803" indent="0">
              <a:buNone/>
              <a:defRPr sz="3300"/>
            </a:lvl7pPr>
            <a:lvl8pPr marL="11706103" indent="0">
              <a:buNone/>
              <a:defRPr sz="3300"/>
            </a:lvl8pPr>
            <a:lvl9pPr marL="13378404" indent="0">
              <a:buNone/>
              <a:defRPr sz="3300"/>
            </a:lvl9pPr>
          </a:lstStyle>
          <a:p>
            <a:pPr lvl="0"/>
            <a:r>
              <a:rPr lang="en-US"/>
              <a:t>Click to edit Master text styles</a:t>
            </a:r>
          </a:p>
        </p:txBody>
      </p:sp>
      <p:sp>
        <p:nvSpPr>
          <p:cNvPr id="5" name="Date Placeholder 4"/>
          <p:cNvSpPr>
            <a:spLocks noGrp="1"/>
          </p:cNvSpPr>
          <p:nvPr>
            <p:ph type="dt" sz="half" idx="10"/>
          </p:nvPr>
        </p:nvSpPr>
        <p:spPr/>
        <p:txBody>
          <a:bodyPr/>
          <a:lstStyle/>
          <a:p>
            <a:fld id="{D23508FF-519A-5247-A55B-6160E89D8571}" type="datetimeFigureOut">
              <a:rPr lang="en-US" smtClean="0"/>
              <a:t>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87CC67-5F63-EC4C-8EE0-AD36DF5A3CBE}" type="slidenum">
              <a:rPr lang="en-US" smtClean="0"/>
              <a:t>‹#›</a:t>
            </a:fld>
            <a:endParaRPr lang="en-US"/>
          </a:p>
        </p:txBody>
      </p:sp>
    </p:spTree>
    <p:extLst>
      <p:ext uri="{BB962C8B-B14F-4D97-AF65-F5344CB8AC3E}">
        <p14:creationId xmlns:p14="http://schemas.microsoft.com/office/powerpoint/2010/main" val="1242502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73171" y="843685"/>
            <a:ext cx="33717072" cy="3511286"/>
          </a:xfrm>
          <a:prstGeom prst="rect">
            <a:avLst/>
          </a:prstGeom>
        </p:spPr>
        <p:txBody>
          <a:bodyPr vert="horz" lIns="334460" tIns="167230" rIns="334460" bIns="167230" rtlCol="0" anchor="ctr">
            <a:normAutofit/>
          </a:bodyPr>
          <a:lstStyle/>
          <a:p>
            <a:r>
              <a:rPr lang="en-US"/>
              <a:t>Click to edit Master title style</a:t>
            </a:r>
          </a:p>
        </p:txBody>
      </p:sp>
      <p:sp>
        <p:nvSpPr>
          <p:cNvPr id="3" name="Text Placeholder 2"/>
          <p:cNvSpPr>
            <a:spLocks noGrp="1"/>
          </p:cNvSpPr>
          <p:nvPr>
            <p:ph type="body" idx="1"/>
          </p:nvPr>
        </p:nvSpPr>
        <p:spPr>
          <a:xfrm>
            <a:off x="1873171" y="4915801"/>
            <a:ext cx="33717072" cy="13903717"/>
          </a:xfrm>
          <a:prstGeom prst="rect">
            <a:avLst/>
          </a:prstGeom>
        </p:spPr>
        <p:txBody>
          <a:bodyPr vert="horz" lIns="334460" tIns="167230" rIns="334460" bIns="16723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873171" y="19526650"/>
            <a:ext cx="8741463" cy="1121661"/>
          </a:xfrm>
          <a:prstGeom prst="rect">
            <a:avLst/>
          </a:prstGeom>
        </p:spPr>
        <p:txBody>
          <a:bodyPr vert="horz" lIns="334460" tIns="167230" rIns="334460" bIns="167230" rtlCol="0" anchor="ctr"/>
          <a:lstStyle>
            <a:lvl1pPr algn="l">
              <a:defRPr sz="4400">
                <a:solidFill>
                  <a:schemeClr val="tx1">
                    <a:tint val="75000"/>
                  </a:schemeClr>
                </a:solidFill>
              </a:defRPr>
            </a:lvl1pPr>
          </a:lstStyle>
          <a:p>
            <a:fld id="{D23508FF-519A-5247-A55B-6160E89D8571}" type="datetimeFigureOut">
              <a:rPr lang="en-US" smtClean="0"/>
              <a:t>1/9/2025</a:t>
            </a:fld>
            <a:endParaRPr lang="en-US"/>
          </a:p>
        </p:txBody>
      </p:sp>
      <p:sp>
        <p:nvSpPr>
          <p:cNvPr id="5" name="Footer Placeholder 4"/>
          <p:cNvSpPr>
            <a:spLocks noGrp="1"/>
          </p:cNvSpPr>
          <p:nvPr>
            <p:ph type="ftr" sz="quarter" idx="3"/>
          </p:nvPr>
        </p:nvSpPr>
        <p:spPr>
          <a:xfrm>
            <a:off x="12800000" y="19526650"/>
            <a:ext cx="11863414" cy="1121661"/>
          </a:xfrm>
          <a:prstGeom prst="rect">
            <a:avLst/>
          </a:prstGeom>
        </p:spPr>
        <p:txBody>
          <a:bodyPr vert="horz" lIns="334460" tIns="167230" rIns="334460" bIns="167230" rtlCol="0" anchor="ctr"/>
          <a:lstStyle>
            <a:lvl1pPr algn="ctr">
              <a:defRPr sz="44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6848779" y="19526650"/>
            <a:ext cx="8741463" cy="1121661"/>
          </a:xfrm>
          <a:prstGeom prst="rect">
            <a:avLst/>
          </a:prstGeom>
        </p:spPr>
        <p:txBody>
          <a:bodyPr vert="horz" lIns="334460" tIns="167230" rIns="334460" bIns="167230" rtlCol="0" anchor="ctr"/>
          <a:lstStyle>
            <a:lvl1pPr algn="r">
              <a:defRPr sz="4400">
                <a:solidFill>
                  <a:schemeClr val="tx1">
                    <a:tint val="75000"/>
                  </a:schemeClr>
                </a:solidFill>
              </a:defRPr>
            </a:lvl1pPr>
          </a:lstStyle>
          <a:p>
            <a:fld id="{1487CC67-5F63-EC4C-8EE0-AD36DF5A3CBE}" type="slidenum">
              <a:rPr lang="en-US" smtClean="0"/>
              <a:t>‹#›</a:t>
            </a:fld>
            <a:endParaRPr lang="en-US"/>
          </a:p>
        </p:txBody>
      </p:sp>
    </p:spTree>
    <p:extLst>
      <p:ext uri="{BB962C8B-B14F-4D97-AF65-F5344CB8AC3E}">
        <p14:creationId xmlns:p14="http://schemas.microsoft.com/office/powerpoint/2010/main" val="6895490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672300" rtl="0" eaLnBrk="1" latinLnBrk="0" hangingPunct="1">
        <a:spcBef>
          <a:spcPct val="0"/>
        </a:spcBef>
        <a:buNone/>
        <a:defRPr sz="16100" kern="1200">
          <a:solidFill>
            <a:schemeClr val="tx1"/>
          </a:solidFill>
          <a:latin typeface="+mj-lt"/>
          <a:ea typeface="+mj-ea"/>
          <a:cs typeface="+mj-cs"/>
        </a:defRPr>
      </a:lvl1pPr>
    </p:titleStyle>
    <p:bodyStyle>
      <a:lvl1pPr marL="1254225" indent="-1254225" algn="l" defTabSz="1672300" rtl="0" eaLnBrk="1" latinLnBrk="0" hangingPunct="1">
        <a:spcBef>
          <a:spcPct val="20000"/>
        </a:spcBef>
        <a:buFont typeface="Arial"/>
        <a:buChar char="•"/>
        <a:defRPr sz="11700" kern="1200">
          <a:solidFill>
            <a:schemeClr val="tx1"/>
          </a:solidFill>
          <a:latin typeface="+mn-lt"/>
          <a:ea typeface="+mn-ea"/>
          <a:cs typeface="+mn-cs"/>
        </a:defRPr>
      </a:lvl1pPr>
      <a:lvl2pPr marL="2717488" indent="-1045188" algn="l" defTabSz="1672300" rtl="0" eaLnBrk="1" latinLnBrk="0" hangingPunct="1">
        <a:spcBef>
          <a:spcPct val="20000"/>
        </a:spcBef>
        <a:buFont typeface="Arial"/>
        <a:buChar char="–"/>
        <a:defRPr sz="10200" kern="1200">
          <a:solidFill>
            <a:schemeClr val="tx1"/>
          </a:solidFill>
          <a:latin typeface="+mn-lt"/>
          <a:ea typeface="+mn-ea"/>
          <a:cs typeface="+mn-cs"/>
        </a:defRPr>
      </a:lvl2pPr>
      <a:lvl3pPr marL="4180751" indent="-836150" algn="l" defTabSz="1672300" rtl="0" eaLnBrk="1" latinLnBrk="0" hangingPunct="1">
        <a:spcBef>
          <a:spcPct val="20000"/>
        </a:spcBef>
        <a:buFont typeface="Arial"/>
        <a:buChar char="•"/>
        <a:defRPr sz="8800" kern="1200">
          <a:solidFill>
            <a:schemeClr val="tx1"/>
          </a:solidFill>
          <a:latin typeface="+mn-lt"/>
          <a:ea typeface="+mn-ea"/>
          <a:cs typeface="+mn-cs"/>
        </a:defRPr>
      </a:lvl3pPr>
      <a:lvl4pPr marL="5853052" indent="-836150" algn="l" defTabSz="1672300" rtl="0" eaLnBrk="1" latinLnBrk="0" hangingPunct="1">
        <a:spcBef>
          <a:spcPct val="20000"/>
        </a:spcBef>
        <a:buFont typeface="Arial"/>
        <a:buChar char="–"/>
        <a:defRPr sz="7300" kern="1200">
          <a:solidFill>
            <a:schemeClr val="tx1"/>
          </a:solidFill>
          <a:latin typeface="+mn-lt"/>
          <a:ea typeface="+mn-ea"/>
          <a:cs typeface="+mn-cs"/>
        </a:defRPr>
      </a:lvl4pPr>
      <a:lvl5pPr marL="7525352" indent="-836150" algn="l" defTabSz="1672300" rtl="0" eaLnBrk="1" latinLnBrk="0" hangingPunct="1">
        <a:spcBef>
          <a:spcPct val="20000"/>
        </a:spcBef>
        <a:buFont typeface="Arial"/>
        <a:buChar char="»"/>
        <a:defRPr sz="7300" kern="1200">
          <a:solidFill>
            <a:schemeClr val="tx1"/>
          </a:solidFill>
          <a:latin typeface="+mn-lt"/>
          <a:ea typeface="+mn-ea"/>
          <a:cs typeface="+mn-cs"/>
        </a:defRPr>
      </a:lvl5pPr>
      <a:lvl6pPr marL="9197652" indent="-836150" algn="l" defTabSz="1672300" rtl="0" eaLnBrk="1" latinLnBrk="0" hangingPunct="1">
        <a:spcBef>
          <a:spcPct val="20000"/>
        </a:spcBef>
        <a:buFont typeface="Arial"/>
        <a:buChar char="•"/>
        <a:defRPr sz="7300" kern="1200">
          <a:solidFill>
            <a:schemeClr val="tx1"/>
          </a:solidFill>
          <a:latin typeface="+mn-lt"/>
          <a:ea typeface="+mn-ea"/>
          <a:cs typeface="+mn-cs"/>
        </a:defRPr>
      </a:lvl6pPr>
      <a:lvl7pPr marL="10869953" indent="-836150" algn="l" defTabSz="1672300" rtl="0" eaLnBrk="1" latinLnBrk="0" hangingPunct="1">
        <a:spcBef>
          <a:spcPct val="20000"/>
        </a:spcBef>
        <a:buFont typeface="Arial"/>
        <a:buChar char="•"/>
        <a:defRPr sz="7300" kern="1200">
          <a:solidFill>
            <a:schemeClr val="tx1"/>
          </a:solidFill>
          <a:latin typeface="+mn-lt"/>
          <a:ea typeface="+mn-ea"/>
          <a:cs typeface="+mn-cs"/>
        </a:defRPr>
      </a:lvl7pPr>
      <a:lvl8pPr marL="12542253" indent="-836150" algn="l" defTabSz="1672300" rtl="0" eaLnBrk="1" latinLnBrk="0" hangingPunct="1">
        <a:spcBef>
          <a:spcPct val="20000"/>
        </a:spcBef>
        <a:buFont typeface="Arial"/>
        <a:buChar char="•"/>
        <a:defRPr sz="7300" kern="1200">
          <a:solidFill>
            <a:schemeClr val="tx1"/>
          </a:solidFill>
          <a:latin typeface="+mn-lt"/>
          <a:ea typeface="+mn-ea"/>
          <a:cs typeface="+mn-cs"/>
        </a:defRPr>
      </a:lvl8pPr>
      <a:lvl9pPr marL="14214554" indent="-836150" algn="l" defTabSz="1672300" rtl="0" eaLnBrk="1" latinLnBrk="0" hangingPunct="1">
        <a:spcBef>
          <a:spcPct val="20000"/>
        </a:spcBef>
        <a:buFont typeface="Arial"/>
        <a:buChar char="•"/>
        <a:defRPr sz="7300" kern="1200">
          <a:solidFill>
            <a:schemeClr val="tx1"/>
          </a:solidFill>
          <a:latin typeface="+mn-lt"/>
          <a:ea typeface="+mn-ea"/>
          <a:cs typeface="+mn-cs"/>
        </a:defRPr>
      </a:lvl9pPr>
    </p:bodyStyle>
    <p:otherStyle>
      <a:defPPr>
        <a:defRPr lang="en-US"/>
      </a:defPPr>
      <a:lvl1pPr marL="0" algn="l" defTabSz="1672300" rtl="0" eaLnBrk="1" latinLnBrk="0" hangingPunct="1">
        <a:defRPr sz="6600" kern="1200">
          <a:solidFill>
            <a:schemeClr val="tx1"/>
          </a:solidFill>
          <a:latin typeface="+mn-lt"/>
          <a:ea typeface="+mn-ea"/>
          <a:cs typeface="+mn-cs"/>
        </a:defRPr>
      </a:lvl1pPr>
      <a:lvl2pPr marL="1672300" algn="l" defTabSz="1672300" rtl="0" eaLnBrk="1" latinLnBrk="0" hangingPunct="1">
        <a:defRPr sz="6600" kern="1200">
          <a:solidFill>
            <a:schemeClr val="tx1"/>
          </a:solidFill>
          <a:latin typeface="+mn-lt"/>
          <a:ea typeface="+mn-ea"/>
          <a:cs typeface="+mn-cs"/>
        </a:defRPr>
      </a:lvl2pPr>
      <a:lvl3pPr marL="3344601" algn="l" defTabSz="1672300" rtl="0" eaLnBrk="1" latinLnBrk="0" hangingPunct="1">
        <a:defRPr sz="6600" kern="1200">
          <a:solidFill>
            <a:schemeClr val="tx1"/>
          </a:solidFill>
          <a:latin typeface="+mn-lt"/>
          <a:ea typeface="+mn-ea"/>
          <a:cs typeface="+mn-cs"/>
        </a:defRPr>
      </a:lvl3pPr>
      <a:lvl4pPr marL="5016901" algn="l" defTabSz="1672300" rtl="0" eaLnBrk="1" latinLnBrk="0" hangingPunct="1">
        <a:defRPr sz="6600" kern="1200">
          <a:solidFill>
            <a:schemeClr val="tx1"/>
          </a:solidFill>
          <a:latin typeface="+mn-lt"/>
          <a:ea typeface="+mn-ea"/>
          <a:cs typeface="+mn-cs"/>
        </a:defRPr>
      </a:lvl4pPr>
      <a:lvl5pPr marL="6689202" algn="l" defTabSz="1672300" rtl="0" eaLnBrk="1" latinLnBrk="0" hangingPunct="1">
        <a:defRPr sz="6600" kern="1200">
          <a:solidFill>
            <a:schemeClr val="tx1"/>
          </a:solidFill>
          <a:latin typeface="+mn-lt"/>
          <a:ea typeface="+mn-ea"/>
          <a:cs typeface="+mn-cs"/>
        </a:defRPr>
      </a:lvl5pPr>
      <a:lvl6pPr marL="8361502" algn="l" defTabSz="1672300" rtl="0" eaLnBrk="1" latinLnBrk="0" hangingPunct="1">
        <a:defRPr sz="6600" kern="1200">
          <a:solidFill>
            <a:schemeClr val="tx1"/>
          </a:solidFill>
          <a:latin typeface="+mn-lt"/>
          <a:ea typeface="+mn-ea"/>
          <a:cs typeface="+mn-cs"/>
        </a:defRPr>
      </a:lvl6pPr>
      <a:lvl7pPr marL="10033803" algn="l" defTabSz="1672300" rtl="0" eaLnBrk="1" latinLnBrk="0" hangingPunct="1">
        <a:defRPr sz="6600" kern="1200">
          <a:solidFill>
            <a:schemeClr val="tx1"/>
          </a:solidFill>
          <a:latin typeface="+mn-lt"/>
          <a:ea typeface="+mn-ea"/>
          <a:cs typeface="+mn-cs"/>
        </a:defRPr>
      </a:lvl7pPr>
      <a:lvl8pPr marL="11706103" algn="l" defTabSz="1672300" rtl="0" eaLnBrk="1" latinLnBrk="0" hangingPunct="1">
        <a:defRPr sz="6600" kern="1200">
          <a:solidFill>
            <a:schemeClr val="tx1"/>
          </a:solidFill>
          <a:latin typeface="+mn-lt"/>
          <a:ea typeface="+mn-ea"/>
          <a:cs typeface="+mn-cs"/>
        </a:defRPr>
      </a:lvl8pPr>
      <a:lvl9pPr marL="13378404" algn="l" defTabSz="1672300" rtl="0" eaLnBrk="1" latinLnBrk="0" hangingPunct="1">
        <a:defRPr sz="6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oleObject" Target="../embeddings/oleObject2.bin"/><Relationship Id="rId13" Type="http://schemas.openxmlformats.org/officeDocument/2006/relationships/image" Target="../media/image5.jpg"/><Relationship Id="rId3" Type="http://schemas.openxmlformats.org/officeDocument/2006/relationships/slide" Target="slide2.xml"/><Relationship Id="rId7" Type="http://schemas.openxmlformats.org/officeDocument/2006/relationships/image" Target="../media/image2.wmf"/><Relationship Id="rId12" Type="http://schemas.openxmlformats.org/officeDocument/2006/relationships/hyperlink" Target="https://www.youtube.com/playlist?list=PLBz4JvE0AKmweXsMNGeyRXgWgN_lj_b5L"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oleObject" Target="../embeddings/oleObject1.bin"/><Relationship Id="rId11" Type="http://schemas.openxmlformats.org/officeDocument/2006/relationships/image" Target="../media/image4.emf"/><Relationship Id="rId5" Type="http://schemas.openxmlformats.org/officeDocument/2006/relationships/slide" Target="slide3.xml"/><Relationship Id="rId15" Type="http://schemas.openxmlformats.org/officeDocument/2006/relationships/image" Target="../media/image7.png"/><Relationship Id="rId10" Type="http://schemas.openxmlformats.org/officeDocument/2006/relationships/oleObject" Target="../embeddings/oleObject3.bin"/><Relationship Id="rId4" Type="http://schemas.openxmlformats.org/officeDocument/2006/relationships/image" Target="../media/image1.emf"/><Relationship Id="rId9" Type="http://schemas.openxmlformats.org/officeDocument/2006/relationships/image" Target="../media/image3.wmf"/><Relationship Id="rId14" Type="http://schemas.openxmlformats.org/officeDocument/2006/relationships/image" Target="../media/image6.png"/></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wmf"/><Relationship Id="rId7" Type="http://schemas.openxmlformats.org/officeDocument/2006/relationships/image" Target="../media/image3.wmf"/><Relationship Id="rId2" Type="http://schemas.openxmlformats.org/officeDocument/2006/relationships/oleObject" Target="../embeddings/oleObject4.bin"/><Relationship Id="rId1" Type="http://schemas.openxmlformats.org/officeDocument/2006/relationships/slideLayout" Target="../slideLayouts/slideLayout2.xml"/><Relationship Id="rId6" Type="http://schemas.openxmlformats.org/officeDocument/2006/relationships/oleObject" Target="../embeddings/oleObject6.bin"/><Relationship Id="rId5" Type="http://schemas.openxmlformats.org/officeDocument/2006/relationships/image" Target="../media/image4.emf"/><Relationship Id="rId4" Type="http://schemas.openxmlformats.org/officeDocument/2006/relationships/oleObject" Target="../embeddings/oleObject5.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Text Box 37"/>
          <p:cNvSpPr txBox="1">
            <a:spLocks noChangeArrowheads="1"/>
          </p:cNvSpPr>
          <p:nvPr/>
        </p:nvSpPr>
        <p:spPr bwMode="auto">
          <a:xfrm>
            <a:off x="378184" y="4827453"/>
            <a:ext cx="10691176" cy="315688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39321" tIns="69659" rIns="139321" bIns="69659">
            <a:spAutoFit/>
          </a:bodyPr>
          <a:lstStyle>
            <a:lvl1pPr defTabSz="339725" eaLnBrk="0" hangingPunct="0">
              <a:defRPr sz="300">
                <a:solidFill>
                  <a:schemeClr val="tx1"/>
                </a:solidFill>
                <a:latin typeface="Arial" charset="0"/>
                <a:ea typeface="ＭＳ Ｐゴシック" charset="0"/>
                <a:cs typeface="ＭＳ Ｐゴシック" charset="0"/>
              </a:defRPr>
            </a:lvl1pPr>
            <a:lvl2pPr marL="742950" indent="-285750" defTabSz="339725" eaLnBrk="0" hangingPunct="0">
              <a:defRPr sz="300">
                <a:solidFill>
                  <a:schemeClr val="tx1"/>
                </a:solidFill>
                <a:latin typeface="Arial" charset="0"/>
                <a:ea typeface="ＭＳ Ｐゴシック" charset="0"/>
              </a:defRPr>
            </a:lvl2pPr>
            <a:lvl3pPr marL="1143000" indent="-228600" defTabSz="339725" eaLnBrk="0" hangingPunct="0">
              <a:defRPr sz="300">
                <a:solidFill>
                  <a:schemeClr val="tx1"/>
                </a:solidFill>
                <a:latin typeface="Arial" charset="0"/>
                <a:ea typeface="ＭＳ Ｐゴシック" charset="0"/>
              </a:defRPr>
            </a:lvl3pPr>
            <a:lvl4pPr marL="1600200" indent="-228600" defTabSz="339725" eaLnBrk="0" hangingPunct="0">
              <a:defRPr sz="300">
                <a:solidFill>
                  <a:schemeClr val="tx1"/>
                </a:solidFill>
                <a:latin typeface="Arial" charset="0"/>
                <a:ea typeface="ＭＳ Ｐゴシック" charset="0"/>
              </a:defRPr>
            </a:lvl4pPr>
            <a:lvl5pPr marL="2057400" indent="-228600" defTabSz="339725" eaLnBrk="0" hangingPunct="0">
              <a:defRPr sz="300">
                <a:solidFill>
                  <a:schemeClr val="tx1"/>
                </a:solidFill>
                <a:latin typeface="Arial" charset="0"/>
                <a:ea typeface="ＭＳ Ｐゴシック" charset="0"/>
              </a:defRPr>
            </a:lvl5pPr>
            <a:lvl6pPr marL="2514600" indent="-228600" defTabSz="339725" eaLnBrk="0" fontAlgn="base" hangingPunct="0">
              <a:spcBef>
                <a:spcPct val="0"/>
              </a:spcBef>
              <a:spcAft>
                <a:spcPct val="0"/>
              </a:spcAft>
              <a:defRPr sz="300">
                <a:solidFill>
                  <a:schemeClr val="tx1"/>
                </a:solidFill>
                <a:latin typeface="Arial" charset="0"/>
                <a:ea typeface="ＭＳ Ｐゴシック" charset="0"/>
              </a:defRPr>
            </a:lvl6pPr>
            <a:lvl7pPr marL="2971800" indent="-228600" defTabSz="339725" eaLnBrk="0" fontAlgn="base" hangingPunct="0">
              <a:spcBef>
                <a:spcPct val="0"/>
              </a:spcBef>
              <a:spcAft>
                <a:spcPct val="0"/>
              </a:spcAft>
              <a:defRPr sz="300">
                <a:solidFill>
                  <a:schemeClr val="tx1"/>
                </a:solidFill>
                <a:latin typeface="Arial" charset="0"/>
                <a:ea typeface="ＭＳ Ｐゴシック" charset="0"/>
              </a:defRPr>
            </a:lvl7pPr>
            <a:lvl8pPr marL="3429000" indent="-228600" defTabSz="339725" eaLnBrk="0" fontAlgn="base" hangingPunct="0">
              <a:spcBef>
                <a:spcPct val="0"/>
              </a:spcBef>
              <a:spcAft>
                <a:spcPct val="0"/>
              </a:spcAft>
              <a:defRPr sz="300">
                <a:solidFill>
                  <a:schemeClr val="tx1"/>
                </a:solidFill>
                <a:latin typeface="Arial" charset="0"/>
                <a:ea typeface="ＭＳ Ｐゴシック" charset="0"/>
              </a:defRPr>
            </a:lvl8pPr>
            <a:lvl9pPr marL="3886200" indent="-228600" defTabSz="339725" eaLnBrk="0" fontAlgn="base" hangingPunct="0">
              <a:spcBef>
                <a:spcPct val="0"/>
              </a:spcBef>
              <a:spcAft>
                <a:spcPct val="0"/>
              </a:spcAft>
              <a:defRPr sz="300">
                <a:solidFill>
                  <a:schemeClr val="tx1"/>
                </a:solidFill>
                <a:latin typeface="Arial" charset="0"/>
                <a:ea typeface="ＭＳ Ｐゴシック" charset="0"/>
              </a:defRPr>
            </a:lvl9pPr>
          </a:lstStyle>
          <a:p>
            <a:pPr marL="457200" indent="-457200">
              <a:buFont typeface="Arial"/>
              <a:buChar char="•"/>
            </a:pPr>
            <a:r>
              <a:rPr lang="en-US" sz="2800" dirty="0">
                <a:solidFill>
                  <a:srgbClr val="000000"/>
                </a:solidFill>
              </a:rPr>
              <a:t>This slide/poster size is 40.97” x 23.04” (16:9 aspect ratio)</a:t>
            </a:r>
          </a:p>
          <a:p>
            <a:pPr marL="457200" indent="-457200">
              <a:buFont typeface="Arial"/>
              <a:buChar char="•"/>
            </a:pPr>
            <a:r>
              <a:rPr lang="en-US" sz="2800" dirty="0">
                <a:solidFill>
                  <a:srgbClr val="000000"/>
                </a:solidFill>
              </a:rPr>
              <a:t>Minimum font: 28pt (this may seem large, but at this poster size it’s not)</a:t>
            </a:r>
          </a:p>
          <a:p>
            <a:pPr marL="457200" indent="-457200">
              <a:buFont typeface="Arial"/>
              <a:buChar char="•"/>
            </a:pPr>
            <a:r>
              <a:rPr lang="en-US" sz="2800" dirty="0">
                <a:solidFill>
                  <a:srgbClr val="000000"/>
                </a:solidFill>
              </a:rPr>
              <a:t>Recommended font Types: Calibri, Arial, Times New Roman</a:t>
            </a:r>
          </a:p>
          <a:p>
            <a:pPr marL="457200" indent="-457200">
              <a:buFont typeface="Arial"/>
              <a:buChar char="•"/>
            </a:pPr>
            <a:r>
              <a:rPr lang="en-US" sz="2800" dirty="0">
                <a:solidFill>
                  <a:srgbClr val="000000"/>
                </a:solidFill>
              </a:rPr>
              <a:t>Multiple pages can be used. Multiple page allows adequate spacing for adding more content, images, graphs and videos</a:t>
            </a:r>
          </a:p>
          <a:p>
            <a:pPr marL="457200" indent="-457200">
              <a:buFont typeface="Arial"/>
              <a:buChar char="•"/>
            </a:pPr>
            <a:r>
              <a:rPr lang="en-US" sz="2800" b="1" dirty="0">
                <a:solidFill>
                  <a:srgbClr val="000000"/>
                </a:solidFill>
              </a:rPr>
              <a:t>This is only a template. All content may be modified</a:t>
            </a:r>
            <a:endParaRPr lang="en-US" sz="2800" dirty="0">
              <a:solidFill>
                <a:srgbClr val="000000"/>
              </a:solidFill>
            </a:endParaRPr>
          </a:p>
        </p:txBody>
      </p:sp>
      <p:sp>
        <p:nvSpPr>
          <p:cNvPr id="80" name="Text Box 141"/>
          <p:cNvSpPr txBox="1">
            <a:spLocks noChangeArrowheads="1"/>
          </p:cNvSpPr>
          <p:nvPr/>
        </p:nvSpPr>
        <p:spPr bwMode="auto">
          <a:xfrm>
            <a:off x="4483774" y="11105448"/>
            <a:ext cx="1563027" cy="5869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139321" tIns="69659" rIns="139321" bIns="69659">
            <a:spAutoFit/>
          </a:bodyPr>
          <a:lstStyle>
            <a:lvl1pPr defTabSz="339725" eaLnBrk="0" hangingPunct="0">
              <a:defRPr sz="300">
                <a:solidFill>
                  <a:schemeClr val="tx1"/>
                </a:solidFill>
                <a:latin typeface="Arial" charset="0"/>
                <a:ea typeface="ＭＳ Ｐゴシック" charset="0"/>
                <a:cs typeface="ＭＳ Ｐゴシック" charset="0"/>
              </a:defRPr>
            </a:lvl1pPr>
            <a:lvl2pPr marL="742950" indent="-285750" defTabSz="339725" eaLnBrk="0" hangingPunct="0">
              <a:defRPr sz="300">
                <a:solidFill>
                  <a:schemeClr val="tx1"/>
                </a:solidFill>
                <a:latin typeface="Arial" charset="0"/>
                <a:ea typeface="ＭＳ Ｐゴシック" charset="0"/>
              </a:defRPr>
            </a:lvl2pPr>
            <a:lvl3pPr marL="1143000" indent="-228600" defTabSz="339725" eaLnBrk="0" hangingPunct="0">
              <a:defRPr sz="300">
                <a:solidFill>
                  <a:schemeClr val="tx1"/>
                </a:solidFill>
                <a:latin typeface="Arial" charset="0"/>
                <a:ea typeface="ＭＳ Ｐゴシック" charset="0"/>
              </a:defRPr>
            </a:lvl3pPr>
            <a:lvl4pPr marL="1600200" indent="-228600" defTabSz="339725" eaLnBrk="0" hangingPunct="0">
              <a:defRPr sz="300">
                <a:solidFill>
                  <a:schemeClr val="tx1"/>
                </a:solidFill>
                <a:latin typeface="Arial" charset="0"/>
                <a:ea typeface="ＭＳ Ｐゴシック" charset="0"/>
              </a:defRPr>
            </a:lvl4pPr>
            <a:lvl5pPr marL="2057400" indent="-228600" defTabSz="339725" eaLnBrk="0" hangingPunct="0">
              <a:defRPr sz="300">
                <a:solidFill>
                  <a:schemeClr val="tx1"/>
                </a:solidFill>
                <a:latin typeface="Arial" charset="0"/>
                <a:ea typeface="ＭＳ Ｐゴシック" charset="0"/>
              </a:defRPr>
            </a:lvl5pPr>
            <a:lvl6pPr marL="2514600" indent="-228600" defTabSz="339725" eaLnBrk="0" fontAlgn="base" hangingPunct="0">
              <a:spcBef>
                <a:spcPct val="0"/>
              </a:spcBef>
              <a:spcAft>
                <a:spcPct val="0"/>
              </a:spcAft>
              <a:defRPr sz="300">
                <a:solidFill>
                  <a:schemeClr val="tx1"/>
                </a:solidFill>
                <a:latin typeface="Arial" charset="0"/>
                <a:ea typeface="ＭＳ Ｐゴシック" charset="0"/>
              </a:defRPr>
            </a:lvl6pPr>
            <a:lvl7pPr marL="2971800" indent="-228600" defTabSz="339725" eaLnBrk="0" fontAlgn="base" hangingPunct="0">
              <a:spcBef>
                <a:spcPct val="0"/>
              </a:spcBef>
              <a:spcAft>
                <a:spcPct val="0"/>
              </a:spcAft>
              <a:defRPr sz="300">
                <a:solidFill>
                  <a:schemeClr val="tx1"/>
                </a:solidFill>
                <a:latin typeface="Arial" charset="0"/>
                <a:ea typeface="ＭＳ Ｐゴシック" charset="0"/>
              </a:defRPr>
            </a:lvl7pPr>
            <a:lvl8pPr marL="3429000" indent="-228600" defTabSz="339725" eaLnBrk="0" fontAlgn="base" hangingPunct="0">
              <a:spcBef>
                <a:spcPct val="0"/>
              </a:spcBef>
              <a:spcAft>
                <a:spcPct val="0"/>
              </a:spcAft>
              <a:defRPr sz="300">
                <a:solidFill>
                  <a:schemeClr val="tx1"/>
                </a:solidFill>
                <a:latin typeface="Arial" charset="0"/>
                <a:ea typeface="ＭＳ Ｐゴシック" charset="0"/>
              </a:defRPr>
            </a:lvl8pPr>
            <a:lvl9pPr marL="3886200" indent="-228600" defTabSz="339725" eaLnBrk="0" fontAlgn="base" hangingPunct="0">
              <a:spcBef>
                <a:spcPct val="0"/>
              </a:spcBef>
              <a:spcAft>
                <a:spcPct val="0"/>
              </a:spcAft>
              <a:defRPr sz="300">
                <a:solidFill>
                  <a:schemeClr val="tx1"/>
                </a:solidFill>
                <a:latin typeface="Arial" charset="0"/>
                <a:ea typeface="ＭＳ Ｐゴシック" charset="0"/>
              </a:defRPr>
            </a:lvl9pPr>
          </a:lstStyle>
          <a:p>
            <a:pPr eaLnBrk="1" hangingPunct="1"/>
            <a:r>
              <a:rPr lang="en-US" sz="2900" b="1" dirty="0"/>
              <a:t>Images</a:t>
            </a:r>
          </a:p>
        </p:txBody>
      </p:sp>
      <p:sp>
        <p:nvSpPr>
          <p:cNvPr id="81" name="Text Box 142"/>
          <p:cNvSpPr txBox="1">
            <a:spLocks noChangeArrowheads="1"/>
          </p:cNvSpPr>
          <p:nvPr/>
        </p:nvSpPr>
        <p:spPr bwMode="auto">
          <a:xfrm>
            <a:off x="11818834" y="18612850"/>
            <a:ext cx="279677" cy="39664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139321" tIns="69659" rIns="139321" bIns="69659">
            <a:spAutoFit/>
          </a:bodyPr>
          <a:lstStyle>
            <a:lvl1pPr defTabSz="339725" eaLnBrk="0" hangingPunct="0">
              <a:defRPr sz="300">
                <a:solidFill>
                  <a:schemeClr val="tx1"/>
                </a:solidFill>
                <a:latin typeface="Arial" charset="0"/>
                <a:ea typeface="ＭＳ Ｐゴシック" charset="0"/>
                <a:cs typeface="ＭＳ Ｐゴシック" charset="0"/>
              </a:defRPr>
            </a:lvl1pPr>
            <a:lvl2pPr marL="742950" indent="-285750" defTabSz="339725" eaLnBrk="0" hangingPunct="0">
              <a:defRPr sz="300">
                <a:solidFill>
                  <a:schemeClr val="tx1"/>
                </a:solidFill>
                <a:latin typeface="Arial" charset="0"/>
                <a:ea typeface="ＭＳ Ｐゴシック" charset="0"/>
              </a:defRPr>
            </a:lvl2pPr>
            <a:lvl3pPr marL="1143000" indent="-228600" defTabSz="339725" eaLnBrk="0" hangingPunct="0">
              <a:defRPr sz="300">
                <a:solidFill>
                  <a:schemeClr val="tx1"/>
                </a:solidFill>
                <a:latin typeface="Arial" charset="0"/>
                <a:ea typeface="ＭＳ Ｐゴシック" charset="0"/>
              </a:defRPr>
            </a:lvl3pPr>
            <a:lvl4pPr marL="1600200" indent="-228600" defTabSz="339725" eaLnBrk="0" hangingPunct="0">
              <a:defRPr sz="300">
                <a:solidFill>
                  <a:schemeClr val="tx1"/>
                </a:solidFill>
                <a:latin typeface="Arial" charset="0"/>
                <a:ea typeface="ＭＳ Ｐゴシック" charset="0"/>
              </a:defRPr>
            </a:lvl4pPr>
            <a:lvl5pPr marL="2057400" indent="-228600" defTabSz="339725" eaLnBrk="0" hangingPunct="0">
              <a:defRPr sz="300">
                <a:solidFill>
                  <a:schemeClr val="tx1"/>
                </a:solidFill>
                <a:latin typeface="Arial" charset="0"/>
                <a:ea typeface="ＭＳ Ｐゴシック" charset="0"/>
              </a:defRPr>
            </a:lvl5pPr>
            <a:lvl6pPr marL="2514600" indent="-228600" defTabSz="339725" eaLnBrk="0" fontAlgn="base" hangingPunct="0">
              <a:spcBef>
                <a:spcPct val="0"/>
              </a:spcBef>
              <a:spcAft>
                <a:spcPct val="0"/>
              </a:spcAft>
              <a:defRPr sz="300">
                <a:solidFill>
                  <a:schemeClr val="tx1"/>
                </a:solidFill>
                <a:latin typeface="Arial" charset="0"/>
                <a:ea typeface="ＭＳ Ｐゴシック" charset="0"/>
              </a:defRPr>
            </a:lvl6pPr>
            <a:lvl7pPr marL="2971800" indent="-228600" defTabSz="339725" eaLnBrk="0" fontAlgn="base" hangingPunct="0">
              <a:spcBef>
                <a:spcPct val="0"/>
              </a:spcBef>
              <a:spcAft>
                <a:spcPct val="0"/>
              </a:spcAft>
              <a:defRPr sz="300">
                <a:solidFill>
                  <a:schemeClr val="tx1"/>
                </a:solidFill>
                <a:latin typeface="Arial" charset="0"/>
                <a:ea typeface="ＭＳ Ｐゴシック" charset="0"/>
              </a:defRPr>
            </a:lvl7pPr>
            <a:lvl8pPr marL="3429000" indent="-228600" defTabSz="339725" eaLnBrk="0" fontAlgn="base" hangingPunct="0">
              <a:spcBef>
                <a:spcPct val="0"/>
              </a:spcBef>
              <a:spcAft>
                <a:spcPct val="0"/>
              </a:spcAft>
              <a:defRPr sz="300">
                <a:solidFill>
                  <a:schemeClr val="tx1"/>
                </a:solidFill>
                <a:latin typeface="Arial" charset="0"/>
                <a:ea typeface="ＭＳ Ｐゴシック" charset="0"/>
              </a:defRPr>
            </a:lvl8pPr>
            <a:lvl9pPr marL="3886200" indent="-228600" defTabSz="339725" eaLnBrk="0" fontAlgn="base" hangingPunct="0">
              <a:spcBef>
                <a:spcPct val="0"/>
              </a:spcBef>
              <a:spcAft>
                <a:spcPct val="0"/>
              </a:spcAft>
              <a:defRPr sz="300">
                <a:solidFill>
                  <a:schemeClr val="tx1"/>
                </a:solidFill>
                <a:latin typeface="Arial" charset="0"/>
                <a:ea typeface="ＭＳ Ｐゴシック" charset="0"/>
              </a:defRPr>
            </a:lvl9pPr>
          </a:lstStyle>
          <a:p>
            <a:pPr eaLnBrk="1" hangingPunct="1"/>
            <a:endParaRPr lang="en-US" sz="1600"/>
          </a:p>
        </p:txBody>
      </p:sp>
      <p:sp>
        <p:nvSpPr>
          <p:cNvPr id="108" name="Text Box 88"/>
          <p:cNvSpPr txBox="1">
            <a:spLocks noChangeArrowheads="1"/>
          </p:cNvSpPr>
          <p:nvPr/>
        </p:nvSpPr>
        <p:spPr bwMode="auto">
          <a:xfrm>
            <a:off x="13220875" y="11144614"/>
            <a:ext cx="1563027" cy="5869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139321" tIns="69659" rIns="139321" bIns="69659">
            <a:spAutoFit/>
          </a:bodyPr>
          <a:lstStyle>
            <a:lvl1pPr defTabSz="339725" eaLnBrk="0" hangingPunct="0">
              <a:defRPr sz="300">
                <a:solidFill>
                  <a:schemeClr val="tx1"/>
                </a:solidFill>
                <a:latin typeface="Arial" charset="0"/>
                <a:ea typeface="ＭＳ Ｐゴシック" charset="0"/>
                <a:cs typeface="ＭＳ Ｐゴシック" charset="0"/>
              </a:defRPr>
            </a:lvl1pPr>
            <a:lvl2pPr marL="742950" indent="-285750" defTabSz="339725" eaLnBrk="0" hangingPunct="0">
              <a:defRPr sz="300">
                <a:solidFill>
                  <a:schemeClr val="tx1"/>
                </a:solidFill>
                <a:latin typeface="Arial" charset="0"/>
                <a:ea typeface="ＭＳ Ｐゴシック" charset="0"/>
              </a:defRPr>
            </a:lvl2pPr>
            <a:lvl3pPr marL="1143000" indent="-228600" defTabSz="339725" eaLnBrk="0" hangingPunct="0">
              <a:defRPr sz="300">
                <a:solidFill>
                  <a:schemeClr val="tx1"/>
                </a:solidFill>
                <a:latin typeface="Arial" charset="0"/>
                <a:ea typeface="ＭＳ Ｐゴシック" charset="0"/>
              </a:defRPr>
            </a:lvl3pPr>
            <a:lvl4pPr marL="1600200" indent="-228600" defTabSz="339725" eaLnBrk="0" hangingPunct="0">
              <a:defRPr sz="300">
                <a:solidFill>
                  <a:schemeClr val="tx1"/>
                </a:solidFill>
                <a:latin typeface="Arial" charset="0"/>
                <a:ea typeface="ＭＳ Ｐゴシック" charset="0"/>
              </a:defRPr>
            </a:lvl4pPr>
            <a:lvl5pPr marL="2057400" indent="-228600" defTabSz="339725" eaLnBrk="0" hangingPunct="0">
              <a:defRPr sz="300">
                <a:solidFill>
                  <a:schemeClr val="tx1"/>
                </a:solidFill>
                <a:latin typeface="Arial" charset="0"/>
                <a:ea typeface="ＭＳ Ｐゴシック" charset="0"/>
              </a:defRPr>
            </a:lvl5pPr>
            <a:lvl6pPr marL="2514600" indent="-228600" defTabSz="339725" eaLnBrk="0" fontAlgn="base" hangingPunct="0">
              <a:spcBef>
                <a:spcPct val="0"/>
              </a:spcBef>
              <a:spcAft>
                <a:spcPct val="0"/>
              </a:spcAft>
              <a:defRPr sz="300">
                <a:solidFill>
                  <a:schemeClr val="tx1"/>
                </a:solidFill>
                <a:latin typeface="Arial" charset="0"/>
                <a:ea typeface="ＭＳ Ｐゴシック" charset="0"/>
              </a:defRPr>
            </a:lvl6pPr>
            <a:lvl7pPr marL="2971800" indent="-228600" defTabSz="339725" eaLnBrk="0" fontAlgn="base" hangingPunct="0">
              <a:spcBef>
                <a:spcPct val="0"/>
              </a:spcBef>
              <a:spcAft>
                <a:spcPct val="0"/>
              </a:spcAft>
              <a:defRPr sz="300">
                <a:solidFill>
                  <a:schemeClr val="tx1"/>
                </a:solidFill>
                <a:latin typeface="Arial" charset="0"/>
                <a:ea typeface="ＭＳ Ｐゴシック" charset="0"/>
              </a:defRPr>
            </a:lvl7pPr>
            <a:lvl8pPr marL="3429000" indent="-228600" defTabSz="339725" eaLnBrk="0" fontAlgn="base" hangingPunct="0">
              <a:spcBef>
                <a:spcPct val="0"/>
              </a:spcBef>
              <a:spcAft>
                <a:spcPct val="0"/>
              </a:spcAft>
              <a:defRPr sz="300">
                <a:solidFill>
                  <a:schemeClr val="tx1"/>
                </a:solidFill>
                <a:latin typeface="Arial" charset="0"/>
                <a:ea typeface="ＭＳ Ｐゴシック" charset="0"/>
              </a:defRPr>
            </a:lvl8pPr>
            <a:lvl9pPr marL="3886200" indent="-228600" defTabSz="339725" eaLnBrk="0" fontAlgn="base" hangingPunct="0">
              <a:spcBef>
                <a:spcPct val="0"/>
              </a:spcBef>
              <a:spcAft>
                <a:spcPct val="0"/>
              </a:spcAft>
              <a:defRPr sz="300">
                <a:solidFill>
                  <a:schemeClr val="tx1"/>
                </a:solidFill>
                <a:latin typeface="Arial" charset="0"/>
                <a:ea typeface="ＭＳ Ｐゴシック" charset="0"/>
              </a:defRPr>
            </a:lvl9pPr>
          </a:lstStyle>
          <a:p>
            <a:pPr eaLnBrk="1" hangingPunct="1"/>
            <a:r>
              <a:rPr lang="en-US" sz="2900" b="1" dirty="0"/>
              <a:t>Images</a:t>
            </a:r>
          </a:p>
        </p:txBody>
      </p:sp>
      <p:pic>
        <p:nvPicPr>
          <p:cNvPr id="67" name="Picture 136">
            <a:hlinkClick r:id="rId3" action="ppaction://hlinksldjump"/>
          </p:cNvPr>
          <p:cNvPicPr>
            <a:picLocks noChangeAspect="1" noChangeArrowheads="1"/>
          </p:cNvPicPr>
          <p:nvPr/>
        </p:nvPicPr>
        <p:blipFill>
          <a:blip r:embed="rId4">
            <a:extLst>
              <a:ext uri="{28A0092B-C50C-407E-A947-70E740481C1C}">
                <a14:useLocalDpi xmlns:a14="http://schemas.microsoft.com/office/drawing/2010/main" val="0"/>
              </a:ext>
            </a:extLst>
          </a:blip>
          <a:srcRect t="7692"/>
          <a:stretch>
            <a:fillRect/>
          </a:stretch>
        </p:blipFill>
        <p:spPr bwMode="auto">
          <a:xfrm>
            <a:off x="2181075" y="12202122"/>
            <a:ext cx="6092899" cy="33701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aphicFrame>
        <p:nvGraphicFramePr>
          <p:cNvPr id="68" name="Object 4">
            <a:hlinkClick r:id="rId5" action="ppaction://hlinksldjump"/>
          </p:cNvPr>
          <p:cNvGraphicFramePr>
            <a:graphicFrameLocks noChangeAspect="1"/>
          </p:cNvGraphicFramePr>
          <p:nvPr>
            <p:extLst>
              <p:ext uri="{D42A27DB-BD31-4B8C-83A1-F6EECF244321}">
                <p14:modId xmlns:p14="http://schemas.microsoft.com/office/powerpoint/2010/main" val="1620841140"/>
              </p:ext>
            </p:extLst>
          </p:nvPr>
        </p:nvGraphicFramePr>
        <p:xfrm>
          <a:off x="11171303" y="11899530"/>
          <a:ext cx="5662170" cy="4121716"/>
        </p:xfrm>
        <a:graphic>
          <a:graphicData uri="http://schemas.openxmlformats.org/presentationml/2006/ole">
            <mc:AlternateContent xmlns:mc="http://schemas.openxmlformats.org/markup-compatibility/2006">
              <mc:Choice xmlns:v="urn:schemas-microsoft-com:vml" Requires="v">
                <p:oleObj name="SPW 11.0 Graph" r:id="rId6" imgW="3880714" imgH="3027578" progId="SigmaPlotGraphicObject.10">
                  <p:embed/>
                </p:oleObj>
              </mc:Choice>
              <mc:Fallback>
                <p:oleObj name="SPW 11.0 Graph" r:id="rId6" imgW="3880714" imgH="3027578" progId="SigmaPlotGraphicObject.10">
                  <p:embed/>
                  <p:pic>
                    <p:nvPicPr>
                      <p:cNvPr id="68" name="Object 4">
                        <a:hlinkClick r:id="rId5" action="ppaction://hlinksldjump"/>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171303" y="11899530"/>
                        <a:ext cx="5662170" cy="4121716"/>
                      </a:xfrm>
                      <a:prstGeom prst="rect">
                        <a:avLst/>
                      </a:prstGeom>
                      <a:noFill/>
                      <a:ln>
                        <a:noFill/>
                      </a:ln>
                    </p:spPr>
                  </p:pic>
                </p:oleObj>
              </mc:Fallback>
            </mc:AlternateContent>
          </a:graphicData>
        </a:graphic>
      </p:graphicFrame>
      <p:graphicFrame>
        <p:nvGraphicFramePr>
          <p:cNvPr id="69" name="Object 6">
            <a:hlinkClick r:id="rId5" action="ppaction://hlinksldjump"/>
          </p:cNvPr>
          <p:cNvGraphicFramePr>
            <a:graphicFrameLocks noChangeAspect="1"/>
          </p:cNvGraphicFramePr>
          <p:nvPr>
            <p:extLst>
              <p:ext uri="{D42A27DB-BD31-4B8C-83A1-F6EECF244321}">
                <p14:modId xmlns:p14="http://schemas.microsoft.com/office/powerpoint/2010/main" val="646977785"/>
              </p:ext>
            </p:extLst>
          </p:nvPr>
        </p:nvGraphicFramePr>
        <p:xfrm>
          <a:off x="19625982" y="11398925"/>
          <a:ext cx="6041245" cy="4489264"/>
        </p:xfrm>
        <a:graphic>
          <a:graphicData uri="http://schemas.openxmlformats.org/presentationml/2006/ole">
            <mc:AlternateContent xmlns:mc="http://schemas.openxmlformats.org/markup-compatibility/2006">
              <mc:Choice xmlns:v="urn:schemas-microsoft-com:vml" Requires="v">
                <p:oleObj name="SPW 11.0 Graph" r:id="rId8" imgW="3857854" imgH="2998318" progId="SigmaPlotGraphicObject.10">
                  <p:embed/>
                </p:oleObj>
              </mc:Choice>
              <mc:Fallback>
                <p:oleObj name="SPW 11.0 Graph" r:id="rId8" imgW="3857854" imgH="2998318" progId="SigmaPlotGraphicObject.10">
                  <p:embed/>
                  <p:pic>
                    <p:nvPicPr>
                      <p:cNvPr id="69" name="Object 6">
                        <a:hlinkClick r:id="rId5" action="ppaction://hlinksldjump"/>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9625982" y="11398925"/>
                        <a:ext cx="6041245" cy="4489264"/>
                      </a:xfrm>
                      <a:prstGeom prst="rect">
                        <a:avLst/>
                      </a:prstGeom>
                      <a:noFill/>
                      <a:ln>
                        <a:noFill/>
                      </a:ln>
                    </p:spPr>
                  </p:pic>
                </p:oleObj>
              </mc:Fallback>
            </mc:AlternateContent>
          </a:graphicData>
        </a:graphic>
      </p:graphicFrame>
      <p:graphicFrame>
        <p:nvGraphicFramePr>
          <p:cNvPr id="70" name="Object 5">
            <a:hlinkClick r:id="rId5" action="ppaction://hlinksldjump"/>
          </p:cNvPr>
          <p:cNvGraphicFramePr>
            <a:graphicFrameLocks noChangeAspect="1"/>
          </p:cNvGraphicFramePr>
          <p:nvPr>
            <p:extLst>
              <p:ext uri="{D42A27DB-BD31-4B8C-83A1-F6EECF244321}">
                <p14:modId xmlns:p14="http://schemas.microsoft.com/office/powerpoint/2010/main" val="1045927734"/>
              </p:ext>
            </p:extLst>
          </p:nvPr>
        </p:nvGraphicFramePr>
        <p:xfrm>
          <a:off x="29171241" y="11392670"/>
          <a:ext cx="6432521" cy="4337088"/>
        </p:xfrm>
        <a:graphic>
          <a:graphicData uri="http://schemas.openxmlformats.org/presentationml/2006/ole">
            <mc:AlternateContent xmlns:mc="http://schemas.openxmlformats.org/markup-compatibility/2006">
              <mc:Choice xmlns:v="urn:schemas-microsoft-com:vml" Requires="v">
                <p:oleObj name="SPW 11.0 Graph" r:id="rId10" imgW="3848100" imgH="3009900" progId="SigmaPlotGraphicObject.10">
                  <p:embed/>
                </p:oleObj>
              </mc:Choice>
              <mc:Fallback>
                <p:oleObj name="SPW 11.0 Graph" r:id="rId10" imgW="3848100" imgH="3009900" progId="SigmaPlotGraphicObject.10">
                  <p:embed/>
                  <p:pic>
                    <p:nvPicPr>
                      <p:cNvPr id="70" name="Object 5">
                        <a:hlinkClick r:id="rId5" action="ppaction://hlinksldjump"/>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9171241" y="11392670"/>
                        <a:ext cx="6432521" cy="4337088"/>
                      </a:xfrm>
                      <a:prstGeom prst="rect">
                        <a:avLst/>
                      </a:prstGeom>
                      <a:noFill/>
                      <a:ln>
                        <a:noFill/>
                      </a:ln>
                    </p:spPr>
                  </p:pic>
                </p:oleObj>
              </mc:Fallback>
            </mc:AlternateContent>
          </a:graphicData>
        </a:graphic>
      </p:graphicFrame>
      <p:sp>
        <p:nvSpPr>
          <p:cNvPr id="4" name="Rectangle 3"/>
          <p:cNvSpPr/>
          <p:nvPr/>
        </p:nvSpPr>
        <p:spPr>
          <a:xfrm>
            <a:off x="119921" y="175067"/>
            <a:ext cx="37205587" cy="2682129"/>
          </a:xfrm>
          <a:prstGeom prst="rect">
            <a:avLst/>
          </a:prstGeom>
          <a:solidFill>
            <a:srgbClr val="287798"/>
          </a:solidFill>
          <a:ln>
            <a:solidFill>
              <a:schemeClr val="accent3">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6000" b="1" dirty="0">
                <a:solidFill>
                  <a:schemeClr val="bg1">
                    <a:lumMod val="95000"/>
                  </a:schemeClr>
                </a:solidFill>
              </a:rPr>
              <a:t>Title</a:t>
            </a:r>
          </a:p>
          <a:p>
            <a:pPr algn="ctr"/>
            <a:r>
              <a:rPr lang="en-US" sz="4500" b="1" dirty="0">
                <a:solidFill>
                  <a:schemeClr val="bg1">
                    <a:lumMod val="95000"/>
                  </a:schemeClr>
                </a:solidFill>
              </a:rPr>
              <a:t>Author(s)</a:t>
            </a:r>
          </a:p>
          <a:p>
            <a:pPr algn="ctr"/>
            <a:r>
              <a:rPr lang="en-US" sz="3000" b="1" dirty="0">
                <a:solidFill>
                  <a:schemeClr val="bg1">
                    <a:lumMod val="95000"/>
                  </a:schemeClr>
                </a:solidFill>
              </a:rPr>
              <a:t>Affiliations</a:t>
            </a:r>
          </a:p>
        </p:txBody>
      </p:sp>
      <p:sp>
        <p:nvSpPr>
          <p:cNvPr id="5" name="Rectangle 4"/>
          <p:cNvSpPr/>
          <p:nvPr/>
        </p:nvSpPr>
        <p:spPr>
          <a:xfrm>
            <a:off x="128238" y="2857196"/>
            <a:ext cx="37206936" cy="731520"/>
          </a:xfrm>
          <a:prstGeom prst="rect">
            <a:avLst/>
          </a:prstGeom>
          <a:solidFill>
            <a:srgbClr val="5BA5C5"/>
          </a:solid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en-US" sz="5000" dirty="0">
                <a:solidFill>
                  <a:schemeClr val="bg1">
                    <a:lumMod val="95000"/>
                  </a:schemeClr>
                </a:solidFill>
              </a:rPr>
              <a:t> Introduction or Purpose			         Approach or Methods </a:t>
            </a:r>
          </a:p>
        </p:txBody>
      </p:sp>
      <p:sp>
        <p:nvSpPr>
          <p:cNvPr id="98" name="TextBox 3"/>
          <p:cNvSpPr txBox="1">
            <a:spLocks noChangeArrowheads="1"/>
          </p:cNvSpPr>
          <p:nvPr/>
        </p:nvSpPr>
        <p:spPr bwMode="auto">
          <a:xfrm>
            <a:off x="222879" y="18043924"/>
            <a:ext cx="22049292" cy="25326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374593" tIns="187297" rIns="374593" bIns="187297">
            <a:spAutoFit/>
          </a:bodyPr>
          <a:lstStyle>
            <a:lvl1pPr eaLnBrk="0" hangingPunct="0">
              <a:defRPr sz="300">
                <a:solidFill>
                  <a:schemeClr val="tx1"/>
                </a:solidFill>
                <a:latin typeface="Arial" charset="0"/>
                <a:ea typeface="ＭＳ Ｐゴシック" charset="0"/>
                <a:cs typeface="ＭＳ Ｐゴシック" charset="0"/>
              </a:defRPr>
            </a:lvl1pPr>
            <a:lvl2pPr marL="742950" indent="-285750" eaLnBrk="0" hangingPunct="0">
              <a:defRPr sz="300">
                <a:solidFill>
                  <a:schemeClr val="tx1"/>
                </a:solidFill>
                <a:latin typeface="Arial" charset="0"/>
                <a:ea typeface="ＭＳ Ｐゴシック" charset="0"/>
              </a:defRPr>
            </a:lvl2pPr>
            <a:lvl3pPr marL="1143000" indent="-228600" eaLnBrk="0" hangingPunct="0">
              <a:defRPr sz="300">
                <a:solidFill>
                  <a:schemeClr val="tx1"/>
                </a:solidFill>
                <a:latin typeface="Arial" charset="0"/>
                <a:ea typeface="ＭＳ Ｐゴシック" charset="0"/>
              </a:defRPr>
            </a:lvl3pPr>
            <a:lvl4pPr marL="1600200" indent="-228600" eaLnBrk="0" hangingPunct="0">
              <a:defRPr sz="300">
                <a:solidFill>
                  <a:schemeClr val="tx1"/>
                </a:solidFill>
                <a:latin typeface="Arial" charset="0"/>
                <a:ea typeface="ＭＳ Ｐゴシック" charset="0"/>
              </a:defRPr>
            </a:lvl4pPr>
            <a:lvl5pPr marL="2057400" indent="-228600" eaLnBrk="0" hangingPunct="0">
              <a:defRPr sz="300">
                <a:solidFill>
                  <a:schemeClr val="tx1"/>
                </a:solidFill>
                <a:latin typeface="Arial" charset="0"/>
                <a:ea typeface="ＭＳ Ｐゴシック" charset="0"/>
              </a:defRPr>
            </a:lvl5pPr>
            <a:lvl6pPr marL="2514600" indent="-228600" eaLnBrk="0" fontAlgn="base" hangingPunct="0">
              <a:spcBef>
                <a:spcPct val="0"/>
              </a:spcBef>
              <a:spcAft>
                <a:spcPct val="0"/>
              </a:spcAft>
              <a:defRPr sz="300">
                <a:solidFill>
                  <a:schemeClr val="tx1"/>
                </a:solidFill>
                <a:latin typeface="Arial" charset="0"/>
                <a:ea typeface="ＭＳ Ｐゴシック" charset="0"/>
              </a:defRPr>
            </a:lvl6pPr>
            <a:lvl7pPr marL="2971800" indent="-228600" eaLnBrk="0" fontAlgn="base" hangingPunct="0">
              <a:spcBef>
                <a:spcPct val="0"/>
              </a:spcBef>
              <a:spcAft>
                <a:spcPct val="0"/>
              </a:spcAft>
              <a:defRPr sz="300">
                <a:solidFill>
                  <a:schemeClr val="tx1"/>
                </a:solidFill>
                <a:latin typeface="Arial" charset="0"/>
                <a:ea typeface="ＭＳ Ｐゴシック" charset="0"/>
              </a:defRPr>
            </a:lvl7pPr>
            <a:lvl8pPr marL="3429000" indent="-228600" eaLnBrk="0" fontAlgn="base" hangingPunct="0">
              <a:spcBef>
                <a:spcPct val="0"/>
              </a:spcBef>
              <a:spcAft>
                <a:spcPct val="0"/>
              </a:spcAft>
              <a:defRPr sz="300">
                <a:solidFill>
                  <a:schemeClr val="tx1"/>
                </a:solidFill>
                <a:latin typeface="Arial" charset="0"/>
                <a:ea typeface="ＭＳ Ｐゴシック" charset="0"/>
              </a:defRPr>
            </a:lvl8pPr>
            <a:lvl9pPr marL="3886200" indent="-228600" eaLnBrk="0" fontAlgn="base" hangingPunct="0">
              <a:spcBef>
                <a:spcPct val="0"/>
              </a:spcBef>
              <a:spcAft>
                <a:spcPct val="0"/>
              </a:spcAft>
              <a:defRPr sz="300">
                <a:solidFill>
                  <a:schemeClr val="tx1"/>
                </a:solidFill>
                <a:latin typeface="Arial" charset="0"/>
                <a:ea typeface="ＭＳ Ｐゴシック" charset="0"/>
              </a:defRPr>
            </a:lvl9pPr>
          </a:lstStyle>
          <a:p>
            <a:pPr lvl="0">
              <a:buSzPct val="25000"/>
            </a:pPr>
            <a:r>
              <a:rPr lang="en-US" sz="2800" dirty="0">
                <a:latin typeface="Arial"/>
                <a:ea typeface="Arial"/>
                <a:cs typeface="Arial"/>
                <a:sym typeface="Arial"/>
              </a:rPr>
              <a:t>We provide a series of YouTube tutorials that will guide you through the poster design process and answer your poster production questions. To view our template tutorials, go online to </a:t>
            </a:r>
            <a:r>
              <a:rPr lang="en-US" sz="2800" dirty="0">
                <a:latin typeface="Arial"/>
                <a:ea typeface="Arial"/>
                <a:cs typeface="Arial"/>
                <a:sym typeface="Arial"/>
                <a:hlinkClick r:id="rId12"/>
              </a:rPr>
              <a:t>https://www.youtube.com/playlist?list=PLBz4JvE0AKmweXsMNGeyRXgWgN_lj_b5L</a:t>
            </a:r>
            <a:endParaRPr lang="en-US" sz="2800" dirty="0">
              <a:latin typeface="Arial"/>
              <a:ea typeface="Arial"/>
              <a:cs typeface="Arial"/>
              <a:sym typeface="Arial"/>
            </a:endParaRPr>
          </a:p>
          <a:p>
            <a:pPr lvl="0">
              <a:buSzPct val="25000"/>
            </a:pPr>
            <a:endParaRPr lang="en-US" sz="2800" dirty="0">
              <a:latin typeface="Arial"/>
              <a:ea typeface="Arial"/>
              <a:cs typeface="Arial"/>
              <a:sym typeface="Arial"/>
            </a:endParaRPr>
          </a:p>
          <a:p>
            <a:pPr lvl="0">
              <a:buSzPct val="25000"/>
            </a:pPr>
            <a:r>
              <a:rPr lang="en-US" sz="2800" dirty="0">
                <a:latin typeface="Arial"/>
                <a:ea typeface="Arial"/>
                <a:cs typeface="Arial"/>
                <a:sym typeface="Arial"/>
              </a:rPr>
              <a:t>Need assistance? Call 617-588-3508 option 2</a:t>
            </a:r>
          </a:p>
        </p:txBody>
      </p:sp>
      <p:sp>
        <p:nvSpPr>
          <p:cNvPr id="99" name="Text Box 37"/>
          <p:cNvSpPr txBox="1">
            <a:spLocks noChangeArrowheads="1"/>
          </p:cNvSpPr>
          <p:nvPr/>
        </p:nvSpPr>
        <p:spPr bwMode="auto">
          <a:xfrm>
            <a:off x="11247525" y="6910336"/>
            <a:ext cx="15039293" cy="229511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39321" tIns="69659" rIns="139321" bIns="69659">
            <a:spAutoFit/>
          </a:bodyPr>
          <a:lstStyle>
            <a:lvl1pPr defTabSz="339725" eaLnBrk="0" hangingPunct="0">
              <a:defRPr sz="300">
                <a:solidFill>
                  <a:schemeClr val="tx1"/>
                </a:solidFill>
                <a:latin typeface="Arial" charset="0"/>
                <a:ea typeface="ＭＳ Ｐゴシック" charset="0"/>
                <a:cs typeface="ＭＳ Ｐゴシック" charset="0"/>
              </a:defRPr>
            </a:lvl1pPr>
            <a:lvl2pPr marL="742950" indent="-285750" defTabSz="339725" eaLnBrk="0" hangingPunct="0">
              <a:defRPr sz="300">
                <a:solidFill>
                  <a:schemeClr val="tx1"/>
                </a:solidFill>
                <a:latin typeface="Arial" charset="0"/>
                <a:ea typeface="ＭＳ Ｐゴシック" charset="0"/>
              </a:defRPr>
            </a:lvl2pPr>
            <a:lvl3pPr marL="1143000" indent="-228600" defTabSz="339725" eaLnBrk="0" hangingPunct="0">
              <a:defRPr sz="300">
                <a:solidFill>
                  <a:schemeClr val="tx1"/>
                </a:solidFill>
                <a:latin typeface="Arial" charset="0"/>
                <a:ea typeface="ＭＳ Ｐゴシック" charset="0"/>
              </a:defRPr>
            </a:lvl3pPr>
            <a:lvl4pPr marL="1600200" indent="-228600" defTabSz="339725" eaLnBrk="0" hangingPunct="0">
              <a:defRPr sz="300">
                <a:solidFill>
                  <a:schemeClr val="tx1"/>
                </a:solidFill>
                <a:latin typeface="Arial" charset="0"/>
                <a:ea typeface="ＭＳ Ｐゴシック" charset="0"/>
              </a:defRPr>
            </a:lvl4pPr>
            <a:lvl5pPr marL="2057400" indent="-228600" defTabSz="339725" eaLnBrk="0" hangingPunct="0">
              <a:defRPr sz="300">
                <a:solidFill>
                  <a:schemeClr val="tx1"/>
                </a:solidFill>
                <a:latin typeface="Arial" charset="0"/>
                <a:ea typeface="ＭＳ Ｐゴシック" charset="0"/>
              </a:defRPr>
            </a:lvl5pPr>
            <a:lvl6pPr marL="2514600" indent="-228600" defTabSz="339725" eaLnBrk="0" fontAlgn="base" hangingPunct="0">
              <a:spcBef>
                <a:spcPct val="0"/>
              </a:spcBef>
              <a:spcAft>
                <a:spcPct val="0"/>
              </a:spcAft>
              <a:defRPr sz="300">
                <a:solidFill>
                  <a:schemeClr val="tx1"/>
                </a:solidFill>
                <a:latin typeface="Arial" charset="0"/>
                <a:ea typeface="ＭＳ Ｐゴシック" charset="0"/>
              </a:defRPr>
            </a:lvl6pPr>
            <a:lvl7pPr marL="2971800" indent="-228600" defTabSz="339725" eaLnBrk="0" fontAlgn="base" hangingPunct="0">
              <a:spcBef>
                <a:spcPct val="0"/>
              </a:spcBef>
              <a:spcAft>
                <a:spcPct val="0"/>
              </a:spcAft>
              <a:defRPr sz="300">
                <a:solidFill>
                  <a:schemeClr val="tx1"/>
                </a:solidFill>
                <a:latin typeface="Arial" charset="0"/>
                <a:ea typeface="ＭＳ Ｐゴシック" charset="0"/>
              </a:defRPr>
            </a:lvl7pPr>
            <a:lvl8pPr marL="3429000" indent="-228600" defTabSz="339725" eaLnBrk="0" fontAlgn="base" hangingPunct="0">
              <a:spcBef>
                <a:spcPct val="0"/>
              </a:spcBef>
              <a:spcAft>
                <a:spcPct val="0"/>
              </a:spcAft>
              <a:defRPr sz="300">
                <a:solidFill>
                  <a:schemeClr val="tx1"/>
                </a:solidFill>
                <a:latin typeface="Arial" charset="0"/>
                <a:ea typeface="ＭＳ Ｐゴシック" charset="0"/>
              </a:defRPr>
            </a:lvl8pPr>
            <a:lvl9pPr marL="3886200" indent="-228600" defTabSz="339725" eaLnBrk="0" fontAlgn="base" hangingPunct="0">
              <a:spcBef>
                <a:spcPct val="0"/>
              </a:spcBef>
              <a:spcAft>
                <a:spcPct val="0"/>
              </a:spcAft>
              <a:defRPr sz="300">
                <a:solidFill>
                  <a:schemeClr val="tx1"/>
                </a:solidFill>
                <a:latin typeface="Arial" charset="0"/>
                <a:ea typeface="ＭＳ Ｐゴシック" charset="0"/>
              </a:defRPr>
            </a:lvl9pPr>
          </a:lstStyle>
          <a:p>
            <a:pPr marL="457200" indent="-457200">
              <a:buFont typeface="Arial" panose="020B0604020202020204" pitchFamily="34" charset="0"/>
              <a:buChar char="•"/>
            </a:pPr>
            <a:r>
              <a:rPr lang="en-US" sz="2800" dirty="0">
                <a:solidFill>
                  <a:srgbClr val="000000"/>
                </a:solidFill>
              </a:rPr>
              <a:t>Layout should always be in landscape orientation</a:t>
            </a:r>
          </a:p>
          <a:p>
            <a:pPr marL="457200" indent="-457200">
              <a:buFont typeface="Arial"/>
              <a:buChar char="•"/>
            </a:pPr>
            <a:r>
              <a:rPr lang="en-US" sz="2800" dirty="0">
                <a:solidFill>
                  <a:srgbClr val="000000"/>
                </a:solidFill>
              </a:rPr>
              <a:t>Check all your hyperlinks to make sure it goes to your desired slides</a:t>
            </a:r>
          </a:p>
          <a:p>
            <a:pPr marL="457200" indent="-457200">
              <a:buFont typeface="Arial"/>
              <a:buChar char="•"/>
            </a:pPr>
            <a:r>
              <a:rPr lang="en-US" sz="2800" dirty="0">
                <a:solidFill>
                  <a:srgbClr val="000000"/>
                </a:solidFill>
              </a:rPr>
              <a:t>Save all mathematical formulas and equations to images (.jpg, .</a:t>
            </a:r>
            <a:r>
              <a:rPr lang="en-US" sz="2800" dirty="0" err="1">
                <a:solidFill>
                  <a:srgbClr val="000000"/>
                </a:solidFill>
              </a:rPr>
              <a:t>png</a:t>
            </a:r>
            <a:r>
              <a:rPr lang="en-US" sz="2800" dirty="0">
                <a:solidFill>
                  <a:srgbClr val="000000"/>
                </a:solidFill>
              </a:rPr>
              <a:t>) when embedding or upload your excel file along with your PowerPoint file.</a:t>
            </a:r>
          </a:p>
          <a:p>
            <a:pPr marL="457200" indent="-457200">
              <a:buFont typeface="Arial"/>
              <a:buChar char="•"/>
            </a:pPr>
            <a:r>
              <a:rPr lang="en-US" sz="2800" dirty="0">
                <a:solidFill>
                  <a:srgbClr val="000000"/>
                </a:solidFill>
              </a:rPr>
              <a:t>Save PowerPoint as .</a:t>
            </a:r>
            <a:r>
              <a:rPr lang="en-US" sz="2800" dirty="0" err="1">
                <a:solidFill>
                  <a:srgbClr val="000000"/>
                </a:solidFill>
              </a:rPr>
              <a:t>pptx</a:t>
            </a:r>
            <a:r>
              <a:rPr lang="en-US" sz="2800" dirty="0">
                <a:solidFill>
                  <a:srgbClr val="000000"/>
                </a:solidFill>
              </a:rPr>
              <a:t> to ensure all your embedded images and videos are included.</a:t>
            </a:r>
          </a:p>
        </p:txBody>
      </p:sp>
      <p:sp>
        <p:nvSpPr>
          <p:cNvPr id="100" name="Rectangle 99"/>
          <p:cNvSpPr/>
          <p:nvPr/>
        </p:nvSpPr>
        <p:spPr>
          <a:xfrm>
            <a:off x="168811" y="9181415"/>
            <a:ext cx="37206936" cy="731520"/>
          </a:xfrm>
          <a:prstGeom prst="rect">
            <a:avLst/>
          </a:prstGeom>
          <a:solidFill>
            <a:srgbClr val="5BA5C5"/>
          </a:solid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en-US" sz="5000" dirty="0">
                <a:solidFill>
                  <a:schemeClr val="bg1">
                    <a:lumMod val="95000"/>
                  </a:schemeClr>
                </a:solidFill>
              </a:rPr>
              <a:t> Results or Outcomes						</a:t>
            </a:r>
            <a:r>
              <a:rPr lang="en-US" sz="4000" i="1" dirty="0">
                <a:solidFill>
                  <a:schemeClr val="bg1">
                    <a:lumMod val="95000"/>
                  </a:schemeClr>
                </a:solidFill>
              </a:rPr>
              <a:t>Click graphs to enlarge</a:t>
            </a:r>
            <a:endParaRPr lang="en-US" sz="4000" dirty="0">
              <a:solidFill>
                <a:schemeClr val="bg1">
                  <a:lumMod val="95000"/>
                </a:schemeClr>
              </a:solidFill>
            </a:endParaRPr>
          </a:p>
        </p:txBody>
      </p:sp>
      <p:cxnSp>
        <p:nvCxnSpPr>
          <p:cNvPr id="9" name="Straight Connector 8"/>
          <p:cNvCxnSpPr/>
          <p:nvPr/>
        </p:nvCxnSpPr>
        <p:spPr>
          <a:xfrm>
            <a:off x="11112525" y="3584625"/>
            <a:ext cx="14288" cy="5600882"/>
          </a:xfrm>
          <a:prstGeom prst="line">
            <a:avLst/>
          </a:prstGeom>
          <a:ln>
            <a:solidFill>
              <a:srgbClr val="4E8F00"/>
            </a:solidFill>
          </a:ln>
        </p:spPr>
        <p:style>
          <a:lnRef idx="2">
            <a:schemeClr val="accent1"/>
          </a:lnRef>
          <a:fillRef idx="0">
            <a:schemeClr val="accent1"/>
          </a:fillRef>
          <a:effectRef idx="1">
            <a:schemeClr val="accent1"/>
          </a:effectRef>
          <a:fontRef idx="minor">
            <a:schemeClr val="tx1"/>
          </a:fontRef>
        </p:style>
      </p:cxnSp>
      <p:sp>
        <p:nvSpPr>
          <p:cNvPr id="101" name="Rectangle 100"/>
          <p:cNvSpPr/>
          <p:nvPr/>
        </p:nvSpPr>
        <p:spPr>
          <a:xfrm>
            <a:off x="128238" y="17051146"/>
            <a:ext cx="37206936" cy="731520"/>
          </a:xfrm>
          <a:prstGeom prst="rect">
            <a:avLst/>
          </a:prstGeom>
          <a:solidFill>
            <a:srgbClr val="5BA5C5"/>
          </a:solid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en-US" sz="5000" dirty="0">
                <a:solidFill>
                  <a:schemeClr val="bg1">
                    <a:lumMod val="95000"/>
                  </a:schemeClr>
                </a:solidFill>
              </a:rPr>
              <a:t> Conclusions	or Significance 									       References &amp; Acknowledgements</a:t>
            </a:r>
          </a:p>
        </p:txBody>
      </p:sp>
      <p:sp>
        <p:nvSpPr>
          <p:cNvPr id="10" name="TextBox 9"/>
          <p:cNvSpPr txBox="1"/>
          <p:nvPr/>
        </p:nvSpPr>
        <p:spPr>
          <a:xfrm>
            <a:off x="277778" y="9944862"/>
            <a:ext cx="37047729" cy="523220"/>
          </a:xfrm>
          <a:prstGeom prst="rect">
            <a:avLst/>
          </a:prstGeom>
          <a:noFill/>
        </p:spPr>
        <p:txBody>
          <a:bodyPr wrap="square" rtlCol="0">
            <a:spAutoFit/>
          </a:bodyPr>
          <a:lstStyle/>
          <a:p>
            <a:pPr lvl="0"/>
            <a:r>
              <a:rPr lang="en-US" sz="2800" dirty="0">
                <a:latin typeface="Arial"/>
                <a:ea typeface="Arial"/>
                <a:cs typeface="Arial"/>
                <a:sym typeface="Arial"/>
              </a:rPr>
              <a:t>This PowerPoint 2011 template produces a 40.97” X 23.04” presentation poster. You can use it to create your research poster and save valuable time placing titles, subtitles, text, and graphics. </a:t>
            </a:r>
          </a:p>
        </p:txBody>
      </p:sp>
      <p:cxnSp>
        <p:nvCxnSpPr>
          <p:cNvPr id="102" name="Straight Connector 101"/>
          <p:cNvCxnSpPr/>
          <p:nvPr/>
        </p:nvCxnSpPr>
        <p:spPr>
          <a:xfrm>
            <a:off x="22410299" y="17782666"/>
            <a:ext cx="0" cy="3029078"/>
          </a:xfrm>
          <a:prstGeom prst="line">
            <a:avLst/>
          </a:prstGeom>
          <a:ln>
            <a:solidFill>
              <a:srgbClr val="4E8F00"/>
            </a:solidFill>
          </a:ln>
        </p:spPr>
        <p:style>
          <a:lnRef idx="2">
            <a:schemeClr val="accent1"/>
          </a:lnRef>
          <a:fillRef idx="0">
            <a:schemeClr val="accent1"/>
          </a:fillRef>
          <a:effectRef idx="1">
            <a:schemeClr val="accent1"/>
          </a:effectRef>
          <a:fontRef idx="minor">
            <a:schemeClr val="tx1"/>
          </a:fontRef>
        </p:style>
      </p:cxnSp>
      <p:sp>
        <p:nvSpPr>
          <p:cNvPr id="45" name="Rectangle 44"/>
          <p:cNvSpPr/>
          <p:nvPr/>
        </p:nvSpPr>
        <p:spPr>
          <a:xfrm>
            <a:off x="119921" y="104931"/>
            <a:ext cx="37314852" cy="20821338"/>
          </a:xfrm>
          <a:prstGeom prst="rect">
            <a:avLst/>
          </a:prstGeom>
          <a:noFill/>
          <a:ln w="254000">
            <a:solidFill>
              <a:srgbClr val="000000"/>
            </a:solidFill>
            <a:miter lim="800000"/>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3" name="TextBox 3"/>
          <p:cNvSpPr txBox="1">
            <a:spLocks noChangeArrowheads="1"/>
          </p:cNvSpPr>
          <p:nvPr/>
        </p:nvSpPr>
        <p:spPr bwMode="auto">
          <a:xfrm>
            <a:off x="22998463" y="17866442"/>
            <a:ext cx="14057984" cy="25326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374593" tIns="187297" rIns="374593" bIns="187297">
            <a:spAutoFit/>
          </a:bodyPr>
          <a:lstStyle>
            <a:lvl1pPr eaLnBrk="0" hangingPunct="0">
              <a:defRPr sz="300">
                <a:solidFill>
                  <a:schemeClr val="tx1"/>
                </a:solidFill>
                <a:latin typeface="Arial" charset="0"/>
                <a:ea typeface="ＭＳ Ｐゴシック" charset="0"/>
                <a:cs typeface="ＭＳ Ｐゴシック" charset="0"/>
              </a:defRPr>
            </a:lvl1pPr>
            <a:lvl2pPr marL="742950" indent="-285750" eaLnBrk="0" hangingPunct="0">
              <a:defRPr sz="300">
                <a:solidFill>
                  <a:schemeClr val="tx1"/>
                </a:solidFill>
                <a:latin typeface="Arial" charset="0"/>
                <a:ea typeface="ＭＳ Ｐゴシック" charset="0"/>
              </a:defRPr>
            </a:lvl2pPr>
            <a:lvl3pPr marL="1143000" indent="-228600" eaLnBrk="0" hangingPunct="0">
              <a:defRPr sz="300">
                <a:solidFill>
                  <a:schemeClr val="tx1"/>
                </a:solidFill>
                <a:latin typeface="Arial" charset="0"/>
                <a:ea typeface="ＭＳ Ｐゴシック" charset="0"/>
              </a:defRPr>
            </a:lvl3pPr>
            <a:lvl4pPr marL="1600200" indent="-228600" eaLnBrk="0" hangingPunct="0">
              <a:defRPr sz="300">
                <a:solidFill>
                  <a:schemeClr val="tx1"/>
                </a:solidFill>
                <a:latin typeface="Arial" charset="0"/>
                <a:ea typeface="ＭＳ Ｐゴシック" charset="0"/>
              </a:defRPr>
            </a:lvl4pPr>
            <a:lvl5pPr marL="2057400" indent="-228600" eaLnBrk="0" hangingPunct="0">
              <a:defRPr sz="300">
                <a:solidFill>
                  <a:schemeClr val="tx1"/>
                </a:solidFill>
                <a:latin typeface="Arial" charset="0"/>
                <a:ea typeface="ＭＳ Ｐゴシック" charset="0"/>
              </a:defRPr>
            </a:lvl5pPr>
            <a:lvl6pPr marL="2514600" indent="-228600" eaLnBrk="0" fontAlgn="base" hangingPunct="0">
              <a:spcBef>
                <a:spcPct val="0"/>
              </a:spcBef>
              <a:spcAft>
                <a:spcPct val="0"/>
              </a:spcAft>
              <a:defRPr sz="300">
                <a:solidFill>
                  <a:schemeClr val="tx1"/>
                </a:solidFill>
                <a:latin typeface="Arial" charset="0"/>
                <a:ea typeface="ＭＳ Ｐゴシック" charset="0"/>
              </a:defRPr>
            </a:lvl6pPr>
            <a:lvl7pPr marL="2971800" indent="-228600" eaLnBrk="0" fontAlgn="base" hangingPunct="0">
              <a:spcBef>
                <a:spcPct val="0"/>
              </a:spcBef>
              <a:spcAft>
                <a:spcPct val="0"/>
              </a:spcAft>
              <a:defRPr sz="300">
                <a:solidFill>
                  <a:schemeClr val="tx1"/>
                </a:solidFill>
                <a:latin typeface="Arial" charset="0"/>
                <a:ea typeface="ＭＳ Ｐゴシック" charset="0"/>
              </a:defRPr>
            </a:lvl7pPr>
            <a:lvl8pPr marL="3429000" indent="-228600" eaLnBrk="0" fontAlgn="base" hangingPunct="0">
              <a:spcBef>
                <a:spcPct val="0"/>
              </a:spcBef>
              <a:spcAft>
                <a:spcPct val="0"/>
              </a:spcAft>
              <a:defRPr sz="300">
                <a:solidFill>
                  <a:schemeClr val="tx1"/>
                </a:solidFill>
                <a:latin typeface="Arial" charset="0"/>
                <a:ea typeface="ＭＳ Ｐゴシック" charset="0"/>
              </a:defRPr>
            </a:lvl8pPr>
            <a:lvl9pPr marL="3886200" indent="-228600" eaLnBrk="0" fontAlgn="base" hangingPunct="0">
              <a:spcBef>
                <a:spcPct val="0"/>
              </a:spcBef>
              <a:spcAft>
                <a:spcPct val="0"/>
              </a:spcAft>
              <a:defRPr sz="300">
                <a:solidFill>
                  <a:schemeClr val="tx1"/>
                </a:solidFill>
                <a:latin typeface="Arial" charset="0"/>
                <a:ea typeface="ＭＳ Ｐゴシック" charset="0"/>
              </a:defRPr>
            </a:lvl9pPr>
          </a:lstStyle>
          <a:p>
            <a:pPr lvl="0">
              <a:buSzPct val="25000"/>
            </a:pPr>
            <a:r>
              <a:rPr lang="en-US" sz="2800" dirty="0">
                <a:latin typeface="Arial"/>
                <a:ea typeface="Arial"/>
                <a:cs typeface="Arial"/>
                <a:sym typeface="Arial"/>
              </a:rPr>
              <a:t>Thanks to whomever should be acknowledged </a:t>
            </a:r>
            <a:r>
              <a:rPr lang="en-US" sz="2800">
                <a:latin typeface="Arial"/>
                <a:ea typeface="Arial"/>
                <a:cs typeface="Arial"/>
                <a:sym typeface="Arial"/>
              </a:rPr>
              <a:t>in this research.</a:t>
            </a:r>
          </a:p>
          <a:p>
            <a:pPr lvl="0">
              <a:buSzPct val="25000"/>
            </a:pPr>
            <a:endParaRPr lang="en-US" sz="2800" dirty="0">
              <a:latin typeface="Arial"/>
              <a:ea typeface="Arial"/>
              <a:cs typeface="Arial"/>
              <a:sym typeface="Arial"/>
            </a:endParaRPr>
          </a:p>
          <a:p>
            <a:pPr marL="457200" lvl="0" indent="-457200">
              <a:buSzPct val="25000"/>
              <a:buFont typeface="Arial" charset="0"/>
              <a:buChar char="•"/>
            </a:pPr>
            <a:r>
              <a:rPr lang="en-US" sz="2800" dirty="0">
                <a:latin typeface="Arial"/>
                <a:ea typeface="Arial"/>
                <a:cs typeface="Arial"/>
                <a:sym typeface="Arial"/>
              </a:rPr>
              <a:t>Reference A</a:t>
            </a:r>
          </a:p>
          <a:p>
            <a:pPr marL="457200" lvl="0" indent="-457200">
              <a:buSzPct val="25000"/>
              <a:buFont typeface="Arial" charset="0"/>
              <a:buChar char="•"/>
            </a:pPr>
            <a:r>
              <a:rPr lang="en-US" sz="2800" dirty="0">
                <a:latin typeface="Arial"/>
                <a:ea typeface="Arial"/>
                <a:cs typeface="Arial"/>
                <a:sym typeface="Arial"/>
              </a:rPr>
              <a:t>Reference B</a:t>
            </a:r>
          </a:p>
          <a:p>
            <a:pPr marL="457200" lvl="0" indent="-457200">
              <a:buSzPct val="25000"/>
              <a:buFont typeface="Arial" charset="0"/>
              <a:buChar char="•"/>
            </a:pPr>
            <a:r>
              <a:rPr lang="en-US" sz="2800" dirty="0">
                <a:latin typeface="Arial"/>
                <a:ea typeface="Arial"/>
                <a:cs typeface="Arial"/>
                <a:sym typeface="Arial"/>
              </a:rPr>
              <a:t>Reference C</a:t>
            </a:r>
          </a:p>
        </p:txBody>
      </p:sp>
      <p:pic>
        <p:nvPicPr>
          <p:cNvPr id="3" name="Picture 2" descr="Logo, company name&#10;&#10;Description automatically generated">
            <a:extLst>
              <a:ext uri="{FF2B5EF4-FFF2-40B4-BE49-F238E27FC236}">
                <a16:creationId xmlns:a16="http://schemas.microsoft.com/office/drawing/2014/main" id="{5616E1AC-5039-D641-AEBD-6070DFEC35AD}"/>
              </a:ext>
            </a:extLst>
          </p:cNvPr>
          <p:cNvPicPr>
            <a:picLocks noChangeAspect="1"/>
          </p:cNvPicPr>
          <p:nvPr/>
        </p:nvPicPr>
        <p:blipFill>
          <a:blip r:embed="rId13"/>
          <a:stretch>
            <a:fillRect/>
          </a:stretch>
        </p:blipFill>
        <p:spPr>
          <a:xfrm>
            <a:off x="32750501" y="578902"/>
            <a:ext cx="4211882" cy="1804323"/>
          </a:xfrm>
          <a:prstGeom prst="rect">
            <a:avLst/>
          </a:prstGeom>
          <a:ln>
            <a:noFill/>
          </a:ln>
        </p:spPr>
      </p:pic>
      <p:pic>
        <p:nvPicPr>
          <p:cNvPr id="12" name="Picture 11">
            <a:extLst>
              <a:ext uri="{FF2B5EF4-FFF2-40B4-BE49-F238E27FC236}">
                <a16:creationId xmlns:a16="http://schemas.microsoft.com/office/drawing/2014/main" id="{7350A0AC-55DC-9948-ACB2-286076EAAD89}"/>
              </a:ext>
            </a:extLst>
          </p:cNvPr>
          <p:cNvPicPr>
            <a:picLocks noChangeAspect="1"/>
          </p:cNvPicPr>
          <p:nvPr/>
        </p:nvPicPr>
        <p:blipFill>
          <a:blip r:embed="rId14"/>
          <a:stretch>
            <a:fillRect/>
          </a:stretch>
        </p:blipFill>
        <p:spPr>
          <a:xfrm>
            <a:off x="538174" y="528755"/>
            <a:ext cx="4414485" cy="1979161"/>
          </a:xfrm>
          <a:prstGeom prst="rect">
            <a:avLst/>
          </a:prstGeom>
          <a:ln>
            <a:noFill/>
          </a:ln>
        </p:spPr>
      </p:pic>
      <p:sp>
        <p:nvSpPr>
          <p:cNvPr id="2" name="TextBox 1">
            <a:extLst>
              <a:ext uri="{FF2B5EF4-FFF2-40B4-BE49-F238E27FC236}">
                <a16:creationId xmlns:a16="http://schemas.microsoft.com/office/drawing/2014/main" id="{1709C733-6397-C140-88F1-D9EC8E83360F}"/>
              </a:ext>
            </a:extLst>
          </p:cNvPr>
          <p:cNvSpPr txBox="1"/>
          <p:nvPr/>
        </p:nvSpPr>
        <p:spPr>
          <a:xfrm>
            <a:off x="11529007" y="3844536"/>
            <a:ext cx="14533767" cy="3108543"/>
          </a:xfrm>
          <a:prstGeom prst="rect">
            <a:avLst/>
          </a:prstGeom>
          <a:noFill/>
        </p:spPr>
        <p:txBody>
          <a:bodyPr wrap="square" rtlCol="0">
            <a:spAutoFit/>
          </a:bodyPr>
          <a:lstStyle/>
          <a:p>
            <a:r>
              <a:rPr lang="en-US" sz="2800" b="1" dirty="0">
                <a:solidFill>
                  <a:srgbClr val="C00000"/>
                </a:solidFill>
              </a:rPr>
              <a:t>Please note:</a:t>
            </a:r>
            <a:r>
              <a:rPr lang="en-US" sz="2800" b="1" dirty="0"/>
              <a:t> </a:t>
            </a:r>
            <a:r>
              <a:rPr lang="en-US" sz="2800" b="1" dirty="0">
                <a:solidFill>
                  <a:srgbClr val="C00000"/>
                </a:solidFill>
              </a:rPr>
              <a:t>poster presenters should have all of their content on one main slide, using any additional slides to host larger, more readable versions of figures or graphics that appear on the main slide. For example, if you have multiple graphs or figures like this template, display all of them on your main slide, and you can post larger images of the same graphs or figures that are more readable on supplementary slides. For ease of access, you can set each figure on your main slide to hyperlink directly to the slide where the larger version is posted. If you need help setting this up, please use the chat feature on the presenter community site to reach out to us! </a:t>
            </a:r>
          </a:p>
        </p:txBody>
      </p:sp>
      <p:pic>
        <p:nvPicPr>
          <p:cNvPr id="1029" name="Picture 5">
            <a:extLst>
              <a:ext uri="{FF2B5EF4-FFF2-40B4-BE49-F238E27FC236}">
                <a16:creationId xmlns:a16="http://schemas.microsoft.com/office/drawing/2014/main" id="{8C311235-6A54-E3D7-D329-E70C81600CD2}"/>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8729901" y="4304852"/>
            <a:ext cx="7315200" cy="3829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6343107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xmlns:p14="http://schemas.microsoft.com/office/powerpoint/2010/main" spd="slow" advClick="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ectangle 35"/>
          <p:cNvSpPr/>
          <p:nvPr/>
        </p:nvSpPr>
        <p:spPr>
          <a:xfrm>
            <a:off x="128238" y="135563"/>
            <a:ext cx="37206936" cy="2887094"/>
          </a:xfrm>
          <a:prstGeom prst="rect">
            <a:avLst/>
          </a:prstGeom>
          <a:solidFill>
            <a:srgbClr val="287798"/>
          </a:solidFill>
          <a:ln>
            <a:solidFill>
              <a:srgbClr val="4E8F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7000" dirty="0"/>
              <a:t>Visual 1</a:t>
            </a:r>
          </a:p>
        </p:txBody>
      </p:sp>
      <p:sp>
        <p:nvSpPr>
          <p:cNvPr id="35" name="Rectangle 34"/>
          <p:cNvSpPr/>
          <p:nvPr/>
        </p:nvSpPr>
        <p:spPr>
          <a:xfrm>
            <a:off x="119921" y="104931"/>
            <a:ext cx="37205587" cy="20821338"/>
          </a:xfrm>
          <a:prstGeom prst="rect">
            <a:avLst/>
          </a:prstGeom>
          <a:noFill/>
          <a:ln w="254000">
            <a:solidFill>
              <a:srgbClr val="000000"/>
            </a:solidFill>
            <a:miter lim="800000"/>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28" name="Picture 136"/>
          <p:cNvPicPr>
            <a:picLocks noChangeAspect="1" noChangeArrowheads="1"/>
          </p:cNvPicPr>
          <p:nvPr/>
        </p:nvPicPr>
        <p:blipFill>
          <a:blip r:embed="rId2">
            <a:extLst>
              <a:ext uri="{28A0092B-C50C-407E-A947-70E740481C1C}">
                <a14:useLocalDpi xmlns:a14="http://schemas.microsoft.com/office/drawing/2010/main" val="0"/>
              </a:ext>
            </a:extLst>
          </a:blip>
          <a:srcRect t="7692"/>
          <a:stretch>
            <a:fillRect/>
          </a:stretch>
        </p:blipFill>
        <p:spPr bwMode="auto">
          <a:xfrm>
            <a:off x="18756732" y="6288271"/>
            <a:ext cx="17867790" cy="988330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9" name="Text Box 141"/>
          <p:cNvSpPr txBox="1">
            <a:spLocks noChangeArrowheads="1"/>
          </p:cNvSpPr>
          <p:nvPr/>
        </p:nvSpPr>
        <p:spPr bwMode="auto">
          <a:xfrm>
            <a:off x="25052984" y="5269160"/>
            <a:ext cx="6791103" cy="9716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39321" tIns="69659" rIns="139321" bIns="69659">
            <a:spAutoFit/>
          </a:bodyPr>
          <a:lstStyle>
            <a:lvl1pPr defTabSz="339725" eaLnBrk="0" hangingPunct="0">
              <a:defRPr sz="300">
                <a:solidFill>
                  <a:schemeClr val="tx1"/>
                </a:solidFill>
                <a:latin typeface="Arial" charset="0"/>
                <a:ea typeface="ＭＳ Ｐゴシック" charset="0"/>
                <a:cs typeface="ＭＳ Ｐゴシック" charset="0"/>
              </a:defRPr>
            </a:lvl1pPr>
            <a:lvl2pPr marL="742950" indent="-285750" defTabSz="339725" eaLnBrk="0" hangingPunct="0">
              <a:defRPr sz="300">
                <a:solidFill>
                  <a:schemeClr val="tx1"/>
                </a:solidFill>
                <a:latin typeface="Arial" charset="0"/>
                <a:ea typeface="ＭＳ Ｐゴシック" charset="0"/>
              </a:defRPr>
            </a:lvl2pPr>
            <a:lvl3pPr marL="1143000" indent="-228600" defTabSz="339725" eaLnBrk="0" hangingPunct="0">
              <a:defRPr sz="300">
                <a:solidFill>
                  <a:schemeClr val="tx1"/>
                </a:solidFill>
                <a:latin typeface="Arial" charset="0"/>
                <a:ea typeface="ＭＳ Ｐゴシック" charset="0"/>
              </a:defRPr>
            </a:lvl3pPr>
            <a:lvl4pPr marL="1600200" indent="-228600" defTabSz="339725" eaLnBrk="0" hangingPunct="0">
              <a:defRPr sz="300">
                <a:solidFill>
                  <a:schemeClr val="tx1"/>
                </a:solidFill>
                <a:latin typeface="Arial" charset="0"/>
                <a:ea typeface="ＭＳ Ｐゴシック" charset="0"/>
              </a:defRPr>
            </a:lvl4pPr>
            <a:lvl5pPr marL="2057400" indent="-228600" defTabSz="339725" eaLnBrk="0" hangingPunct="0">
              <a:defRPr sz="300">
                <a:solidFill>
                  <a:schemeClr val="tx1"/>
                </a:solidFill>
                <a:latin typeface="Arial" charset="0"/>
                <a:ea typeface="ＭＳ Ｐゴシック" charset="0"/>
              </a:defRPr>
            </a:lvl5pPr>
            <a:lvl6pPr marL="2514600" indent="-228600" defTabSz="339725" eaLnBrk="0" fontAlgn="base" hangingPunct="0">
              <a:spcBef>
                <a:spcPct val="0"/>
              </a:spcBef>
              <a:spcAft>
                <a:spcPct val="0"/>
              </a:spcAft>
              <a:defRPr sz="300">
                <a:solidFill>
                  <a:schemeClr val="tx1"/>
                </a:solidFill>
                <a:latin typeface="Arial" charset="0"/>
                <a:ea typeface="ＭＳ Ｐゴシック" charset="0"/>
              </a:defRPr>
            </a:lvl6pPr>
            <a:lvl7pPr marL="2971800" indent="-228600" defTabSz="339725" eaLnBrk="0" fontAlgn="base" hangingPunct="0">
              <a:spcBef>
                <a:spcPct val="0"/>
              </a:spcBef>
              <a:spcAft>
                <a:spcPct val="0"/>
              </a:spcAft>
              <a:defRPr sz="300">
                <a:solidFill>
                  <a:schemeClr val="tx1"/>
                </a:solidFill>
                <a:latin typeface="Arial" charset="0"/>
                <a:ea typeface="ＭＳ Ｐゴシック" charset="0"/>
              </a:defRPr>
            </a:lvl7pPr>
            <a:lvl8pPr marL="3429000" indent="-228600" defTabSz="339725" eaLnBrk="0" fontAlgn="base" hangingPunct="0">
              <a:spcBef>
                <a:spcPct val="0"/>
              </a:spcBef>
              <a:spcAft>
                <a:spcPct val="0"/>
              </a:spcAft>
              <a:defRPr sz="300">
                <a:solidFill>
                  <a:schemeClr val="tx1"/>
                </a:solidFill>
                <a:latin typeface="Arial" charset="0"/>
                <a:ea typeface="ＭＳ Ｐゴシック" charset="0"/>
              </a:defRPr>
            </a:lvl8pPr>
            <a:lvl9pPr marL="3886200" indent="-228600" defTabSz="339725" eaLnBrk="0" fontAlgn="base" hangingPunct="0">
              <a:spcBef>
                <a:spcPct val="0"/>
              </a:spcBef>
              <a:spcAft>
                <a:spcPct val="0"/>
              </a:spcAft>
              <a:defRPr sz="300">
                <a:solidFill>
                  <a:schemeClr val="tx1"/>
                </a:solidFill>
                <a:latin typeface="Arial" charset="0"/>
                <a:ea typeface="ＭＳ Ｐゴシック" charset="0"/>
              </a:defRPr>
            </a:lvl9pPr>
          </a:lstStyle>
          <a:p>
            <a:pPr eaLnBrk="1" hangingPunct="1"/>
            <a:r>
              <a:rPr lang="en-US" sz="5400" b="1" dirty="0"/>
              <a:t>Title</a:t>
            </a:r>
          </a:p>
        </p:txBody>
      </p:sp>
      <p:sp>
        <p:nvSpPr>
          <p:cNvPr id="31" name="Action Button: Home 30">
            <a:hlinkClick r:id="" action="ppaction://hlinkshowjump?jump=firstslide" highlightClick="1"/>
          </p:cNvPr>
          <p:cNvSpPr/>
          <p:nvPr/>
        </p:nvSpPr>
        <p:spPr>
          <a:xfrm>
            <a:off x="35664401" y="385574"/>
            <a:ext cx="1371602" cy="1371601"/>
          </a:xfrm>
          <a:prstGeom prst="actionButtonHome">
            <a:avLst/>
          </a:prstGeom>
          <a:solidFill>
            <a:sysClr val="windowText" lastClr="000000"/>
          </a:solidFill>
          <a:ln w="12700" cap="flat" cmpd="sng" algn="ctr">
            <a:solidFill>
              <a:sysClr val="window" lastClr="FFFFFF"/>
            </a:solidFill>
            <a:prstDash val="solid"/>
          </a:ln>
          <a:effectLst/>
        </p:spPr>
        <p:txBody>
          <a:bodyPr rot="0" spcFirstLastPara="0" vertOverflow="overflow" horzOverflow="overflow" vert="horz" wrap="square" lIns="280805" tIns="140401" rIns="280805" bIns="140401" numCol="1" spcCol="0" rtlCol="0" fromWordArt="0" anchor="ctr" anchorCtr="0" forceAA="0" compatLnSpc="1">
            <a:prstTxWarp prst="textNoShape">
              <a:avLst/>
            </a:prstTxWarp>
            <a:noAutofit/>
          </a:bodyPr>
          <a:lstStyle/>
          <a:p>
            <a:pPr algn="ctr" defTabSz="1404253">
              <a:defRPr/>
            </a:pPr>
            <a:endParaRPr lang="en-US" sz="16800" kern="0">
              <a:solidFill>
                <a:prstClr val="white"/>
              </a:solidFill>
              <a:latin typeface="Trebuchet MS" panose="020B0603020202020204"/>
            </a:endParaRPr>
          </a:p>
        </p:txBody>
      </p:sp>
      <p:sp>
        <p:nvSpPr>
          <p:cNvPr id="30" name="TextBox 29">
            <a:extLst>
              <a:ext uri="{FF2B5EF4-FFF2-40B4-BE49-F238E27FC236}">
                <a16:creationId xmlns:a16="http://schemas.microsoft.com/office/drawing/2014/main" id="{AB50A5F9-1E7A-1949-A85F-EF0E0E1574F1}"/>
              </a:ext>
            </a:extLst>
          </p:cNvPr>
          <p:cNvSpPr txBox="1"/>
          <p:nvPr/>
        </p:nvSpPr>
        <p:spPr>
          <a:xfrm>
            <a:off x="2309946" y="15796402"/>
            <a:ext cx="22705584" cy="4832092"/>
          </a:xfrm>
          <a:prstGeom prst="rect">
            <a:avLst/>
          </a:prstGeom>
          <a:noFill/>
        </p:spPr>
        <p:txBody>
          <a:bodyPr wrap="square" rtlCol="0">
            <a:spAutoFit/>
          </a:bodyPr>
          <a:lstStyle/>
          <a:p>
            <a:r>
              <a:rPr lang="en-US" sz="4400" b="1" dirty="0">
                <a:solidFill>
                  <a:srgbClr val="C00000"/>
                </a:solidFill>
              </a:rPr>
              <a:t>Please note:</a:t>
            </a:r>
            <a:r>
              <a:rPr lang="en-US" sz="4400" b="1" dirty="0"/>
              <a:t> </a:t>
            </a:r>
            <a:r>
              <a:rPr lang="en-US" sz="4400" b="1" dirty="0">
                <a:solidFill>
                  <a:srgbClr val="C00000"/>
                </a:solidFill>
              </a:rPr>
              <a:t>poster presenters should have all of their content on one main slide, using any additional slides to host larger, more readable versions of figures or graphics that appear on the main slide. For example, if you have multiple graphs or figures like this template, display all of them on your main slide, and you can post larger images of the same graphs or figures that are more readable on supplementary slides. For ease of access, you can set each figure on your main slide to hyperlink directly to the slide where the larger version is posted. If you need help setting this up, please use the chat feature on the presenter community site to reach out to us! </a:t>
            </a:r>
          </a:p>
        </p:txBody>
      </p:sp>
    </p:spTree>
    <p:extLst>
      <p:ext uri="{BB962C8B-B14F-4D97-AF65-F5344CB8AC3E}">
        <p14:creationId xmlns:p14="http://schemas.microsoft.com/office/powerpoint/2010/main" val="101545266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xmlns:p14="http://schemas.microsoft.com/office/powerpoint/2010/main" spd="slow" advClick="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128238" y="135563"/>
            <a:ext cx="37206936" cy="2887094"/>
          </a:xfrm>
          <a:prstGeom prst="rect">
            <a:avLst/>
          </a:prstGeom>
          <a:solidFill>
            <a:srgbClr val="287798"/>
          </a:solidFill>
          <a:ln>
            <a:solidFill>
              <a:srgbClr val="4E8F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7000" dirty="0"/>
              <a:t>Visuals 2</a:t>
            </a:r>
          </a:p>
        </p:txBody>
      </p:sp>
      <p:sp>
        <p:nvSpPr>
          <p:cNvPr id="11" name="Rectangle 10"/>
          <p:cNvSpPr/>
          <p:nvPr/>
        </p:nvSpPr>
        <p:spPr>
          <a:xfrm>
            <a:off x="119921" y="104931"/>
            <a:ext cx="37205587" cy="20821338"/>
          </a:xfrm>
          <a:prstGeom prst="rect">
            <a:avLst/>
          </a:prstGeom>
          <a:noFill/>
          <a:ln w="254000">
            <a:solidFill>
              <a:srgbClr val="000000"/>
            </a:solidFill>
            <a:miter lim="800000"/>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aphicFrame>
        <p:nvGraphicFramePr>
          <p:cNvPr id="4" name="Object 4">
            <a:hlinkClick r:id="" action="ppaction://noaction"/>
          </p:cNvPr>
          <p:cNvGraphicFramePr>
            <a:graphicFrameLocks noChangeAspect="1"/>
          </p:cNvGraphicFramePr>
          <p:nvPr>
            <p:extLst>
              <p:ext uri="{D42A27DB-BD31-4B8C-83A1-F6EECF244321}">
                <p14:modId xmlns:p14="http://schemas.microsoft.com/office/powerpoint/2010/main" val="2073934891"/>
              </p:ext>
            </p:extLst>
          </p:nvPr>
        </p:nvGraphicFramePr>
        <p:xfrm>
          <a:off x="6907076" y="4030418"/>
          <a:ext cx="11540735" cy="8400954"/>
        </p:xfrm>
        <a:graphic>
          <a:graphicData uri="http://schemas.openxmlformats.org/presentationml/2006/ole">
            <mc:AlternateContent xmlns:mc="http://schemas.openxmlformats.org/markup-compatibility/2006">
              <mc:Choice xmlns:v="urn:schemas-microsoft-com:vml" Requires="v">
                <p:oleObj name="SPW 11.0 Graph" r:id="rId2" imgW="3880714" imgH="3027578" progId="SigmaPlotGraphicObject.10">
                  <p:embed/>
                </p:oleObj>
              </mc:Choice>
              <mc:Fallback>
                <p:oleObj name="SPW 11.0 Graph" r:id="rId2" imgW="3880714" imgH="3027578" progId="SigmaPlotGraphicObject.10">
                  <p:embed/>
                  <p:pic>
                    <p:nvPicPr>
                      <p:cNvPr id="4" name="Object 4">
                        <a:hlinkClick r:id="" action="ppaction://noaction"/>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07076" y="4030418"/>
                        <a:ext cx="11540735" cy="8400954"/>
                      </a:xfrm>
                      <a:prstGeom prst="rect">
                        <a:avLst/>
                      </a:prstGeom>
                      <a:noFill/>
                      <a:ln>
                        <a:noFill/>
                      </a:ln>
                    </p:spPr>
                  </p:pic>
                </p:oleObj>
              </mc:Fallback>
            </mc:AlternateContent>
          </a:graphicData>
        </a:graphic>
      </p:graphicFrame>
      <p:graphicFrame>
        <p:nvGraphicFramePr>
          <p:cNvPr id="5" name="Object 5">
            <a:hlinkClick r:id="" action="ppaction://noaction"/>
          </p:cNvPr>
          <p:cNvGraphicFramePr>
            <a:graphicFrameLocks noChangeAspect="1"/>
          </p:cNvGraphicFramePr>
          <p:nvPr>
            <p:extLst>
              <p:ext uri="{D42A27DB-BD31-4B8C-83A1-F6EECF244321}">
                <p14:modId xmlns:p14="http://schemas.microsoft.com/office/powerpoint/2010/main" val="3869112369"/>
              </p:ext>
            </p:extLst>
          </p:nvPr>
        </p:nvGraphicFramePr>
        <p:xfrm>
          <a:off x="17249317" y="12788185"/>
          <a:ext cx="11540735" cy="7781271"/>
        </p:xfrm>
        <a:graphic>
          <a:graphicData uri="http://schemas.openxmlformats.org/presentationml/2006/ole">
            <mc:AlternateContent xmlns:mc="http://schemas.openxmlformats.org/markup-compatibility/2006">
              <mc:Choice xmlns:v="urn:schemas-microsoft-com:vml" Requires="v">
                <p:oleObj name="SPW 11.0 Graph" r:id="rId4" imgW="3848100" imgH="3009900" progId="SigmaPlotGraphicObject.10">
                  <p:embed/>
                </p:oleObj>
              </mc:Choice>
              <mc:Fallback>
                <p:oleObj name="SPW 11.0 Graph" r:id="rId4" imgW="3848100" imgH="3009900" progId="SigmaPlotGraphicObject.10">
                  <p:embed/>
                  <p:pic>
                    <p:nvPicPr>
                      <p:cNvPr id="5" name="Object 5">
                        <a:hlinkClick r:id="" action="ppaction://noaction"/>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249317" y="12788185"/>
                        <a:ext cx="11540735" cy="7781271"/>
                      </a:xfrm>
                      <a:prstGeom prst="rect">
                        <a:avLst/>
                      </a:prstGeom>
                      <a:noFill/>
                      <a:ln>
                        <a:noFill/>
                      </a:ln>
                    </p:spPr>
                  </p:pic>
                </p:oleObj>
              </mc:Fallback>
            </mc:AlternateContent>
          </a:graphicData>
        </a:graphic>
      </p:graphicFrame>
      <p:graphicFrame>
        <p:nvGraphicFramePr>
          <p:cNvPr id="6" name="Object 6">
            <a:hlinkClick r:id="" action="ppaction://noaction"/>
          </p:cNvPr>
          <p:cNvGraphicFramePr>
            <a:graphicFrameLocks noChangeAspect="1"/>
          </p:cNvGraphicFramePr>
          <p:nvPr>
            <p:extLst>
              <p:ext uri="{D42A27DB-BD31-4B8C-83A1-F6EECF244321}">
                <p14:modId xmlns:p14="http://schemas.microsoft.com/office/powerpoint/2010/main" val="500429383"/>
              </p:ext>
            </p:extLst>
          </p:nvPr>
        </p:nvGraphicFramePr>
        <p:xfrm>
          <a:off x="20501701" y="4030418"/>
          <a:ext cx="11305243" cy="8400954"/>
        </p:xfrm>
        <a:graphic>
          <a:graphicData uri="http://schemas.openxmlformats.org/presentationml/2006/ole">
            <mc:AlternateContent xmlns:mc="http://schemas.openxmlformats.org/markup-compatibility/2006">
              <mc:Choice xmlns:v="urn:schemas-microsoft-com:vml" Requires="v">
                <p:oleObj name="SPW 11.0 Graph" r:id="rId6" imgW="3857854" imgH="2998318" progId="SigmaPlotGraphicObject.10">
                  <p:embed/>
                </p:oleObj>
              </mc:Choice>
              <mc:Fallback>
                <p:oleObj name="SPW 11.0 Graph" r:id="rId6" imgW="3857854" imgH="2998318" progId="SigmaPlotGraphicObject.10">
                  <p:embed/>
                  <p:pic>
                    <p:nvPicPr>
                      <p:cNvPr id="6" name="Object 6">
                        <a:hlinkClick r:id="" action="ppaction://noaction"/>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0501701" y="4030418"/>
                        <a:ext cx="11305243" cy="8400954"/>
                      </a:xfrm>
                      <a:prstGeom prst="rect">
                        <a:avLst/>
                      </a:prstGeom>
                      <a:noFill/>
                      <a:ln>
                        <a:noFill/>
                      </a:ln>
                    </p:spPr>
                  </p:pic>
                </p:oleObj>
              </mc:Fallback>
            </mc:AlternateContent>
          </a:graphicData>
        </a:graphic>
      </p:graphicFrame>
      <p:sp>
        <p:nvSpPr>
          <p:cNvPr id="10" name="Action Button: Home 9">
            <a:hlinkClick r:id="" action="ppaction://hlinkshowjump?jump=firstslide" highlightClick="1"/>
          </p:cNvPr>
          <p:cNvSpPr/>
          <p:nvPr/>
        </p:nvSpPr>
        <p:spPr>
          <a:xfrm>
            <a:off x="35680331" y="369483"/>
            <a:ext cx="1371602" cy="1371601"/>
          </a:xfrm>
          <a:prstGeom prst="actionButtonHome">
            <a:avLst/>
          </a:prstGeom>
          <a:solidFill>
            <a:sysClr val="windowText" lastClr="000000"/>
          </a:solidFill>
          <a:ln w="12700" cap="flat" cmpd="sng" algn="ctr">
            <a:solidFill>
              <a:sysClr val="window" lastClr="FFFFFF"/>
            </a:solidFill>
            <a:prstDash val="solid"/>
          </a:ln>
          <a:effectLst/>
        </p:spPr>
        <p:txBody>
          <a:bodyPr rot="0" spcFirstLastPara="0" vertOverflow="overflow" horzOverflow="overflow" vert="horz" wrap="square" lIns="280805" tIns="140401" rIns="280805" bIns="140401" numCol="1" spcCol="0" rtlCol="0" fromWordArt="0" anchor="ctr" anchorCtr="0" forceAA="0" compatLnSpc="1">
            <a:prstTxWarp prst="textNoShape">
              <a:avLst/>
            </a:prstTxWarp>
            <a:noAutofit/>
          </a:bodyPr>
          <a:lstStyle/>
          <a:p>
            <a:pPr algn="ctr" defTabSz="1404253">
              <a:defRPr/>
            </a:pPr>
            <a:endParaRPr lang="en-US" sz="16800" kern="0">
              <a:solidFill>
                <a:prstClr val="white"/>
              </a:solidFill>
              <a:latin typeface="Trebuchet MS" panose="020B0603020202020204"/>
            </a:endParaRPr>
          </a:p>
        </p:txBody>
      </p:sp>
      <p:sp>
        <p:nvSpPr>
          <p:cNvPr id="8" name="TextBox 7">
            <a:extLst>
              <a:ext uri="{FF2B5EF4-FFF2-40B4-BE49-F238E27FC236}">
                <a16:creationId xmlns:a16="http://schemas.microsoft.com/office/drawing/2014/main" id="{B508BEBF-0E97-B346-9676-BAC46BACB8E0}"/>
              </a:ext>
            </a:extLst>
          </p:cNvPr>
          <p:cNvSpPr txBox="1"/>
          <p:nvPr/>
        </p:nvSpPr>
        <p:spPr>
          <a:xfrm>
            <a:off x="1579518" y="12387513"/>
            <a:ext cx="14035619" cy="8217634"/>
          </a:xfrm>
          <a:prstGeom prst="rect">
            <a:avLst/>
          </a:prstGeom>
          <a:noFill/>
        </p:spPr>
        <p:txBody>
          <a:bodyPr wrap="square" rtlCol="0">
            <a:spAutoFit/>
          </a:bodyPr>
          <a:lstStyle/>
          <a:p>
            <a:r>
              <a:rPr lang="en-US" sz="4400" b="1" dirty="0">
                <a:solidFill>
                  <a:srgbClr val="C00000"/>
                </a:solidFill>
              </a:rPr>
              <a:t>Please note:</a:t>
            </a:r>
            <a:r>
              <a:rPr lang="en-US" sz="4400" b="1" dirty="0"/>
              <a:t> </a:t>
            </a:r>
            <a:r>
              <a:rPr lang="en-US" sz="4400" b="1" dirty="0">
                <a:solidFill>
                  <a:srgbClr val="C00000"/>
                </a:solidFill>
              </a:rPr>
              <a:t>poster presenters should have all of their content on one main slide, using any additional slides to host larger, more readable versions of figures or graphics that appear on the main slide. For example, if you have multiple graphs or figures like this template, display all of them on your main slide, and you can post larger images of the same graphs or figures that are more readable on supplementary slides. For ease of access, you can set each figure on your main slide to hyperlink directly to the slide where the larger version is posted. If you need help setting this up, please use the chat feature on the presenter community site to reach out to us! </a:t>
            </a:r>
          </a:p>
        </p:txBody>
      </p:sp>
    </p:spTree>
    <p:extLst>
      <p:ext uri="{BB962C8B-B14F-4D97-AF65-F5344CB8AC3E}">
        <p14:creationId xmlns:p14="http://schemas.microsoft.com/office/powerpoint/2010/main" val="348615579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xmlns:p14="http://schemas.microsoft.com/office/powerpoint/2010/main" spd="slow" advClick="0"/>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105</TotalTime>
  <Words>706</Words>
  <Application>Microsoft Office PowerPoint</Application>
  <PresentationFormat>Custom</PresentationFormat>
  <Paragraphs>34</Paragraphs>
  <Slides>3</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3</vt:i4>
      </vt:variant>
    </vt:vector>
  </HeadingPairs>
  <TitlesOfParts>
    <vt:vector size="8" baseType="lpstr">
      <vt:lpstr>Arial</vt:lpstr>
      <vt:lpstr>Calibri</vt:lpstr>
      <vt:lpstr>Trebuchet MS</vt:lpstr>
      <vt:lpstr>Office Theme</vt:lpstr>
      <vt:lpstr>SPW 11.0 Graph</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ePB employee</dc:creator>
  <cp:lastModifiedBy>Visconti Murphy, Jennifer</cp:lastModifiedBy>
  <cp:revision>18</cp:revision>
  <dcterms:created xsi:type="dcterms:W3CDTF">2017-08-28T19:07:22Z</dcterms:created>
  <dcterms:modified xsi:type="dcterms:W3CDTF">2025-01-09T16:02:34Z</dcterms:modified>
</cp:coreProperties>
</file>