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5" r:id="rId3"/>
  </p:sldMasterIdLst>
  <p:notesMasterIdLst>
    <p:notesMasterId r:id="rId18"/>
  </p:notesMasterIdLst>
  <p:sldIdLst>
    <p:sldId id="322" r:id="rId4"/>
    <p:sldId id="393" r:id="rId5"/>
    <p:sldId id="375" r:id="rId6"/>
    <p:sldId id="397" r:id="rId7"/>
    <p:sldId id="395" r:id="rId8"/>
    <p:sldId id="373" r:id="rId9"/>
    <p:sldId id="368" r:id="rId10"/>
    <p:sldId id="369" r:id="rId11"/>
    <p:sldId id="365" r:id="rId12"/>
    <p:sldId id="392" r:id="rId13"/>
    <p:sldId id="362" r:id="rId14"/>
    <p:sldId id="338" r:id="rId15"/>
    <p:sldId id="391" r:id="rId16"/>
    <p:sldId id="371" r:id="rId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22" autoAdjust="0"/>
    <p:restoredTop sz="86195" autoAdjust="0"/>
  </p:normalViewPr>
  <p:slideViewPr>
    <p:cSldViewPr>
      <p:cViewPr varScale="1">
        <p:scale>
          <a:sx n="97" d="100"/>
          <a:sy n="97" d="100"/>
        </p:scale>
        <p:origin x="1260"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F714CF-0A29-4680-AC16-2F278C372838}" type="doc">
      <dgm:prSet loTypeId="urn:microsoft.com/office/officeart/2005/8/layout/radial5" loCatId="relationship" qsTypeId="urn:microsoft.com/office/officeart/2005/8/quickstyle/simple5" qsCatId="simple" csTypeId="urn:microsoft.com/office/officeart/2005/8/colors/accent1_2" csCatId="accent1" phldr="1"/>
      <dgm:spPr/>
      <dgm:t>
        <a:bodyPr/>
        <a:lstStyle/>
        <a:p>
          <a:endParaRPr lang="en-US"/>
        </a:p>
      </dgm:t>
    </dgm:pt>
    <dgm:pt modelId="{7AAD1391-0F4F-4892-9355-A02B1A3ED2AF}">
      <dgm:prSet phldrT="[Text]" custT="1"/>
      <dgm:spPr/>
      <dgm:t>
        <a:bodyPr/>
        <a:lstStyle/>
        <a:p>
          <a:pPr algn="ctr"/>
          <a:r>
            <a:rPr lang="en-US" sz="1600" b="1" dirty="0" smtClean="0">
              <a:latin typeface="Arial" panose="020B0604020202020204" pitchFamily="34" charset="0"/>
              <a:cs typeface="Arial" panose="020B0604020202020204" pitchFamily="34" charset="0"/>
            </a:rPr>
            <a:t>BMC Clinical Research</a:t>
          </a:r>
          <a:endParaRPr lang="en-US" sz="1600" b="1" dirty="0">
            <a:latin typeface="Arial" panose="020B0604020202020204" pitchFamily="34" charset="0"/>
            <a:cs typeface="Arial" panose="020B0604020202020204" pitchFamily="34" charset="0"/>
          </a:endParaRPr>
        </a:p>
      </dgm:t>
    </dgm:pt>
    <dgm:pt modelId="{1A1A7EFB-EC50-4074-87F6-9F297FEEE72E}" type="parTrans" cxnId="{33067C31-D5B1-4DC0-A64E-1D5AFE851DD3}">
      <dgm:prSet/>
      <dgm:spPr/>
      <dgm:t>
        <a:bodyPr/>
        <a:lstStyle/>
        <a:p>
          <a:endParaRPr lang="en-US"/>
        </a:p>
      </dgm:t>
    </dgm:pt>
    <dgm:pt modelId="{AD3FC524-C7C3-4EED-BFA9-F69BDC06AFEA}" type="sibTrans" cxnId="{33067C31-D5B1-4DC0-A64E-1D5AFE851DD3}">
      <dgm:prSet/>
      <dgm:spPr/>
      <dgm:t>
        <a:bodyPr/>
        <a:lstStyle/>
        <a:p>
          <a:endParaRPr lang="en-US"/>
        </a:p>
      </dgm:t>
    </dgm:pt>
    <dgm:pt modelId="{CFDBE46A-E9F7-4F23-AE61-F1F556894E43}">
      <dgm:prSet phldrT="[Text]" custT="1"/>
      <dgm:spPr>
        <a:solidFill>
          <a:schemeClr val="accent1">
            <a:lumMod val="75000"/>
          </a:schemeClr>
        </a:solidFill>
      </dgm:spPr>
      <dgm:t>
        <a:bodyPr/>
        <a:lstStyle/>
        <a:p>
          <a:pPr algn="ctr"/>
          <a:r>
            <a:rPr lang="en-US" sz="1400" dirty="0" smtClean="0">
              <a:latin typeface="Arial" panose="020B0604020202020204" pitchFamily="34" charset="0"/>
              <a:cs typeface="Arial" panose="020B0604020202020204" pitchFamily="34" charset="0"/>
            </a:rPr>
            <a:t>Research Committee</a:t>
          </a:r>
        </a:p>
      </dgm:t>
    </dgm:pt>
    <dgm:pt modelId="{7ADEB7F4-3411-4E8A-A913-872F0C9D1508}" type="sibTrans" cxnId="{FF3B99A3-4033-4291-90A7-E9F5F3C4FBF1}">
      <dgm:prSet/>
      <dgm:spPr/>
      <dgm:t>
        <a:bodyPr/>
        <a:lstStyle/>
        <a:p>
          <a:endParaRPr lang="en-US"/>
        </a:p>
      </dgm:t>
    </dgm:pt>
    <dgm:pt modelId="{A348BB85-2A44-42E6-BFBC-39F0BF34D8F6}" type="parTrans" cxnId="{FF3B99A3-4033-4291-90A7-E9F5F3C4FBF1}">
      <dgm:prSet/>
      <dgm:spPr>
        <a:solidFill>
          <a:schemeClr val="accent1">
            <a:lumMod val="25000"/>
          </a:schemeClr>
        </a:solidFill>
      </dgm:spPr>
      <dgm:t>
        <a:bodyPr/>
        <a:lstStyle/>
        <a:p>
          <a:endParaRPr lang="en-US" dirty="0"/>
        </a:p>
      </dgm:t>
    </dgm:pt>
    <dgm:pt modelId="{2F6AF796-92C3-4F51-AB62-CC9322C87C49}">
      <dgm:prSet phldrT="[Text]" custT="1"/>
      <dgm:spPr>
        <a:solidFill>
          <a:schemeClr val="accent1">
            <a:lumMod val="75000"/>
          </a:schemeClr>
        </a:solidFill>
      </dgm:spPr>
      <dgm:t>
        <a:bodyPr/>
        <a:lstStyle/>
        <a:p>
          <a:pPr algn="ctr"/>
          <a:r>
            <a:rPr lang="en-US" sz="1400" dirty="0" smtClean="0">
              <a:latin typeface="Arial" panose="020B0604020202020204" pitchFamily="34" charset="0"/>
              <a:cs typeface="Arial" panose="020B0604020202020204" pitchFamily="34" charset="0"/>
            </a:rPr>
            <a:t>Executive Director, Research</a:t>
          </a:r>
        </a:p>
      </dgm:t>
    </dgm:pt>
    <dgm:pt modelId="{2FA4E7AB-393D-4560-95A5-704EF3C6C81C}" type="sibTrans" cxnId="{AA55CE6B-89DD-4F8A-A285-C4F5E6136A09}">
      <dgm:prSet/>
      <dgm:spPr/>
      <dgm:t>
        <a:bodyPr/>
        <a:lstStyle/>
        <a:p>
          <a:endParaRPr lang="en-US"/>
        </a:p>
      </dgm:t>
    </dgm:pt>
    <dgm:pt modelId="{29062A56-BC8A-406D-A3B9-9FFE880F252F}" type="parTrans" cxnId="{AA55CE6B-89DD-4F8A-A285-C4F5E6136A09}">
      <dgm:prSet/>
      <dgm:spPr>
        <a:solidFill>
          <a:schemeClr val="accent1">
            <a:lumMod val="25000"/>
          </a:schemeClr>
        </a:solidFill>
      </dgm:spPr>
      <dgm:t>
        <a:bodyPr/>
        <a:lstStyle/>
        <a:p>
          <a:endParaRPr lang="en-US" dirty="0"/>
        </a:p>
      </dgm:t>
    </dgm:pt>
    <dgm:pt modelId="{CF361830-ADA5-4EFF-8F5F-56E0003C223A}">
      <dgm:prSet phldrT="[Text]" custT="1"/>
      <dgm:spPr>
        <a:solidFill>
          <a:schemeClr val="accent1">
            <a:lumMod val="75000"/>
          </a:schemeClr>
        </a:solidFill>
      </dgm:spPr>
      <dgm:t>
        <a:bodyPr/>
        <a:lstStyle/>
        <a:p>
          <a:pPr algn="ctr"/>
          <a:r>
            <a:rPr lang="en-US" sz="1400" dirty="0" smtClean="0">
              <a:solidFill>
                <a:schemeClr val="bg1"/>
              </a:solidFill>
              <a:latin typeface="Arial" panose="020B0604020202020204" pitchFamily="34" charset="0"/>
              <a:cs typeface="Arial" panose="020B0604020202020204" pitchFamily="34" charset="0"/>
            </a:rPr>
            <a:t>Medical Director, Research</a:t>
          </a:r>
        </a:p>
      </dgm:t>
    </dgm:pt>
    <dgm:pt modelId="{9736D59D-919C-41D8-B022-0BDAAE608228}" type="parTrans" cxnId="{9EFD2014-169A-499D-97E4-6CDD0EC9C4A9}">
      <dgm:prSet/>
      <dgm:spPr>
        <a:solidFill>
          <a:schemeClr val="accent1">
            <a:lumMod val="25000"/>
          </a:schemeClr>
        </a:solidFill>
      </dgm:spPr>
      <dgm:t>
        <a:bodyPr/>
        <a:lstStyle/>
        <a:p>
          <a:endParaRPr lang="en-US" dirty="0"/>
        </a:p>
      </dgm:t>
    </dgm:pt>
    <dgm:pt modelId="{4B8C212C-2A98-45C2-9CE2-9EC567AD7D47}" type="sibTrans" cxnId="{9EFD2014-169A-499D-97E4-6CDD0EC9C4A9}">
      <dgm:prSet/>
      <dgm:spPr/>
      <dgm:t>
        <a:bodyPr/>
        <a:lstStyle/>
        <a:p>
          <a:endParaRPr lang="en-US"/>
        </a:p>
      </dgm:t>
    </dgm:pt>
    <dgm:pt modelId="{12574499-57ED-4B05-AF7A-9F576F8E975F}">
      <dgm:prSet phldrT="[Text]" custT="1"/>
      <dgm:spPr>
        <a:solidFill>
          <a:schemeClr val="accent1">
            <a:lumMod val="75000"/>
          </a:schemeClr>
        </a:solidFill>
      </dgm:spPr>
      <dgm:t>
        <a:bodyPr/>
        <a:lstStyle/>
        <a:p>
          <a:pPr algn="ctr"/>
          <a:r>
            <a:rPr lang="en-US" sz="1400" dirty="0" smtClean="0">
              <a:latin typeface="Arial" panose="020B0604020202020204" pitchFamily="34" charset="0"/>
              <a:cs typeface="Arial" panose="020B0604020202020204" pitchFamily="34" charset="0"/>
            </a:rPr>
            <a:t>Research Leadership Council</a:t>
          </a:r>
        </a:p>
      </dgm:t>
    </dgm:pt>
    <dgm:pt modelId="{B28A53DE-D0CB-40B4-9BCE-1C07F7655E8B}" type="parTrans" cxnId="{7DC0D14B-D682-4597-B8D6-5F058156C704}">
      <dgm:prSet/>
      <dgm:spPr>
        <a:solidFill>
          <a:schemeClr val="tx2"/>
        </a:solidFill>
      </dgm:spPr>
      <dgm:t>
        <a:bodyPr/>
        <a:lstStyle/>
        <a:p>
          <a:endParaRPr lang="en-US"/>
        </a:p>
      </dgm:t>
    </dgm:pt>
    <dgm:pt modelId="{99BEB188-D7A9-4426-86E8-35C581FCFE61}" type="sibTrans" cxnId="{7DC0D14B-D682-4597-B8D6-5F058156C704}">
      <dgm:prSet/>
      <dgm:spPr/>
      <dgm:t>
        <a:bodyPr/>
        <a:lstStyle/>
        <a:p>
          <a:endParaRPr lang="en-US"/>
        </a:p>
      </dgm:t>
    </dgm:pt>
    <dgm:pt modelId="{E2285DEF-6D84-44CF-90FD-7B1C13059BF9}">
      <dgm:prSet phldrT="[Text]" custT="1"/>
      <dgm:spPr>
        <a:solidFill>
          <a:schemeClr val="accent1">
            <a:lumMod val="75000"/>
          </a:schemeClr>
        </a:solidFill>
        <a:ln>
          <a:noFill/>
        </a:ln>
      </dgm:spPr>
      <dgm:t>
        <a:bodyPr/>
        <a:lstStyle/>
        <a:p>
          <a:pPr algn="ctr"/>
          <a:r>
            <a:rPr lang="en-US" sz="1400" dirty="0" smtClean="0">
              <a:latin typeface="Arial" panose="020B0604020202020204" pitchFamily="34" charset="0"/>
              <a:cs typeface="Arial" panose="020B0604020202020204" pitchFamily="34" charset="0"/>
            </a:rPr>
            <a:t>BMC Clinical Trial Office</a:t>
          </a:r>
        </a:p>
      </dgm:t>
    </dgm:pt>
    <dgm:pt modelId="{87CE3938-7A3A-4AED-A382-6A2B0E6DF41A}" type="parTrans" cxnId="{F7472891-860E-4F92-914F-E1D104F00F9D}">
      <dgm:prSet/>
      <dgm:spPr>
        <a:solidFill>
          <a:schemeClr val="tx2"/>
        </a:solidFill>
      </dgm:spPr>
      <dgm:t>
        <a:bodyPr/>
        <a:lstStyle/>
        <a:p>
          <a:endParaRPr lang="en-US"/>
        </a:p>
      </dgm:t>
    </dgm:pt>
    <dgm:pt modelId="{D713143B-0AA9-41DC-8934-BC8FA822046A}" type="sibTrans" cxnId="{F7472891-860E-4F92-914F-E1D104F00F9D}">
      <dgm:prSet/>
      <dgm:spPr/>
      <dgm:t>
        <a:bodyPr/>
        <a:lstStyle/>
        <a:p>
          <a:endParaRPr lang="en-US"/>
        </a:p>
      </dgm:t>
    </dgm:pt>
    <dgm:pt modelId="{02CFAA28-AF10-491B-A849-F131DE8B1514}">
      <dgm:prSet phldrT="[Text]" custT="1"/>
      <dgm:spPr>
        <a:solidFill>
          <a:schemeClr val="accent1">
            <a:lumMod val="75000"/>
          </a:schemeClr>
        </a:solidFill>
      </dgm:spPr>
      <dgm:t>
        <a:bodyPr/>
        <a:lstStyle/>
        <a:p>
          <a:pPr algn="ctr"/>
          <a:r>
            <a:rPr lang="en-US" sz="1400" dirty="0" smtClean="0">
              <a:latin typeface="Arial" panose="020B0604020202020204" pitchFamily="34" charset="0"/>
              <a:cs typeface="Arial" panose="020B0604020202020204" pitchFamily="34" charset="0"/>
            </a:rPr>
            <a:t>Clinical Research Admin. Task Force</a:t>
          </a:r>
        </a:p>
      </dgm:t>
    </dgm:pt>
    <dgm:pt modelId="{D1E051C2-9357-48AC-A0AC-147F1143D89B}" type="parTrans" cxnId="{B458EB4B-C28D-478F-A73D-8CB618252253}">
      <dgm:prSet/>
      <dgm:spPr>
        <a:solidFill>
          <a:schemeClr val="tx2"/>
        </a:solidFill>
      </dgm:spPr>
      <dgm:t>
        <a:bodyPr/>
        <a:lstStyle/>
        <a:p>
          <a:endParaRPr lang="en-US"/>
        </a:p>
      </dgm:t>
    </dgm:pt>
    <dgm:pt modelId="{8FED4D4D-09EE-4763-8E90-7E46449CD492}" type="sibTrans" cxnId="{B458EB4B-C28D-478F-A73D-8CB618252253}">
      <dgm:prSet/>
      <dgm:spPr/>
      <dgm:t>
        <a:bodyPr/>
        <a:lstStyle/>
        <a:p>
          <a:endParaRPr lang="en-US"/>
        </a:p>
      </dgm:t>
    </dgm:pt>
    <dgm:pt modelId="{11077398-7780-4164-AED3-D9734BCDAE8E}" type="pres">
      <dgm:prSet presAssocID="{BAF714CF-0A29-4680-AC16-2F278C372838}" presName="Name0" presStyleCnt="0">
        <dgm:presLayoutVars>
          <dgm:chMax val="1"/>
          <dgm:dir/>
          <dgm:animLvl val="ctr"/>
          <dgm:resizeHandles val="exact"/>
        </dgm:presLayoutVars>
      </dgm:prSet>
      <dgm:spPr/>
      <dgm:t>
        <a:bodyPr/>
        <a:lstStyle/>
        <a:p>
          <a:endParaRPr lang="en-US"/>
        </a:p>
      </dgm:t>
    </dgm:pt>
    <dgm:pt modelId="{E12E7501-4F94-4660-BEA9-3B88E04073C6}" type="pres">
      <dgm:prSet presAssocID="{7AAD1391-0F4F-4892-9355-A02B1A3ED2AF}" presName="centerShape" presStyleLbl="node0" presStyleIdx="0" presStyleCnt="1"/>
      <dgm:spPr/>
      <dgm:t>
        <a:bodyPr/>
        <a:lstStyle/>
        <a:p>
          <a:endParaRPr lang="en-US"/>
        </a:p>
      </dgm:t>
    </dgm:pt>
    <dgm:pt modelId="{5503B3D5-DF52-4D9B-B6A3-9AFE15DAA04F}" type="pres">
      <dgm:prSet presAssocID="{B28A53DE-D0CB-40B4-9BCE-1C07F7655E8B}" presName="parTrans" presStyleLbl="sibTrans2D1" presStyleIdx="0" presStyleCnt="6"/>
      <dgm:spPr/>
      <dgm:t>
        <a:bodyPr/>
        <a:lstStyle/>
        <a:p>
          <a:endParaRPr lang="en-US"/>
        </a:p>
      </dgm:t>
    </dgm:pt>
    <dgm:pt modelId="{15906035-3AB4-4218-A04C-A249D83E8899}" type="pres">
      <dgm:prSet presAssocID="{B28A53DE-D0CB-40B4-9BCE-1C07F7655E8B}" presName="connectorText" presStyleLbl="sibTrans2D1" presStyleIdx="0" presStyleCnt="6"/>
      <dgm:spPr/>
      <dgm:t>
        <a:bodyPr/>
        <a:lstStyle/>
        <a:p>
          <a:endParaRPr lang="en-US"/>
        </a:p>
      </dgm:t>
    </dgm:pt>
    <dgm:pt modelId="{09C67F96-CBDD-4635-95BA-C4FA5F0306CB}" type="pres">
      <dgm:prSet presAssocID="{12574499-57ED-4B05-AF7A-9F576F8E975F}" presName="node" presStyleLbl="node1" presStyleIdx="0" presStyleCnt="6" custRadScaleRad="97923" custRadScaleInc="7258">
        <dgm:presLayoutVars>
          <dgm:bulletEnabled val="1"/>
        </dgm:presLayoutVars>
      </dgm:prSet>
      <dgm:spPr/>
      <dgm:t>
        <a:bodyPr/>
        <a:lstStyle/>
        <a:p>
          <a:endParaRPr lang="en-US"/>
        </a:p>
      </dgm:t>
    </dgm:pt>
    <dgm:pt modelId="{4A6CB2F3-80CD-4BF6-8FDE-3494D171FA52}" type="pres">
      <dgm:prSet presAssocID="{29062A56-BC8A-406D-A3B9-9FFE880F252F}" presName="parTrans" presStyleLbl="sibTrans2D1" presStyleIdx="1" presStyleCnt="6"/>
      <dgm:spPr/>
      <dgm:t>
        <a:bodyPr/>
        <a:lstStyle/>
        <a:p>
          <a:endParaRPr lang="en-US"/>
        </a:p>
      </dgm:t>
    </dgm:pt>
    <dgm:pt modelId="{D1F433A8-D1CF-421D-A255-59DAC160998A}" type="pres">
      <dgm:prSet presAssocID="{29062A56-BC8A-406D-A3B9-9FFE880F252F}" presName="connectorText" presStyleLbl="sibTrans2D1" presStyleIdx="1" presStyleCnt="6"/>
      <dgm:spPr/>
      <dgm:t>
        <a:bodyPr/>
        <a:lstStyle/>
        <a:p>
          <a:endParaRPr lang="en-US"/>
        </a:p>
      </dgm:t>
    </dgm:pt>
    <dgm:pt modelId="{2D3B8126-3769-4957-AE0C-CFA3139ED8B1}" type="pres">
      <dgm:prSet presAssocID="{2F6AF796-92C3-4F51-AB62-CC9322C87C49}" presName="node" presStyleLbl="node1" presStyleIdx="1" presStyleCnt="6">
        <dgm:presLayoutVars>
          <dgm:bulletEnabled val="1"/>
        </dgm:presLayoutVars>
      </dgm:prSet>
      <dgm:spPr/>
      <dgm:t>
        <a:bodyPr/>
        <a:lstStyle/>
        <a:p>
          <a:endParaRPr lang="en-US"/>
        </a:p>
      </dgm:t>
    </dgm:pt>
    <dgm:pt modelId="{9C42BBFD-78F2-4722-918A-B552D01CF581}" type="pres">
      <dgm:prSet presAssocID="{87CE3938-7A3A-4AED-A382-6A2B0E6DF41A}" presName="parTrans" presStyleLbl="sibTrans2D1" presStyleIdx="2" presStyleCnt="6"/>
      <dgm:spPr/>
      <dgm:t>
        <a:bodyPr/>
        <a:lstStyle/>
        <a:p>
          <a:endParaRPr lang="en-US"/>
        </a:p>
      </dgm:t>
    </dgm:pt>
    <dgm:pt modelId="{2ACAC295-4F02-4527-9F8C-10056F4277E6}" type="pres">
      <dgm:prSet presAssocID="{87CE3938-7A3A-4AED-A382-6A2B0E6DF41A}" presName="connectorText" presStyleLbl="sibTrans2D1" presStyleIdx="2" presStyleCnt="6"/>
      <dgm:spPr/>
      <dgm:t>
        <a:bodyPr/>
        <a:lstStyle/>
        <a:p>
          <a:endParaRPr lang="en-US"/>
        </a:p>
      </dgm:t>
    </dgm:pt>
    <dgm:pt modelId="{87832F96-0730-460A-B728-2554FEE39C3E}" type="pres">
      <dgm:prSet presAssocID="{E2285DEF-6D84-44CF-90FD-7B1C13059BF9}" presName="node" presStyleLbl="node1" presStyleIdx="2" presStyleCnt="6">
        <dgm:presLayoutVars>
          <dgm:bulletEnabled val="1"/>
        </dgm:presLayoutVars>
      </dgm:prSet>
      <dgm:spPr/>
      <dgm:t>
        <a:bodyPr/>
        <a:lstStyle/>
        <a:p>
          <a:endParaRPr lang="en-US"/>
        </a:p>
      </dgm:t>
    </dgm:pt>
    <dgm:pt modelId="{993EF271-BEC9-4677-86E3-C8B94C07890C}" type="pres">
      <dgm:prSet presAssocID="{D1E051C2-9357-48AC-A0AC-147F1143D89B}" presName="parTrans" presStyleLbl="sibTrans2D1" presStyleIdx="3" presStyleCnt="6"/>
      <dgm:spPr/>
      <dgm:t>
        <a:bodyPr/>
        <a:lstStyle/>
        <a:p>
          <a:endParaRPr lang="en-US"/>
        </a:p>
      </dgm:t>
    </dgm:pt>
    <dgm:pt modelId="{61B57CEC-014B-4C15-A50E-F9EBA7E5CE23}" type="pres">
      <dgm:prSet presAssocID="{D1E051C2-9357-48AC-A0AC-147F1143D89B}" presName="connectorText" presStyleLbl="sibTrans2D1" presStyleIdx="3" presStyleCnt="6"/>
      <dgm:spPr/>
      <dgm:t>
        <a:bodyPr/>
        <a:lstStyle/>
        <a:p>
          <a:endParaRPr lang="en-US"/>
        </a:p>
      </dgm:t>
    </dgm:pt>
    <dgm:pt modelId="{3D9B0E5E-D3A5-49B1-BEAD-39A3D4659DCE}" type="pres">
      <dgm:prSet presAssocID="{02CFAA28-AF10-491B-A849-F131DE8B1514}" presName="node" presStyleLbl="node1" presStyleIdx="3" presStyleCnt="6">
        <dgm:presLayoutVars>
          <dgm:bulletEnabled val="1"/>
        </dgm:presLayoutVars>
      </dgm:prSet>
      <dgm:spPr/>
      <dgm:t>
        <a:bodyPr/>
        <a:lstStyle/>
        <a:p>
          <a:endParaRPr lang="en-US"/>
        </a:p>
      </dgm:t>
    </dgm:pt>
    <dgm:pt modelId="{4F409F26-0CA7-457D-A632-EE977D2D1FFA}" type="pres">
      <dgm:prSet presAssocID="{A348BB85-2A44-42E6-BFBC-39F0BF34D8F6}" presName="parTrans" presStyleLbl="sibTrans2D1" presStyleIdx="4" presStyleCnt="6"/>
      <dgm:spPr/>
      <dgm:t>
        <a:bodyPr/>
        <a:lstStyle/>
        <a:p>
          <a:endParaRPr lang="en-US"/>
        </a:p>
      </dgm:t>
    </dgm:pt>
    <dgm:pt modelId="{56167AB0-C02A-4B4E-AD76-25C7C99BCB4E}" type="pres">
      <dgm:prSet presAssocID="{A348BB85-2A44-42E6-BFBC-39F0BF34D8F6}" presName="connectorText" presStyleLbl="sibTrans2D1" presStyleIdx="4" presStyleCnt="6"/>
      <dgm:spPr/>
      <dgm:t>
        <a:bodyPr/>
        <a:lstStyle/>
        <a:p>
          <a:endParaRPr lang="en-US"/>
        </a:p>
      </dgm:t>
    </dgm:pt>
    <dgm:pt modelId="{D8326F09-1778-4172-A470-D183B7183F75}" type="pres">
      <dgm:prSet presAssocID="{CFDBE46A-E9F7-4F23-AE61-F1F556894E43}" presName="node" presStyleLbl="node1" presStyleIdx="4" presStyleCnt="6">
        <dgm:presLayoutVars>
          <dgm:bulletEnabled val="1"/>
        </dgm:presLayoutVars>
      </dgm:prSet>
      <dgm:spPr/>
      <dgm:t>
        <a:bodyPr/>
        <a:lstStyle/>
        <a:p>
          <a:endParaRPr lang="en-US"/>
        </a:p>
      </dgm:t>
    </dgm:pt>
    <dgm:pt modelId="{4CAEAA55-D715-40E9-809E-08E8336BA70A}" type="pres">
      <dgm:prSet presAssocID="{9736D59D-919C-41D8-B022-0BDAAE608228}" presName="parTrans" presStyleLbl="sibTrans2D1" presStyleIdx="5" presStyleCnt="6"/>
      <dgm:spPr/>
      <dgm:t>
        <a:bodyPr/>
        <a:lstStyle/>
        <a:p>
          <a:endParaRPr lang="en-US"/>
        </a:p>
      </dgm:t>
    </dgm:pt>
    <dgm:pt modelId="{6A3F8EAF-E884-484A-854E-E377F5B1064F}" type="pres">
      <dgm:prSet presAssocID="{9736D59D-919C-41D8-B022-0BDAAE608228}" presName="connectorText" presStyleLbl="sibTrans2D1" presStyleIdx="5" presStyleCnt="6"/>
      <dgm:spPr/>
      <dgm:t>
        <a:bodyPr/>
        <a:lstStyle/>
        <a:p>
          <a:endParaRPr lang="en-US"/>
        </a:p>
      </dgm:t>
    </dgm:pt>
    <dgm:pt modelId="{D0F4077C-FB4C-4F52-9C53-2250F6DFBC6A}" type="pres">
      <dgm:prSet presAssocID="{CF361830-ADA5-4EFF-8F5F-56E0003C223A}" presName="node" presStyleLbl="node1" presStyleIdx="5" presStyleCnt="6">
        <dgm:presLayoutVars>
          <dgm:bulletEnabled val="1"/>
        </dgm:presLayoutVars>
      </dgm:prSet>
      <dgm:spPr/>
      <dgm:t>
        <a:bodyPr/>
        <a:lstStyle/>
        <a:p>
          <a:endParaRPr lang="en-US"/>
        </a:p>
      </dgm:t>
    </dgm:pt>
  </dgm:ptLst>
  <dgm:cxnLst>
    <dgm:cxn modelId="{2AF686A6-7D5C-FA43-B82E-C17F73257BBC}" type="presOf" srcId="{B28A53DE-D0CB-40B4-9BCE-1C07F7655E8B}" destId="{15906035-3AB4-4218-A04C-A249D83E8899}" srcOrd="1" destOrd="0" presId="urn:microsoft.com/office/officeart/2005/8/layout/radial5"/>
    <dgm:cxn modelId="{166CB1E0-1800-1842-8ED6-E30944496FFE}" type="presOf" srcId="{87CE3938-7A3A-4AED-A382-6A2B0E6DF41A}" destId="{9C42BBFD-78F2-4722-918A-B552D01CF581}" srcOrd="0" destOrd="0" presId="urn:microsoft.com/office/officeart/2005/8/layout/radial5"/>
    <dgm:cxn modelId="{9EFD2014-169A-499D-97E4-6CDD0EC9C4A9}" srcId="{7AAD1391-0F4F-4892-9355-A02B1A3ED2AF}" destId="{CF361830-ADA5-4EFF-8F5F-56E0003C223A}" srcOrd="5" destOrd="0" parTransId="{9736D59D-919C-41D8-B022-0BDAAE608228}" sibTransId="{4B8C212C-2A98-45C2-9CE2-9EC567AD7D47}"/>
    <dgm:cxn modelId="{3D5EA583-F52E-044C-923F-A152C6F9EC56}" type="presOf" srcId="{A348BB85-2A44-42E6-BFBC-39F0BF34D8F6}" destId="{4F409F26-0CA7-457D-A632-EE977D2D1FFA}" srcOrd="0" destOrd="0" presId="urn:microsoft.com/office/officeart/2005/8/layout/radial5"/>
    <dgm:cxn modelId="{8B868C8A-7067-8542-9242-0E70D4832F0E}" type="presOf" srcId="{29062A56-BC8A-406D-A3B9-9FFE880F252F}" destId="{4A6CB2F3-80CD-4BF6-8FDE-3494D171FA52}" srcOrd="0" destOrd="0" presId="urn:microsoft.com/office/officeart/2005/8/layout/radial5"/>
    <dgm:cxn modelId="{F7472891-860E-4F92-914F-E1D104F00F9D}" srcId="{7AAD1391-0F4F-4892-9355-A02B1A3ED2AF}" destId="{E2285DEF-6D84-44CF-90FD-7B1C13059BF9}" srcOrd="2" destOrd="0" parTransId="{87CE3938-7A3A-4AED-A382-6A2B0E6DF41A}" sibTransId="{D713143B-0AA9-41DC-8934-BC8FA822046A}"/>
    <dgm:cxn modelId="{DB74FDEF-184F-CF4E-ACBC-EF95C7D1AA56}" type="presOf" srcId="{9736D59D-919C-41D8-B022-0BDAAE608228}" destId="{6A3F8EAF-E884-484A-854E-E377F5B1064F}" srcOrd="1" destOrd="0" presId="urn:microsoft.com/office/officeart/2005/8/layout/radial5"/>
    <dgm:cxn modelId="{AA55CE6B-89DD-4F8A-A285-C4F5E6136A09}" srcId="{7AAD1391-0F4F-4892-9355-A02B1A3ED2AF}" destId="{2F6AF796-92C3-4F51-AB62-CC9322C87C49}" srcOrd="1" destOrd="0" parTransId="{29062A56-BC8A-406D-A3B9-9FFE880F252F}" sibTransId="{2FA4E7AB-393D-4560-95A5-704EF3C6C81C}"/>
    <dgm:cxn modelId="{F6CAB9B0-17ED-1049-A9DB-D1FD2E9B9F16}" type="presOf" srcId="{29062A56-BC8A-406D-A3B9-9FFE880F252F}" destId="{D1F433A8-D1CF-421D-A255-59DAC160998A}" srcOrd="1" destOrd="0" presId="urn:microsoft.com/office/officeart/2005/8/layout/radial5"/>
    <dgm:cxn modelId="{CA402BFC-ACE3-E342-AD0F-CB4E66F4925A}" type="presOf" srcId="{7AAD1391-0F4F-4892-9355-A02B1A3ED2AF}" destId="{E12E7501-4F94-4660-BEA9-3B88E04073C6}" srcOrd="0" destOrd="0" presId="urn:microsoft.com/office/officeart/2005/8/layout/radial5"/>
    <dgm:cxn modelId="{6F92976E-A16C-1F4D-92F2-CB06763B9323}" type="presOf" srcId="{D1E051C2-9357-48AC-A0AC-147F1143D89B}" destId="{993EF271-BEC9-4677-86E3-C8B94C07890C}" srcOrd="0" destOrd="0" presId="urn:microsoft.com/office/officeart/2005/8/layout/radial5"/>
    <dgm:cxn modelId="{6C568971-25F8-BE41-B911-57EFF3F1304A}" type="presOf" srcId="{CF361830-ADA5-4EFF-8F5F-56E0003C223A}" destId="{D0F4077C-FB4C-4F52-9C53-2250F6DFBC6A}" srcOrd="0" destOrd="0" presId="urn:microsoft.com/office/officeart/2005/8/layout/radial5"/>
    <dgm:cxn modelId="{FF3B99A3-4033-4291-90A7-E9F5F3C4FBF1}" srcId="{7AAD1391-0F4F-4892-9355-A02B1A3ED2AF}" destId="{CFDBE46A-E9F7-4F23-AE61-F1F556894E43}" srcOrd="4" destOrd="0" parTransId="{A348BB85-2A44-42E6-BFBC-39F0BF34D8F6}" sibTransId="{7ADEB7F4-3411-4E8A-A913-872F0C9D1508}"/>
    <dgm:cxn modelId="{E1F43081-21E5-1247-ADA1-9EDBE1A2570E}" type="presOf" srcId="{CFDBE46A-E9F7-4F23-AE61-F1F556894E43}" destId="{D8326F09-1778-4172-A470-D183B7183F75}" srcOrd="0" destOrd="0" presId="urn:microsoft.com/office/officeart/2005/8/layout/radial5"/>
    <dgm:cxn modelId="{7DC0D14B-D682-4597-B8D6-5F058156C704}" srcId="{7AAD1391-0F4F-4892-9355-A02B1A3ED2AF}" destId="{12574499-57ED-4B05-AF7A-9F576F8E975F}" srcOrd="0" destOrd="0" parTransId="{B28A53DE-D0CB-40B4-9BCE-1C07F7655E8B}" sibTransId="{99BEB188-D7A9-4426-86E8-35C581FCFE61}"/>
    <dgm:cxn modelId="{CBC1C0B5-C3B8-5245-853E-071E40259A0B}" type="presOf" srcId="{2F6AF796-92C3-4F51-AB62-CC9322C87C49}" destId="{2D3B8126-3769-4957-AE0C-CFA3139ED8B1}" srcOrd="0" destOrd="0" presId="urn:microsoft.com/office/officeart/2005/8/layout/radial5"/>
    <dgm:cxn modelId="{C719C783-CE94-DC46-92B0-C7EF9632DD0A}" type="presOf" srcId="{9736D59D-919C-41D8-B022-0BDAAE608228}" destId="{4CAEAA55-D715-40E9-809E-08E8336BA70A}" srcOrd="0" destOrd="0" presId="urn:microsoft.com/office/officeart/2005/8/layout/radial5"/>
    <dgm:cxn modelId="{D37C5368-A55A-0E43-B82E-44B5E0C14605}" type="presOf" srcId="{B28A53DE-D0CB-40B4-9BCE-1C07F7655E8B}" destId="{5503B3D5-DF52-4D9B-B6A3-9AFE15DAA04F}" srcOrd="0" destOrd="0" presId="urn:microsoft.com/office/officeart/2005/8/layout/radial5"/>
    <dgm:cxn modelId="{4D0E0DF9-F8A5-B240-9DE3-653B4E398315}" type="presOf" srcId="{A348BB85-2A44-42E6-BFBC-39F0BF34D8F6}" destId="{56167AB0-C02A-4B4E-AD76-25C7C99BCB4E}" srcOrd="1" destOrd="0" presId="urn:microsoft.com/office/officeart/2005/8/layout/radial5"/>
    <dgm:cxn modelId="{48469093-E5E9-7F49-AA5D-0367B716C626}" type="presOf" srcId="{BAF714CF-0A29-4680-AC16-2F278C372838}" destId="{11077398-7780-4164-AED3-D9734BCDAE8E}" srcOrd="0" destOrd="0" presId="urn:microsoft.com/office/officeart/2005/8/layout/radial5"/>
    <dgm:cxn modelId="{B458EB4B-C28D-478F-A73D-8CB618252253}" srcId="{7AAD1391-0F4F-4892-9355-A02B1A3ED2AF}" destId="{02CFAA28-AF10-491B-A849-F131DE8B1514}" srcOrd="3" destOrd="0" parTransId="{D1E051C2-9357-48AC-A0AC-147F1143D89B}" sibTransId="{8FED4D4D-09EE-4763-8E90-7E46449CD492}"/>
    <dgm:cxn modelId="{20D0DA7A-2711-9A44-A8D8-768D836DF4FD}" type="presOf" srcId="{E2285DEF-6D84-44CF-90FD-7B1C13059BF9}" destId="{87832F96-0730-460A-B728-2554FEE39C3E}" srcOrd="0" destOrd="0" presId="urn:microsoft.com/office/officeart/2005/8/layout/radial5"/>
    <dgm:cxn modelId="{33067C31-D5B1-4DC0-A64E-1D5AFE851DD3}" srcId="{BAF714CF-0A29-4680-AC16-2F278C372838}" destId="{7AAD1391-0F4F-4892-9355-A02B1A3ED2AF}" srcOrd="0" destOrd="0" parTransId="{1A1A7EFB-EC50-4074-87F6-9F297FEEE72E}" sibTransId="{AD3FC524-C7C3-4EED-BFA9-F69BDC06AFEA}"/>
    <dgm:cxn modelId="{646B0FA2-8CEF-F246-9E38-CA221A018163}" type="presOf" srcId="{D1E051C2-9357-48AC-A0AC-147F1143D89B}" destId="{61B57CEC-014B-4C15-A50E-F9EBA7E5CE23}" srcOrd="1" destOrd="0" presId="urn:microsoft.com/office/officeart/2005/8/layout/radial5"/>
    <dgm:cxn modelId="{8E2495D6-9E1D-734E-B14A-F93C0CBB4F46}" type="presOf" srcId="{02CFAA28-AF10-491B-A849-F131DE8B1514}" destId="{3D9B0E5E-D3A5-49B1-BEAD-39A3D4659DCE}" srcOrd="0" destOrd="0" presId="urn:microsoft.com/office/officeart/2005/8/layout/radial5"/>
    <dgm:cxn modelId="{64A0C155-3AAE-BA4F-9563-8F80D1CDAC02}" type="presOf" srcId="{12574499-57ED-4B05-AF7A-9F576F8E975F}" destId="{09C67F96-CBDD-4635-95BA-C4FA5F0306CB}" srcOrd="0" destOrd="0" presId="urn:microsoft.com/office/officeart/2005/8/layout/radial5"/>
    <dgm:cxn modelId="{C8D7F728-CD3D-4B42-A09F-E75238F02850}" type="presOf" srcId="{87CE3938-7A3A-4AED-A382-6A2B0E6DF41A}" destId="{2ACAC295-4F02-4527-9F8C-10056F4277E6}" srcOrd="1" destOrd="0" presId="urn:microsoft.com/office/officeart/2005/8/layout/radial5"/>
    <dgm:cxn modelId="{ED3C9359-5392-CC4C-9BB1-092DCA11D2FE}" type="presParOf" srcId="{11077398-7780-4164-AED3-D9734BCDAE8E}" destId="{E12E7501-4F94-4660-BEA9-3B88E04073C6}" srcOrd="0" destOrd="0" presId="urn:microsoft.com/office/officeart/2005/8/layout/radial5"/>
    <dgm:cxn modelId="{5EEA7A27-E190-A74C-BD1E-7D70ABB533B7}" type="presParOf" srcId="{11077398-7780-4164-AED3-D9734BCDAE8E}" destId="{5503B3D5-DF52-4D9B-B6A3-9AFE15DAA04F}" srcOrd="1" destOrd="0" presId="urn:microsoft.com/office/officeart/2005/8/layout/radial5"/>
    <dgm:cxn modelId="{239579D8-60A8-0F4E-B4D1-9FAF2FEC5BE4}" type="presParOf" srcId="{5503B3D5-DF52-4D9B-B6A3-9AFE15DAA04F}" destId="{15906035-3AB4-4218-A04C-A249D83E8899}" srcOrd="0" destOrd="0" presId="urn:microsoft.com/office/officeart/2005/8/layout/radial5"/>
    <dgm:cxn modelId="{B65D5379-7FC4-8345-967D-E4B9EE2A6E77}" type="presParOf" srcId="{11077398-7780-4164-AED3-D9734BCDAE8E}" destId="{09C67F96-CBDD-4635-95BA-C4FA5F0306CB}" srcOrd="2" destOrd="0" presId="urn:microsoft.com/office/officeart/2005/8/layout/radial5"/>
    <dgm:cxn modelId="{0660BD42-C4F8-A94E-85FB-500082A8E145}" type="presParOf" srcId="{11077398-7780-4164-AED3-D9734BCDAE8E}" destId="{4A6CB2F3-80CD-4BF6-8FDE-3494D171FA52}" srcOrd="3" destOrd="0" presId="urn:microsoft.com/office/officeart/2005/8/layout/radial5"/>
    <dgm:cxn modelId="{7432C13F-21A5-C84B-B9CB-55E73DC096D8}" type="presParOf" srcId="{4A6CB2F3-80CD-4BF6-8FDE-3494D171FA52}" destId="{D1F433A8-D1CF-421D-A255-59DAC160998A}" srcOrd="0" destOrd="0" presId="urn:microsoft.com/office/officeart/2005/8/layout/radial5"/>
    <dgm:cxn modelId="{EDB2D081-E399-0D46-9CC1-87300166CA4B}" type="presParOf" srcId="{11077398-7780-4164-AED3-D9734BCDAE8E}" destId="{2D3B8126-3769-4957-AE0C-CFA3139ED8B1}" srcOrd="4" destOrd="0" presId="urn:microsoft.com/office/officeart/2005/8/layout/radial5"/>
    <dgm:cxn modelId="{004E8B8F-D7B0-214A-AB0A-7E7BFC46993E}" type="presParOf" srcId="{11077398-7780-4164-AED3-D9734BCDAE8E}" destId="{9C42BBFD-78F2-4722-918A-B552D01CF581}" srcOrd="5" destOrd="0" presId="urn:microsoft.com/office/officeart/2005/8/layout/radial5"/>
    <dgm:cxn modelId="{4EE3CFA3-6121-C946-AF09-23D892AA2295}" type="presParOf" srcId="{9C42BBFD-78F2-4722-918A-B552D01CF581}" destId="{2ACAC295-4F02-4527-9F8C-10056F4277E6}" srcOrd="0" destOrd="0" presId="urn:microsoft.com/office/officeart/2005/8/layout/radial5"/>
    <dgm:cxn modelId="{1F7BC357-5134-8E49-9C64-37BC3C18A7FE}" type="presParOf" srcId="{11077398-7780-4164-AED3-D9734BCDAE8E}" destId="{87832F96-0730-460A-B728-2554FEE39C3E}" srcOrd="6" destOrd="0" presId="urn:microsoft.com/office/officeart/2005/8/layout/radial5"/>
    <dgm:cxn modelId="{2D68784F-7792-FA42-B023-BCFB55C57623}" type="presParOf" srcId="{11077398-7780-4164-AED3-D9734BCDAE8E}" destId="{993EF271-BEC9-4677-86E3-C8B94C07890C}" srcOrd="7" destOrd="0" presId="urn:microsoft.com/office/officeart/2005/8/layout/radial5"/>
    <dgm:cxn modelId="{704CCEF4-2DA6-2F4B-B783-55413B18C43C}" type="presParOf" srcId="{993EF271-BEC9-4677-86E3-C8B94C07890C}" destId="{61B57CEC-014B-4C15-A50E-F9EBA7E5CE23}" srcOrd="0" destOrd="0" presId="urn:microsoft.com/office/officeart/2005/8/layout/radial5"/>
    <dgm:cxn modelId="{5A6796AB-A979-6340-B444-BB7C2B5A5FE6}" type="presParOf" srcId="{11077398-7780-4164-AED3-D9734BCDAE8E}" destId="{3D9B0E5E-D3A5-49B1-BEAD-39A3D4659DCE}" srcOrd="8" destOrd="0" presId="urn:microsoft.com/office/officeart/2005/8/layout/radial5"/>
    <dgm:cxn modelId="{025D4683-09D5-104C-B559-E607160A4516}" type="presParOf" srcId="{11077398-7780-4164-AED3-D9734BCDAE8E}" destId="{4F409F26-0CA7-457D-A632-EE977D2D1FFA}" srcOrd="9" destOrd="0" presId="urn:microsoft.com/office/officeart/2005/8/layout/radial5"/>
    <dgm:cxn modelId="{DF9F4F71-B5C7-424F-BF4D-CFFB19F22E4F}" type="presParOf" srcId="{4F409F26-0CA7-457D-A632-EE977D2D1FFA}" destId="{56167AB0-C02A-4B4E-AD76-25C7C99BCB4E}" srcOrd="0" destOrd="0" presId="urn:microsoft.com/office/officeart/2005/8/layout/radial5"/>
    <dgm:cxn modelId="{283FB370-E6C1-B843-ABC8-7F0DE2D78538}" type="presParOf" srcId="{11077398-7780-4164-AED3-D9734BCDAE8E}" destId="{D8326F09-1778-4172-A470-D183B7183F75}" srcOrd="10" destOrd="0" presId="urn:microsoft.com/office/officeart/2005/8/layout/radial5"/>
    <dgm:cxn modelId="{76B56362-86D6-4A4C-A2F5-77EA31DF125D}" type="presParOf" srcId="{11077398-7780-4164-AED3-D9734BCDAE8E}" destId="{4CAEAA55-D715-40E9-809E-08E8336BA70A}" srcOrd="11" destOrd="0" presId="urn:microsoft.com/office/officeart/2005/8/layout/radial5"/>
    <dgm:cxn modelId="{9DDEF9A8-02F8-C246-A21B-8356249D18D8}" type="presParOf" srcId="{4CAEAA55-D715-40E9-809E-08E8336BA70A}" destId="{6A3F8EAF-E884-484A-854E-E377F5B1064F}" srcOrd="0" destOrd="0" presId="urn:microsoft.com/office/officeart/2005/8/layout/radial5"/>
    <dgm:cxn modelId="{C21FF70D-DB25-9F48-BE46-4B27242D04A6}" type="presParOf" srcId="{11077398-7780-4164-AED3-D9734BCDAE8E}" destId="{D0F4077C-FB4C-4F52-9C53-2250F6DFBC6A}" srcOrd="12"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F714CF-0A29-4680-AC16-2F278C372838}"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CEFC31C0-231A-41C8-9C1B-5F0E9F282BBA}">
      <dgm:prSet phldrT="[Text]" custT="1"/>
      <dgm:spPr>
        <a:noFill/>
        <a:ln>
          <a:noFill/>
        </a:ln>
      </dgm:spPr>
      <dgm:t>
        <a:bodyPr/>
        <a:lstStyle/>
        <a:p>
          <a:pPr algn="ctr"/>
          <a:endParaRPr lang="en-US" sz="1000" dirty="0" smtClean="0">
            <a:solidFill>
              <a:schemeClr val="bg1"/>
            </a:solidFill>
            <a:latin typeface="Arial" panose="020B0604020202020204" pitchFamily="34" charset="0"/>
            <a:cs typeface="Arial" panose="020B0604020202020204" pitchFamily="34" charset="0"/>
          </a:endParaRPr>
        </a:p>
      </dgm:t>
    </dgm:pt>
    <dgm:pt modelId="{4104B133-1433-414F-89F8-E77FB69BC78F}" type="parTrans" cxnId="{902157C1-477F-43F2-B7C6-BF294AA18D6B}">
      <dgm:prSet/>
      <dgm:spPr/>
      <dgm:t>
        <a:bodyPr/>
        <a:lstStyle/>
        <a:p>
          <a:endParaRPr lang="en-US" dirty="0"/>
        </a:p>
      </dgm:t>
    </dgm:pt>
    <dgm:pt modelId="{3E6C7791-8D0E-4B5B-8FD3-F3CBA98005F4}" type="sibTrans" cxnId="{902157C1-477F-43F2-B7C6-BF294AA18D6B}">
      <dgm:prSet/>
      <dgm:spPr/>
      <dgm:t>
        <a:bodyPr/>
        <a:lstStyle/>
        <a:p>
          <a:endParaRPr lang="en-US"/>
        </a:p>
      </dgm:t>
    </dgm:pt>
    <dgm:pt modelId="{42A8CC09-A15C-43E7-9E57-5886B467DA0D}">
      <dgm:prSet phldrT="[Text]" custT="1"/>
      <dgm:spPr>
        <a:noFill/>
        <a:ln>
          <a:noFill/>
        </a:ln>
      </dgm:spPr>
      <dgm:t>
        <a:bodyPr/>
        <a:lstStyle/>
        <a:p>
          <a:pPr algn="ctr"/>
          <a:endParaRPr lang="en-US" sz="1000" b="0" dirty="0" smtClean="0">
            <a:solidFill>
              <a:schemeClr val="bg1"/>
            </a:solidFill>
            <a:latin typeface="Arial" panose="020B0604020202020204" pitchFamily="34" charset="0"/>
            <a:cs typeface="Arial" panose="020B0604020202020204" pitchFamily="34" charset="0"/>
          </a:endParaRPr>
        </a:p>
      </dgm:t>
    </dgm:pt>
    <dgm:pt modelId="{7C6036DB-5261-4F65-80F4-2317316C43EE}" type="parTrans" cxnId="{C56CC197-2D31-4340-AA59-6A2949767AFA}">
      <dgm:prSet/>
      <dgm:spPr/>
      <dgm:t>
        <a:bodyPr/>
        <a:lstStyle/>
        <a:p>
          <a:endParaRPr lang="en-US" dirty="0"/>
        </a:p>
      </dgm:t>
    </dgm:pt>
    <dgm:pt modelId="{4CACA4EB-3A34-4D0A-9E78-54AEF395B5D5}" type="sibTrans" cxnId="{C56CC197-2D31-4340-AA59-6A2949767AFA}">
      <dgm:prSet/>
      <dgm:spPr/>
      <dgm:t>
        <a:bodyPr/>
        <a:lstStyle/>
        <a:p>
          <a:endParaRPr lang="en-US"/>
        </a:p>
      </dgm:t>
    </dgm:pt>
    <dgm:pt modelId="{CAA2BEAF-52FB-4D14-A8A3-54FF0E1938BF}">
      <dgm:prSet phldrT="[Text]" custT="1"/>
      <dgm:spPr>
        <a:noFill/>
        <a:ln>
          <a:noFill/>
        </a:ln>
      </dgm:spPr>
      <dgm:t>
        <a:bodyPr/>
        <a:lstStyle/>
        <a:p>
          <a:pPr algn="ctr"/>
          <a:endParaRPr lang="en-US" sz="1000" dirty="0" smtClean="0">
            <a:solidFill>
              <a:schemeClr val="bg1"/>
            </a:solidFill>
            <a:latin typeface="Arial" panose="020B0604020202020204" pitchFamily="34" charset="0"/>
            <a:cs typeface="Arial" panose="020B0604020202020204" pitchFamily="34" charset="0"/>
          </a:endParaRPr>
        </a:p>
      </dgm:t>
    </dgm:pt>
    <dgm:pt modelId="{55263DB1-EBA5-488E-8866-DEAF54254508}" type="parTrans" cxnId="{0D498FA2-9606-45FA-A732-8FACF944962C}">
      <dgm:prSet/>
      <dgm:spPr/>
      <dgm:t>
        <a:bodyPr/>
        <a:lstStyle/>
        <a:p>
          <a:endParaRPr lang="en-US" dirty="0"/>
        </a:p>
      </dgm:t>
    </dgm:pt>
    <dgm:pt modelId="{32A2EC99-B8B8-4D30-8AAD-8703588F52C3}" type="sibTrans" cxnId="{0D498FA2-9606-45FA-A732-8FACF944962C}">
      <dgm:prSet/>
      <dgm:spPr/>
      <dgm:t>
        <a:bodyPr/>
        <a:lstStyle/>
        <a:p>
          <a:endParaRPr lang="en-US"/>
        </a:p>
      </dgm:t>
    </dgm:pt>
    <dgm:pt modelId="{BB30501D-BA89-4E88-BDA1-A1071DAEA90C}">
      <dgm:prSet phldrT="[Text]" custT="1"/>
      <dgm:spPr>
        <a:noFill/>
        <a:ln>
          <a:noFill/>
        </a:ln>
      </dgm:spPr>
      <dgm:t>
        <a:bodyPr/>
        <a:lstStyle/>
        <a:p>
          <a:pPr algn="ctr"/>
          <a:endParaRPr lang="en-US" sz="1200" dirty="0" smtClean="0">
            <a:solidFill>
              <a:schemeClr val="bg1"/>
            </a:solidFill>
            <a:latin typeface="Arial" panose="020B0604020202020204" pitchFamily="34" charset="0"/>
            <a:cs typeface="Arial" panose="020B0604020202020204" pitchFamily="34" charset="0"/>
          </a:endParaRPr>
        </a:p>
      </dgm:t>
    </dgm:pt>
    <dgm:pt modelId="{29BD9D69-B169-43D7-970A-CB0E6340E718}" type="parTrans" cxnId="{8326FFB5-9139-4C86-BCBA-623CB21A7C47}">
      <dgm:prSet/>
      <dgm:spPr/>
      <dgm:t>
        <a:bodyPr/>
        <a:lstStyle/>
        <a:p>
          <a:endParaRPr lang="en-US" dirty="0"/>
        </a:p>
      </dgm:t>
    </dgm:pt>
    <dgm:pt modelId="{9B82346E-0DE5-4A95-B408-9CAF9E59419F}" type="sibTrans" cxnId="{8326FFB5-9139-4C86-BCBA-623CB21A7C47}">
      <dgm:prSet/>
      <dgm:spPr/>
      <dgm:t>
        <a:bodyPr/>
        <a:lstStyle/>
        <a:p>
          <a:endParaRPr lang="en-US"/>
        </a:p>
      </dgm:t>
    </dgm:pt>
    <dgm:pt modelId="{7AAD1391-0F4F-4892-9355-A02B1A3ED2AF}">
      <dgm:prSet phldrT="[Text]" custT="1"/>
      <dgm:spPr>
        <a:solidFill>
          <a:srgbClr val="FFC000">
            <a:alpha val="50000"/>
          </a:srgbClr>
        </a:solidFill>
        <a:ln>
          <a:noFill/>
        </a:ln>
      </dgm:spPr>
      <dgm:t>
        <a:bodyPr/>
        <a:lstStyle/>
        <a:p>
          <a:pPr algn="ctr"/>
          <a:r>
            <a:rPr lang="en-US" sz="1600" b="1" dirty="0" smtClean="0">
              <a:solidFill>
                <a:schemeClr val="tx1"/>
              </a:solidFill>
              <a:latin typeface="Arial" panose="020B0604020202020204" pitchFamily="34" charset="0"/>
              <a:cs typeface="Arial" panose="020B0604020202020204" pitchFamily="34" charset="0"/>
            </a:rPr>
            <a:t>Research</a:t>
          </a:r>
          <a:endParaRPr lang="en-US" sz="1600" b="1" dirty="0">
            <a:solidFill>
              <a:schemeClr val="tx1"/>
            </a:solidFill>
            <a:latin typeface="Arial" panose="020B0604020202020204" pitchFamily="34" charset="0"/>
            <a:cs typeface="Arial" panose="020B0604020202020204" pitchFamily="34" charset="0"/>
          </a:endParaRPr>
        </a:p>
      </dgm:t>
    </dgm:pt>
    <dgm:pt modelId="{1A1A7EFB-EC50-4074-87F6-9F297FEEE72E}" type="parTrans" cxnId="{33067C31-D5B1-4DC0-A64E-1D5AFE851DD3}">
      <dgm:prSet/>
      <dgm:spPr/>
      <dgm:t>
        <a:bodyPr/>
        <a:lstStyle/>
        <a:p>
          <a:endParaRPr lang="en-US"/>
        </a:p>
      </dgm:t>
    </dgm:pt>
    <dgm:pt modelId="{AD3FC524-C7C3-4EED-BFA9-F69BDC06AFEA}" type="sibTrans" cxnId="{33067C31-D5B1-4DC0-A64E-1D5AFE851DD3}">
      <dgm:prSet/>
      <dgm:spPr/>
      <dgm:t>
        <a:bodyPr/>
        <a:lstStyle/>
        <a:p>
          <a:endParaRPr lang="en-US"/>
        </a:p>
      </dgm:t>
    </dgm:pt>
    <dgm:pt modelId="{2F6AF796-92C3-4F51-AB62-CC9322C87C49}">
      <dgm:prSet phldrT="[Text]" custT="1"/>
      <dgm:spPr>
        <a:noFill/>
        <a:ln>
          <a:noFill/>
        </a:ln>
      </dgm:spPr>
      <dgm:t>
        <a:bodyPr/>
        <a:lstStyle/>
        <a:p>
          <a:pPr algn="ctr"/>
          <a:endParaRPr lang="en-US" sz="1200" dirty="0" smtClean="0">
            <a:solidFill>
              <a:schemeClr val="bg1"/>
            </a:solidFill>
            <a:latin typeface="Arial" panose="020B0604020202020204" pitchFamily="34" charset="0"/>
            <a:cs typeface="Arial" panose="020B0604020202020204" pitchFamily="34" charset="0"/>
          </a:endParaRPr>
        </a:p>
      </dgm:t>
    </dgm:pt>
    <dgm:pt modelId="{2FA4E7AB-393D-4560-95A5-704EF3C6C81C}" type="sibTrans" cxnId="{AA55CE6B-89DD-4F8A-A285-C4F5E6136A09}">
      <dgm:prSet/>
      <dgm:spPr/>
      <dgm:t>
        <a:bodyPr/>
        <a:lstStyle/>
        <a:p>
          <a:endParaRPr lang="en-US"/>
        </a:p>
      </dgm:t>
    </dgm:pt>
    <dgm:pt modelId="{29062A56-BC8A-406D-A3B9-9FFE880F252F}" type="parTrans" cxnId="{AA55CE6B-89DD-4F8A-A285-C4F5E6136A09}">
      <dgm:prSet/>
      <dgm:spPr/>
      <dgm:t>
        <a:bodyPr/>
        <a:lstStyle/>
        <a:p>
          <a:endParaRPr lang="en-US" dirty="0"/>
        </a:p>
      </dgm:t>
    </dgm:pt>
    <dgm:pt modelId="{8FFABCBB-FE32-4BCF-B3B4-C5DD02B391B3}">
      <dgm:prSet phldrT="[Text]" custT="1"/>
      <dgm:spPr>
        <a:noFill/>
        <a:ln>
          <a:noFill/>
        </a:ln>
      </dgm:spPr>
      <dgm:t>
        <a:bodyPr/>
        <a:lstStyle/>
        <a:p>
          <a:pPr algn="ctr"/>
          <a:endParaRPr lang="en-US" sz="1200" dirty="0" smtClean="0">
            <a:solidFill>
              <a:schemeClr val="bg1"/>
            </a:solidFill>
            <a:latin typeface="Arial" panose="020B0604020202020204" pitchFamily="34" charset="0"/>
            <a:cs typeface="Arial" panose="020B0604020202020204" pitchFamily="34" charset="0"/>
          </a:endParaRPr>
        </a:p>
      </dgm:t>
    </dgm:pt>
    <dgm:pt modelId="{42B98EF4-4758-43BA-83A5-BDACF9127C13}" type="sibTrans" cxnId="{FF9C1660-E497-48DF-BB20-1F8857FA7160}">
      <dgm:prSet/>
      <dgm:spPr/>
      <dgm:t>
        <a:bodyPr/>
        <a:lstStyle/>
        <a:p>
          <a:endParaRPr lang="en-US"/>
        </a:p>
      </dgm:t>
    </dgm:pt>
    <dgm:pt modelId="{E29AF171-CC3D-48FC-A864-6F17F66BC723}" type="parTrans" cxnId="{FF9C1660-E497-48DF-BB20-1F8857FA7160}">
      <dgm:prSet/>
      <dgm:spPr/>
      <dgm:t>
        <a:bodyPr/>
        <a:lstStyle/>
        <a:p>
          <a:endParaRPr lang="en-US" dirty="0"/>
        </a:p>
      </dgm:t>
    </dgm:pt>
    <dgm:pt modelId="{CFDBE46A-E9F7-4F23-AE61-F1F556894E43}">
      <dgm:prSet phldrT="[Text]" custT="1">
        <dgm:style>
          <a:lnRef idx="2">
            <a:schemeClr val="accent2">
              <a:shade val="50000"/>
            </a:schemeClr>
          </a:lnRef>
          <a:fillRef idx="1">
            <a:schemeClr val="accent2"/>
          </a:fillRef>
          <a:effectRef idx="0">
            <a:schemeClr val="accent2"/>
          </a:effectRef>
          <a:fontRef idx="minor">
            <a:schemeClr val="lt1"/>
          </a:fontRef>
        </dgm:style>
      </dgm:prSet>
      <dgm:spPr>
        <a:noFill/>
        <a:ln>
          <a:noFill/>
        </a:ln>
      </dgm:spPr>
      <dgm:t>
        <a:bodyPr/>
        <a:lstStyle/>
        <a:p>
          <a:pPr algn="ctr"/>
          <a:endParaRPr lang="en-US" sz="1200" dirty="0" smtClean="0">
            <a:solidFill>
              <a:schemeClr val="bg1"/>
            </a:solidFill>
            <a:latin typeface="Arial" panose="020B0604020202020204" pitchFamily="34" charset="0"/>
            <a:cs typeface="Arial" panose="020B0604020202020204" pitchFamily="34" charset="0"/>
          </a:endParaRPr>
        </a:p>
      </dgm:t>
    </dgm:pt>
    <dgm:pt modelId="{7ADEB7F4-3411-4E8A-A913-872F0C9D1508}" type="sibTrans" cxnId="{FF3B99A3-4033-4291-90A7-E9F5F3C4FBF1}">
      <dgm:prSet/>
      <dgm:spPr/>
      <dgm:t>
        <a:bodyPr/>
        <a:lstStyle/>
        <a:p>
          <a:endParaRPr lang="en-US"/>
        </a:p>
      </dgm:t>
    </dgm:pt>
    <dgm:pt modelId="{A348BB85-2A44-42E6-BFBC-39F0BF34D8F6}" type="parTrans" cxnId="{FF3B99A3-4033-4291-90A7-E9F5F3C4FBF1}">
      <dgm:prSet/>
      <dgm:spPr/>
      <dgm:t>
        <a:bodyPr/>
        <a:lstStyle/>
        <a:p>
          <a:endParaRPr lang="en-US" dirty="0"/>
        </a:p>
      </dgm:t>
    </dgm:pt>
    <dgm:pt modelId="{27E081CB-C08F-4F94-BAE4-436025798DFA}" type="pres">
      <dgm:prSet presAssocID="{BAF714CF-0A29-4680-AC16-2F278C372838}" presName="cycle" presStyleCnt="0">
        <dgm:presLayoutVars>
          <dgm:chMax val="1"/>
          <dgm:dir/>
          <dgm:animLvl val="ctr"/>
          <dgm:resizeHandles val="exact"/>
        </dgm:presLayoutVars>
      </dgm:prSet>
      <dgm:spPr/>
      <dgm:t>
        <a:bodyPr/>
        <a:lstStyle/>
        <a:p>
          <a:endParaRPr lang="en-US"/>
        </a:p>
      </dgm:t>
    </dgm:pt>
    <dgm:pt modelId="{49B1B665-F7FE-4FB8-81AE-9B5E70091831}" type="pres">
      <dgm:prSet presAssocID="{7AAD1391-0F4F-4892-9355-A02B1A3ED2AF}" presName="centerShape" presStyleLbl="node0" presStyleIdx="0" presStyleCnt="1"/>
      <dgm:spPr/>
      <dgm:t>
        <a:bodyPr/>
        <a:lstStyle/>
        <a:p>
          <a:endParaRPr lang="en-US"/>
        </a:p>
      </dgm:t>
    </dgm:pt>
    <dgm:pt modelId="{B7A35A92-B990-40E1-8E3A-D229F8A87E3B}" type="pres">
      <dgm:prSet presAssocID="{29062A56-BC8A-406D-A3B9-9FFE880F252F}" presName="Name9" presStyleLbl="parChTrans1D2" presStyleIdx="0" presStyleCnt="7"/>
      <dgm:spPr/>
      <dgm:t>
        <a:bodyPr/>
        <a:lstStyle/>
        <a:p>
          <a:endParaRPr lang="en-US"/>
        </a:p>
      </dgm:t>
    </dgm:pt>
    <dgm:pt modelId="{2F66900B-E3BF-4EEC-AB05-E5A308B5E2E0}" type="pres">
      <dgm:prSet presAssocID="{29062A56-BC8A-406D-A3B9-9FFE880F252F}" presName="connTx" presStyleLbl="parChTrans1D2" presStyleIdx="0" presStyleCnt="7"/>
      <dgm:spPr/>
      <dgm:t>
        <a:bodyPr/>
        <a:lstStyle/>
        <a:p>
          <a:endParaRPr lang="en-US"/>
        </a:p>
      </dgm:t>
    </dgm:pt>
    <dgm:pt modelId="{F253C382-9FDC-4738-B2DD-567CF4E81A0B}" type="pres">
      <dgm:prSet presAssocID="{2F6AF796-92C3-4F51-AB62-CC9322C87C49}" presName="node" presStyleLbl="node1" presStyleIdx="0" presStyleCnt="7">
        <dgm:presLayoutVars>
          <dgm:bulletEnabled val="1"/>
        </dgm:presLayoutVars>
      </dgm:prSet>
      <dgm:spPr/>
      <dgm:t>
        <a:bodyPr/>
        <a:lstStyle/>
        <a:p>
          <a:endParaRPr lang="en-US"/>
        </a:p>
      </dgm:t>
    </dgm:pt>
    <dgm:pt modelId="{46C39425-8ABB-4587-81E1-E3ABB1A94AB1}" type="pres">
      <dgm:prSet presAssocID="{A348BB85-2A44-42E6-BFBC-39F0BF34D8F6}" presName="Name9" presStyleLbl="parChTrans1D2" presStyleIdx="1" presStyleCnt="7"/>
      <dgm:spPr/>
      <dgm:t>
        <a:bodyPr/>
        <a:lstStyle/>
        <a:p>
          <a:endParaRPr lang="en-US"/>
        </a:p>
      </dgm:t>
    </dgm:pt>
    <dgm:pt modelId="{1349F7BA-D7BF-4D5C-9D98-E164B86B5FF8}" type="pres">
      <dgm:prSet presAssocID="{A348BB85-2A44-42E6-BFBC-39F0BF34D8F6}" presName="connTx" presStyleLbl="parChTrans1D2" presStyleIdx="1" presStyleCnt="7"/>
      <dgm:spPr/>
      <dgm:t>
        <a:bodyPr/>
        <a:lstStyle/>
        <a:p>
          <a:endParaRPr lang="en-US"/>
        </a:p>
      </dgm:t>
    </dgm:pt>
    <dgm:pt modelId="{8C4B18BD-B1C6-429E-9865-A48BA02E150A}" type="pres">
      <dgm:prSet presAssocID="{CFDBE46A-E9F7-4F23-AE61-F1F556894E43}" presName="node" presStyleLbl="node1" presStyleIdx="1" presStyleCnt="7" custRadScaleRad="100023" custRadScaleInc="-4436">
        <dgm:presLayoutVars>
          <dgm:bulletEnabled val="1"/>
        </dgm:presLayoutVars>
      </dgm:prSet>
      <dgm:spPr/>
      <dgm:t>
        <a:bodyPr/>
        <a:lstStyle/>
        <a:p>
          <a:endParaRPr lang="en-US"/>
        </a:p>
      </dgm:t>
    </dgm:pt>
    <dgm:pt modelId="{12F2C6AA-4BFA-4A99-B920-68268E294873}" type="pres">
      <dgm:prSet presAssocID="{29BD9D69-B169-43D7-970A-CB0E6340E718}" presName="Name9" presStyleLbl="parChTrans1D2" presStyleIdx="2" presStyleCnt="7"/>
      <dgm:spPr/>
      <dgm:t>
        <a:bodyPr/>
        <a:lstStyle/>
        <a:p>
          <a:endParaRPr lang="en-US"/>
        </a:p>
      </dgm:t>
    </dgm:pt>
    <dgm:pt modelId="{B2C96039-C0B4-4590-ACD9-839503CB3386}" type="pres">
      <dgm:prSet presAssocID="{29BD9D69-B169-43D7-970A-CB0E6340E718}" presName="connTx" presStyleLbl="parChTrans1D2" presStyleIdx="2" presStyleCnt="7"/>
      <dgm:spPr/>
      <dgm:t>
        <a:bodyPr/>
        <a:lstStyle/>
        <a:p>
          <a:endParaRPr lang="en-US"/>
        </a:p>
      </dgm:t>
    </dgm:pt>
    <dgm:pt modelId="{C745D268-B64D-4756-BF8A-1F8883F81A1F}" type="pres">
      <dgm:prSet presAssocID="{BB30501D-BA89-4E88-BDA1-A1071DAEA90C}" presName="node" presStyleLbl="node1" presStyleIdx="2" presStyleCnt="7">
        <dgm:presLayoutVars>
          <dgm:bulletEnabled val="1"/>
        </dgm:presLayoutVars>
      </dgm:prSet>
      <dgm:spPr/>
      <dgm:t>
        <a:bodyPr/>
        <a:lstStyle/>
        <a:p>
          <a:endParaRPr lang="en-US"/>
        </a:p>
      </dgm:t>
    </dgm:pt>
    <dgm:pt modelId="{D08FCEB2-A3A4-4847-9DEC-FB1C6ADBE5D9}" type="pres">
      <dgm:prSet presAssocID="{E29AF171-CC3D-48FC-A864-6F17F66BC723}" presName="Name9" presStyleLbl="parChTrans1D2" presStyleIdx="3" presStyleCnt="7"/>
      <dgm:spPr/>
      <dgm:t>
        <a:bodyPr/>
        <a:lstStyle/>
        <a:p>
          <a:endParaRPr lang="en-US"/>
        </a:p>
      </dgm:t>
    </dgm:pt>
    <dgm:pt modelId="{490E456A-BDAC-4415-AFDA-FF368E9474BD}" type="pres">
      <dgm:prSet presAssocID="{E29AF171-CC3D-48FC-A864-6F17F66BC723}" presName="connTx" presStyleLbl="parChTrans1D2" presStyleIdx="3" presStyleCnt="7"/>
      <dgm:spPr/>
      <dgm:t>
        <a:bodyPr/>
        <a:lstStyle/>
        <a:p>
          <a:endParaRPr lang="en-US"/>
        </a:p>
      </dgm:t>
    </dgm:pt>
    <dgm:pt modelId="{2A1FC52A-3CCB-4693-B4A7-72B00CD93D4A}" type="pres">
      <dgm:prSet presAssocID="{8FFABCBB-FE32-4BCF-B3B4-C5DD02B391B3}" presName="node" presStyleLbl="node1" presStyleIdx="3" presStyleCnt="7">
        <dgm:presLayoutVars>
          <dgm:bulletEnabled val="1"/>
        </dgm:presLayoutVars>
      </dgm:prSet>
      <dgm:spPr/>
      <dgm:t>
        <a:bodyPr/>
        <a:lstStyle/>
        <a:p>
          <a:endParaRPr lang="en-US"/>
        </a:p>
      </dgm:t>
    </dgm:pt>
    <dgm:pt modelId="{01CCB501-DC50-4B67-A33A-4D2932BD3395}" type="pres">
      <dgm:prSet presAssocID="{55263DB1-EBA5-488E-8866-DEAF54254508}" presName="Name9" presStyleLbl="parChTrans1D2" presStyleIdx="4" presStyleCnt="7"/>
      <dgm:spPr/>
      <dgm:t>
        <a:bodyPr/>
        <a:lstStyle/>
        <a:p>
          <a:endParaRPr lang="en-US"/>
        </a:p>
      </dgm:t>
    </dgm:pt>
    <dgm:pt modelId="{7A62579B-23E7-4116-BEB6-3DF584A3853C}" type="pres">
      <dgm:prSet presAssocID="{55263DB1-EBA5-488E-8866-DEAF54254508}" presName="connTx" presStyleLbl="parChTrans1D2" presStyleIdx="4" presStyleCnt="7"/>
      <dgm:spPr/>
      <dgm:t>
        <a:bodyPr/>
        <a:lstStyle/>
        <a:p>
          <a:endParaRPr lang="en-US"/>
        </a:p>
      </dgm:t>
    </dgm:pt>
    <dgm:pt modelId="{A0DC3DAE-92DC-49E0-A7F6-A29903E215A5}" type="pres">
      <dgm:prSet presAssocID="{CAA2BEAF-52FB-4D14-A8A3-54FF0E1938BF}" presName="node" presStyleLbl="node1" presStyleIdx="4" presStyleCnt="7">
        <dgm:presLayoutVars>
          <dgm:bulletEnabled val="1"/>
        </dgm:presLayoutVars>
      </dgm:prSet>
      <dgm:spPr/>
      <dgm:t>
        <a:bodyPr/>
        <a:lstStyle/>
        <a:p>
          <a:endParaRPr lang="en-US"/>
        </a:p>
      </dgm:t>
    </dgm:pt>
    <dgm:pt modelId="{09189081-7400-4CFE-8A0B-CD8E8C307C32}" type="pres">
      <dgm:prSet presAssocID="{4104B133-1433-414F-89F8-E77FB69BC78F}" presName="Name9" presStyleLbl="parChTrans1D2" presStyleIdx="5" presStyleCnt="7"/>
      <dgm:spPr/>
      <dgm:t>
        <a:bodyPr/>
        <a:lstStyle/>
        <a:p>
          <a:endParaRPr lang="en-US"/>
        </a:p>
      </dgm:t>
    </dgm:pt>
    <dgm:pt modelId="{AED71EE3-013D-4A61-A2D0-0DE67A453338}" type="pres">
      <dgm:prSet presAssocID="{4104B133-1433-414F-89F8-E77FB69BC78F}" presName="connTx" presStyleLbl="parChTrans1D2" presStyleIdx="5" presStyleCnt="7"/>
      <dgm:spPr/>
      <dgm:t>
        <a:bodyPr/>
        <a:lstStyle/>
        <a:p>
          <a:endParaRPr lang="en-US"/>
        </a:p>
      </dgm:t>
    </dgm:pt>
    <dgm:pt modelId="{1777DAEA-BCEC-40F1-94C9-0953E87897A5}" type="pres">
      <dgm:prSet presAssocID="{CEFC31C0-231A-41C8-9C1B-5F0E9F282BBA}" presName="node" presStyleLbl="node1" presStyleIdx="5" presStyleCnt="7">
        <dgm:presLayoutVars>
          <dgm:bulletEnabled val="1"/>
        </dgm:presLayoutVars>
      </dgm:prSet>
      <dgm:spPr/>
      <dgm:t>
        <a:bodyPr/>
        <a:lstStyle/>
        <a:p>
          <a:endParaRPr lang="en-US"/>
        </a:p>
      </dgm:t>
    </dgm:pt>
    <dgm:pt modelId="{32C2ADD9-7324-4E3B-A1D4-254AC3485F00}" type="pres">
      <dgm:prSet presAssocID="{7C6036DB-5261-4F65-80F4-2317316C43EE}" presName="Name9" presStyleLbl="parChTrans1D2" presStyleIdx="6" presStyleCnt="7"/>
      <dgm:spPr/>
      <dgm:t>
        <a:bodyPr/>
        <a:lstStyle/>
        <a:p>
          <a:endParaRPr lang="en-US"/>
        </a:p>
      </dgm:t>
    </dgm:pt>
    <dgm:pt modelId="{677E89D6-5A27-4230-B21F-204AC42661CF}" type="pres">
      <dgm:prSet presAssocID="{7C6036DB-5261-4F65-80F4-2317316C43EE}" presName="connTx" presStyleLbl="parChTrans1D2" presStyleIdx="6" presStyleCnt="7"/>
      <dgm:spPr/>
      <dgm:t>
        <a:bodyPr/>
        <a:lstStyle/>
        <a:p>
          <a:endParaRPr lang="en-US"/>
        </a:p>
      </dgm:t>
    </dgm:pt>
    <dgm:pt modelId="{40CB3F02-B742-4CA4-A8AC-FF904EDF0149}" type="pres">
      <dgm:prSet presAssocID="{42A8CC09-A15C-43E7-9E57-5886B467DA0D}" presName="node" presStyleLbl="node1" presStyleIdx="6" presStyleCnt="7">
        <dgm:presLayoutVars>
          <dgm:bulletEnabled val="1"/>
        </dgm:presLayoutVars>
      </dgm:prSet>
      <dgm:spPr/>
      <dgm:t>
        <a:bodyPr/>
        <a:lstStyle/>
        <a:p>
          <a:endParaRPr lang="en-US"/>
        </a:p>
      </dgm:t>
    </dgm:pt>
  </dgm:ptLst>
  <dgm:cxnLst>
    <dgm:cxn modelId="{3394AF4E-23DC-4622-8D55-8B3D5FB6DA84}" type="presOf" srcId="{7C6036DB-5261-4F65-80F4-2317316C43EE}" destId="{677E89D6-5A27-4230-B21F-204AC42661CF}" srcOrd="1" destOrd="0" presId="urn:microsoft.com/office/officeart/2005/8/layout/radial1"/>
    <dgm:cxn modelId="{314CBC8D-724F-4A0D-B93C-6D71B23B84F2}" type="presOf" srcId="{7AAD1391-0F4F-4892-9355-A02B1A3ED2AF}" destId="{49B1B665-F7FE-4FB8-81AE-9B5E70091831}" srcOrd="0" destOrd="0" presId="urn:microsoft.com/office/officeart/2005/8/layout/radial1"/>
    <dgm:cxn modelId="{8A1EE949-F70E-4E33-BFCB-1969EC6E54B8}" type="presOf" srcId="{A348BB85-2A44-42E6-BFBC-39F0BF34D8F6}" destId="{1349F7BA-D7BF-4D5C-9D98-E164B86B5FF8}" srcOrd="1" destOrd="0" presId="urn:microsoft.com/office/officeart/2005/8/layout/radial1"/>
    <dgm:cxn modelId="{F9817DB8-0ABB-41D9-94AC-3C3AD93E8ABD}" type="presOf" srcId="{BAF714CF-0A29-4680-AC16-2F278C372838}" destId="{27E081CB-C08F-4F94-BAE4-436025798DFA}" srcOrd="0" destOrd="0" presId="urn:microsoft.com/office/officeart/2005/8/layout/radial1"/>
    <dgm:cxn modelId="{D2278AF1-D0F8-4DDD-A892-ADAED98C1F64}" type="presOf" srcId="{29062A56-BC8A-406D-A3B9-9FFE880F252F}" destId="{B7A35A92-B990-40E1-8E3A-D229F8A87E3B}" srcOrd="0" destOrd="0" presId="urn:microsoft.com/office/officeart/2005/8/layout/radial1"/>
    <dgm:cxn modelId="{D2964CA6-3F8C-4E9A-89F1-3B679CCA6E8C}" type="presOf" srcId="{BB30501D-BA89-4E88-BDA1-A1071DAEA90C}" destId="{C745D268-B64D-4756-BF8A-1F8883F81A1F}" srcOrd="0" destOrd="0" presId="urn:microsoft.com/office/officeart/2005/8/layout/radial1"/>
    <dgm:cxn modelId="{18AADF66-8D1E-4DED-9A61-BF8C534F43D0}" type="presOf" srcId="{A348BB85-2A44-42E6-BFBC-39F0BF34D8F6}" destId="{46C39425-8ABB-4587-81E1-E3ABB1A94AB1}" srcOrd="0" destOrd="0" presId="urn:microsoft.com/office/officeart/2005/8/layout/radial1"/>
    <dgm:cxn modelId="{3FF9B14F-0EC5-45F4-8A98-421C1297152E}" type="presOf" srcId="{4104B133-1433-414F-89F8-E77FB69BC78F}" destId="{09189081-7400-4CFE-8A0B-CD8E8C307C32}" srcOrd="0" destOrd="0" presId="urn:microsoft.com/office/officeart/2005/8/layout/radial1"/>
    <dgm:cxn modelId="{C3DE3AB4-0D8C-445D-A0F2-51A22B7ECCCA}" type="presOf" srcId="{CEFC31C0-231A-41C8-9C1B-5F0E9F282BBA}" destId="{1777DAEA-BCEC-40F1-94C9-0953E87897A5}" srcOrd="0" destOrd="0" presId="urn:microsoft.com/office/officeart/2005/8/layout/radial1"/>
    <dgm:cxn modelId="{166D7A8A-AFC7-4185-A573-83BF8834CF7A}" type="presOf" srcId="{55263DB1-EBA5-488E-8866-DEAF54254508}" destId="{01CCB501-DC50-4B67-A33A-4D2932BD3395}" srcOrd="0" destOrd="0" presId="urn:microsoft.com/office/officeart/2005/8/layout/radial1"/>
    <dgm:cxn modelId="{902157C1-477F-43F2-B7C6-BF294AA18D6B}" srcId="{7AAD1391-0F4F-4892-9355-A02B1A3ED2AF}" destId="{CEFC31C0-231A-41C8-9C1B-5F0E9F282BBA}" srcOrd="5" destOrd="0" parTransId="{4104B133-1433-414F-89F8-E77FB69BC78F}" sibTransId="{3E6C7791-8D0E-4B5B-8FD3-F3CBA98005F4}"/>
    <dgm:cxn modelId="{5203609E-2A36-4135-BF26-9620CEB4713D}" type="presOf" srcId="{29BD9D69-B169-43D7-970A-CB0E6340E718}" destId="{12F2C6AA-4BFA-4A99-B920-68268E294873}" srcOrd="0" destOrd="0" presId="urn:microsoft.com/office/officeart/2005/8/layout/radial1"/>
    <dgm:cxn modelId="{C56CC197-2D31-4340-AA59-6A2949767AFA}" srcId="{7AAD1391-0F4F-4892-9355-A02B1A3ED2AF}" destId="{42A8CC09-A15C-43E7-9E57-5886B467DA0D}" srcOrd="6" destOrd="0" parTransId="{7C6036DB-5261-4F65-80F4-2317316C43EE}" sibTransId="{4CACA4EB-3A34-4D0A-9E78-54AEF395B5D5}"/>
    <dgm:cxn modelId="{FF9C1660-E497-48DF-BB20-1F8857FA7160}" srcId="{7AAD1391-0F4F-4892-9355-A02B1A3ED2AF}" destId="{8FFABCBB-FE32-4BCF-B3B4-C5DD02B391B3}" srcOrd="3" destOrd="0" parTransId="{E29AF171-CC3D-48FC-A864-6F17F66BC723}" sibTransId="{42B98EF4-4758-43BA-83A5-BDACF9127C13}"/>
    <dgm:cxn modelId="{0D498FA2-9606-45FA-A732-8FACF944962C}" srcId="{7AAD1391-0F4F-4892-9355-A02B1A3ED2AF}" destId="{CAA2BEAF-52FB-4D14-A8A3-54FF0E1938BF}" srcOrd="4" destOrd="0" parTransId="{55263DB1-EBA5-488E-8866-DEAF54254508}" sibTransId="{32A2EC99-B8B8-4D30-8AAD-8703588F52C3}"/>
    <dgm:cxn modelId="{ED5B7C4B-6142-4CE3-B9FD-ECE302EDDF6E}" type="presOf" srcId="{42A8CC09-A15C-43E7-9E57-5886B467DA0D}" destId="{40CB3F02-B742-4CA4-A8AC-FF904EDF0149}" srcOrd="0" destOrd="0" presId="urn:microsoft.com/office/officeart/2005/8/layout/radial1"/>
    <dgm:cxn modelId="{8326FFB5-9139-4C86-BCBA-623CB21A7C47}" srcId="{7AAD1391-0F4F-4892-9355-A02B1A3ED2AF}" destId="{BB30501D-BA89-4E88-BDA1-A1071DAEA90C}" srcOrd="2" destOrd="0" parTransId="{29BD9D69-B169-43D7-970A-CB0E6340E718}" sibTransId="{9B82346E-0DE5-4A95-B408-9CAF9E59419F}"/>
    <dgm:cxn modelId="{65FA16E5-5A32-44A9-909A-AB9F13B392FC}" type="presOf" srcId="{29BD9D69-B169-43D7-970A-CB0E6340E718}" destId="{B2C96039-C0B4-4590-ACD9-839503CB3386}" srcOrd="1" destOrd="0" presId="urn:microsoft.com/office/officeart/2005/8/layout/radial1"/>
    <dgm:cxn modelId="{CDE0BC83-F41C-4285-99B6-D49085765AD8}" type="presOf" srcId="{7C6036DB-5261-4F65-80F4-2317316C43EE}" destId="{32C2ADD9-7324-4E3B-A1D4-254AC3485F00}" srcOrd="0" destOrd="0" presId="urn:microsoft.com/office/officeart/2005/8/layout/radial1"/>
    <dgm:cxn modelId="{77F6615B-77B6-495E-8DEF-F82914056A86}" type="presOf" srcId="{CAA2BEAF-52FB-4D14-A8A3-54FF0E1938BF}" destId="{A0DC3DAE-92DC-49E0-A7F6-A29903E215A5}" srcOrd="0" destOrd="0" presId="urn:microsoft.com/office/officeart/2005/8/layout/radial1"/>
    <dgm:cxn modelId="{365C4EF4-8BFB-4395-B644-E0CE912891B1}" type="presOf" srcId="{29062A56-BC8A-406D-A3B9-9FFE880F252F}" destId="{2F66900B-E3BF-4EEC-AB05-E5A308B5E2E0}" srcOrd="1" destOrd="0" presId="urn:microsoft.com/office/officeart/2005/8/layout/radial1"/>
    <dgm:cxn modelId="{93C9B0FA-FD72-4C24-8B23-B4FB1A192330}" type="presOf" srcId="{2F6AF796-92C3-4F51-AB62-CC9322C87C49}" destId="{F253C382-9FDC-4738-B2DD-567CF4E81A0B}" srcOrd="0" destOrd="0" presId="urn:microsoft.com/office/officeart/2005/8/layout/radial1"/>
    <dgm:cxn modelId="{33067C31-D5B1-4DC0-A64E-1D5AFE851DD3}" srcId="{BAF714CF-0A29-4680-AC16-2F278C372838}" destId="{7AAD1391-0F4F-4892-9355-A02B1A3ED2AF}" srcOrd="0" destOrd="0" parTransId="{1A1A7EFB-EC50-4074-87F6-9F297FEEE72E}" sibTransId="{AD3FC524-C7C3-4EED-BFA9-F69BDC06AFEA}"/>
    <dgm:cxn modelId="{90BFCB05-6449-49F2-AFE4-6B745BE0B306}" type="presOf" srcId="{CFDBE46A-E9F7-4F23-AE61-F1F556894E43}" destId="{8C4B18BD-B1C6-429E-9865-A48BA02E150A}" srcOrd="0" destOrd="0" presId="urn:microsoft.com/office/officeart/2005/8/layout/radial1"/>
    <dgm:cxn modelId="{AA55CE6B-89DD-4F8A-A285-C4F5E6136A09}" srcId="{7AAD1391-0F4F-4892-9355-A02B1A3ED2AF}" destId="{2F6AF796-92C3-4F51-AB62-CC9322C87C49}" srcOrd="0" destOrd="0" parTransId="{29062A56-BC8A-406D-A3B9-9FFE880F252F}" sibTransId="{2FA4E7AB-393D-4560-95A5-704EF3C6C81C}"/>
    <dgm:cxn modelId="{FF3B99A3-4033-4291-90A7-E9F5F3C4FBF1}" srcId="{7AAD1391-0F4F-4892-9355-A02B1A3ED2AF}" destId="{CFDBE46A-E9F7-4F23-AE61-F1F556894E43}" srcOrd="1" destOrd="0" parTransId="{A348BB85-2A44-42E6-BFBC-39F0BF34D8F6}" sibTransId="{7ADEB7F4-3411-4E8A-A913-872F0C9D1508}"/>
    <dgm:cxn modelId="{1D6F6A10-654C-4FA5-99C7-7F88A030B304}" type="presOf" srcId="{4104B133-1433-414F-89F8-E77FB69BC78F}" destId="{AED71EE3-013D-4A61-A2D0-0DE67A453338}" srcOrd="1" destOrd="0" presId="urn:microsoft.com/office/officeart/2005/8/layout/radial1"/>
    <dgm:cxn modelId="{4389EA70-9A31-43BD-8B8B-91699A33E922}" type="presOf" srcId="{55263DB1-EBA5-488E-8866-DEAF54254508}" destId="{7A62579B-23E7-4116-BEB6-3DF584A3853C}" srcOrd="1" destOrd="0" presId="urn:microsoft.com/office/officeart/2005/8/layout/radial1"/>
    <dgm:cxn modelId="{8B3D6451-E5A2-44CE-A7E3-11CC9BE7E1E7}" type="presOf" srcId="{E29AF171-CC3D-48FC-A864-6F17F66BC723}" destId="{490E456A-BDAC-4415-AFDA-FF368E9474BD}" srcOrd="1" destOrd="0" presId="urn:microsoft.com/office/officeart/2005/8/layout/radial1"/>
    <dgm:cxn modelId="{15DB3D2A-F845-4B8B-96B8-49383B9BF51C}" type="presOf" srcId="{E29AF171-CC3D-48FC-A864-6F17F66BC723}" destId="{D08FCEB2-A3A4-4847-9DEC-FB1C6ADBE5D9}" srcOrd="0" destOrd="0" presId="urn:microsoft.com/office/officeart/2005/8/layout/radial1"/>
    <dgm:cxn modelId="{FF954F24-7A44-4CDB-83F5-99FD7E7D428A}" type="presOf" srcId="{8FFABCBB-FE32-4BCF-B3B4-C5DD02B391B3}" destId="{2A1FC52A-3CCB-4693-B4A7-72B00CD93D4A}" srcOrd="0" destOrd="0" presId="urn:microsoft.com/office/officeart/2005/8/layout/radial1"/>
    <dgm:cxn modelId="{909CCCEC-573E-4607-813F-699F17FA0C55}" type="presParOf" srcId="{27E081CB-C08F-4F94-BAE4-436025798DFA}" destId="{49B1B665-F7FE-4FB8-81AE-9B5E70091831}" srcOrd="0" destOrd="0" presId="urn:microsoft.com/office/officeart/2005/8/layout/radial1"/>
    <dgm:cxn modelId="{4429A75B-997A-43EE-8364-216CAE76198B}" type="presParOf" srcId="{27E081CB-C08F-4F94-BAE4-436025798DFA}" destId="{B7A35A92-B990-40E1-8E3A-D229F8A87E3B}" srcOrd="1" destOrd="0" presId="urn:microsoft.com/office/officeart/2005/8/layout/radial1"/>
    <dgm:cxn modelId="{449DD6C9-B311-40E0-B2CE-297C75C32093}" type="presParOf" srcId="{B7A35A92-B990-40E1-8E3A-D229F8A87E3B}" destId="{2F66900B-E3BF-4EEC-AB05-E5A308B5E2E0}" srcOrd="0" destOrd="0" presId="urn:microsoft.com/office/officeart/2005/8/layout/radial1"/>
    <dgm:cxn modelId="{C2B364A6-8D24-4492-897A-68E750BFF30A}" type="presParOf" srcId="{27E081CB-C08F-4F94-BAE4-436025798DFA}" destId="{F253C382-9FDC-4738-B2DD-567CF4E81A0B}" srcOrd="2" destOrd="0" presId="urn:microsoft.com/office/officeart/2005/8/layout/radial1"/>
    <dgm:cxn modelId="{024A2421-5E09-4CDB-8C9F-BA0E3FB971AC}" type="presParOf" srcId="{27E081CB-C08F-4F94-BAE4-436025798DFA}" destId="{46C39425-8ABB-4587-81E1-E3ABB1A94AB1}" srcOrd="3" destOrd="0" presId="urn:microsoft.com/office/officeart/2005/8/layout/radial1"/>
    <dgm:cxn modelId="{D139B3F4-C256-4174-AA00-B3F68B8CCAB8}" type="presParOf" srcId="{46C39425-8ABB-4587-81E1-E3ABB1A94AB1}" destId="{1349F7BA-D7BF-4D5C-9D98-E164B86B5FF8}" srcOrd="0" destOrd="0" presId="urn:microsoft.com/office/officeart/2005/8/layout/radial1"/>
    <dgm:cxn modelId="{0A1D4C26-3022-4CB7-BA19-76D3F0290C41}" type="presParOf" srcId="{27E081CB-C08F-4F94-BAE4-436025798DFA}" destId="{8C4B18BD-B1C6-429E-9865-A48BA02E150A}" srcOrd="4" destOrd="0" presId="urn:microsoft.com/office/officeart/2005/8/layout/radial1"/>
    <dgm:cxn modelId="{1730D4EC-FC7B-49BC-A390-881DB4922D93}" type="presParOf" srcId="{27E081CB-C08F-4F94-BAE4-436025798DFA}" destId="{12F2C6AA-4BFA-4A99-B920-68268E294873}" srcOrd="5" destOrd="0" presId="urn:microsoft.com/office/officeart/2005/8/layout/radial1"/>
    <dgm:cxn modelId="{B891D400-BE7C-4367-B304-6E36BE3853DD}" type="presParOf" srcId="{12F2C6AA-4BFA-4A99-B920-68268E294873}" destId="{B2C96039-C0B4-4590-ACD9-839503CB3386}" srcOrd="0" destOrd="0" presId="urn:microsoft.com/office/officeart/2005/8/layout/radial1"/>
    <dgm:cxn modelId="{A673B1DB-49C6-443B-BDEC-8A586F26865D}" type="presParOf" srcId="{27E081CB-C08F-4F94-BAE4-436025798DFA}" destId="{C745D268-B64D-4756-BF8A-1F8883F81A1F}" srcOrd="6" destOrd="0" presId="urn:microsoft.com/office/officeart/2005/8/layout/radial1"/>
    <dgm:cxn modelId="{1E66275B-9086-4E19-8E73-7126C75035C7}" type="presParOf" srcId="{27E081CB-C08F-4F94-BAE4-436025798DFA}" destId="{D08FCEB2-A3A4-4847-9DEC-FB1C6ADBE5D9}" srcOrd="7" destOrd="0" presId="urn:microsoft.com/office/officeart/2005/8/layout/radial1"/>
    <dgm:cxn modelId="{B63BA6E8-BBB6-4211-8FD1-4B4F151918A0}" type="presParOf" srcId="{D08FCEB2-A3A4-4847-9DEC-FB1C6ADBE5D9}" destId="{490E456A-BDAC-4415-AFDA-FF368E9474BD}" srcOrd="0" destOrd="0" presId="urn:microsoft.com/office/officeart/2005/8/layout/radial1"/>
    <dgm:cxn modelId="{3A7724C0-6314-41A5-830B-D6FD75AE7625}" type="presParOf" srcId="{27E081CB-C08F-4F94-BAE4-436025798DFA}" destId="{2A1FC52A-3CCB-4693-B4A7-72B00CD93D4A}" srcOrd="8" destOrd="0" presId="urn:microsoft.com/office/officeart/2005/8/layout/radial1"/>
    <dgm:cxn modelId="{B4849AD7-E816-46C3-BD29-441AE015ABDA}" type="presParOf" srcId="{27E081CB-C08F-4F94-BAE4-436025798DFA}" destId="{01CCB501-DC50-4B67-A33A-4D2932BD3395}" srcOrd="9" destOrd="0" presId="urn:microsoft.com/office/officeart/2005/8/layout/radial1"/>
    <dgm:cxn modelId="{70663C1D-EC10-47C9-8544-0C590591FD27}" type="presParOf" srcId="{01CCB501-DC50-4B67-A33A-4D2932BD3395}" destId="{7A62579B-23E7-4116-BEB6-3DF584A3853C}" srcOrd="0" destOrd="0" presId="urn:microsoft.com/office/officeart/2005/8/layout/radial1"/>
    <dgm:cxn modelId="{16F1415A-7CE2-4A48-9608-1D7420340B3F}" type="presParOf" srcId="{27E081CB-C08F-4F94-BAE4-436025798DFA}" destId="{A0DC3DAE-92DC-49E0-A7F6-A29903E215A5}" srcOrd="10" destOrd="0" presId="urn:microsoft.com/office/officeart/2005/8/layout/radial1"/>
    <dgm:cxn modelId="{23BBFBE7-3569-4FDD-B5EB-1DA870320E8F}" type="presParOf" srcId="{27E081CB-C08F-4F94-BAE4-436025798DFA}" destId="{09189081-7400-4CFE-8A0B-CD8E8C307C32}" srcOrd="11" destOrd="0" presId="urn:microsoft.com/office/officeart/2005/8/layout/radial1"/>
    <dgm:cxn modelId="{6EB37855-BF9C-4312-A2C0-481C91DCF30B}" type="presParOf" srcId="{09189081-7400-4CFE-8A0B-CD8E8C307C32}" destId="{AED71EE3-013D-4A61-A2D0-0DE67A453338}" srcOrd="0" destOrd="0" presId="urn:microsoft.com/office/officeart/2005/8/layout/radial1"/>
    <dgm:cxn modelId="{85B648DC-5123-44BE-8980-497A5D43B34D}" type="presParOf" srcId="{27E081CB-C08F-4F94-BAE4-436025798DFA}" destId="{1777DAEA-BCEC-40F1-94C9-0953E87897A5}" srcOrd="12" destOrd="0" presId="urn:microsoft.com/office/officeart/2005/8/layout/radial1"/>
    <dgm:cxn modelId="{404CA046-61CD-47B5-8E06-F0C97C9B8CE4}" type="presParOf" srcId="{27E081CB-C08F-4F94-BAE4-436025798DFA}" destId="{32C2ADD9-7324-4E3B-A1D4-254AC3485F00}" srcOrd="13" destOrd="0" presId="urn:microsoft.com/office/officeart/2005/8/layout/radial1"/>
    <dgm:cxn modelId="{78C5CF65-1051-4914-BB46-0788F8D598A2}" type="presParOf" srcId="{32C2ADD9-7324-4E3B-A1D4-254AC3485F00}" destId="{677E89D6-5A27-4230-B21F-204AC42661CF}" srcOrd="0" destOrd="0" presId="urn:microsoft.com/office/officeart/2005/8/layout/radial1"/>
    <dgm:cxn modelId="{2C2BB739-F307-4418-A1DB-09C97100995E}" type="presParOf" srcId="{27E081CB-C08F-4F94-BAE4-436025798DFA}" destId="{40CB3F02-B742-4CA4-A8AC-FF904EDF0149}"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B354A2-A3D1-4DFD-B1B5-AE344913C710}" type="doc">
      <dgm:prSet loTypeId="urn:microsoft.com/office/officeart/2005/8/layout/rings+Icon" loCatId="officeonline" qsTypeId="urn:microsoft.com/office/officeart/2005/8/quickstyle/simple1" qsCatId="simple" csTypeId="urn:microsoft.com/office/officeart/2005/8/colors/colorful1" csCatId="colorful" phldr="1"/>
      <dgm:spPr/>
    </dgm:pt>
    <dgm:pt modelId="{74CB2146-2140-4C9D-814E-BD2D5DD9F7AD}">
      <dgm:prSet phldrT="[Text]"/>
      <dgm:spPr>
        <a:xfrm>
          <a:off x="890432" y="854028"/>
          <a:ext cx="637707" cy="637698"/>
        </a:xfrm>
        <a:solidFill>
          <a:srgbClr val="9BBB59">
            <a:alpha val="50000"/>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en-US" dirty="0">
            <a:solidFill>
              <a:sysClr val="windowText" lastClr="000000"/>
            </a:solidFill>
            <a:latin typeface="Calibri"/>
            <a:ea typeface="+mn-ea"/>
            <a:cs typeface="+mn-cs"/>
          </a:endParaRPr>
        </a:p>
      </dgm:t>
    </dgm:pt>
    <dgm:pt modelId="{0F657F45-6503-4AF3-86D1-E6CFB6D260AD}" type="parTrans" cxnId="{7A47FE6D-072C-42A1-801F-CEB8CD7AAC29}">
      <dgm:prSet/>
      <dgm:spPr/>
      <dgm:t>
        <a:bodyPr/>
        <a:lstStyle/>
        <a:p>
          <a:endParaRPr lang="en-US"/>
        </a:p>
      </dgm:t>
    </dgm:pt>
    <dgm:pt modelId="{3BDC8847-1C38-4522-91EC-F5E82BF8ADD5}" type="sibTrans" cxnId="{7A47FE6D-072C-42A1-801F-CEB8CD7AAC29}">
      <dgm:prSet/>
      <dgm:spPr/>
      <dgm:t>
        <a:bodyPr/>
        <a:lstStyle/>
        <a:p>
          <a:endParaRPr lang="en-US"/>
        </a:p>
      </dgm:t>
    </dgm:pt>
    <dgm:pt modelId="{48FE0260-9F62-4505-BCCD-532B87A0ECCD}">
      <dgm:prSet phldrT="[Text]" custT="1"/>
      <dgm:spPr>
        <a:xfrm>
          <a:off x="904569" y="430011"/>
          <a:ext cx="661696" cy="661687"/>
        </a:xfrm>
        <a:solidFill>
          <a:srgbClr val="4F81BD">
            <a:alpha val="50000"/>
          </a:srgbClr>
        </a:solidFill>
        <a:ln w="25400" cap="flat" cmpd="sng" algn="ctr">
          <a:solidFill>
            <a:sysClr val="window" lastClr="FFFFFF">
              <a:hueOff val="0"/>
              <a:satOff val="0"/>
              <a:lumOff val="0"/>
              <a:alphaOff val="0"/>
            </a:sysClr>
          </a:solidFill>
          <a:prstDash val="solid"/>
        </a:ln>
        <a:effectLst/>
      </dgm:spPr>
      <dgm:t>
        <a:bodyPr/>
        <a:lstStyle/>
        <a:p>
          <a:r>
            <a:rPr lang="en-US" sz="4200" dirty="0" smtClean="0">
              <a:solidFill>
                <a:sysClr val="windowText" lastClr="000000"/>
              </a:solidFill>
              <a:latin typeface="Calibri"/>
              <a:ea typeface="+mn-ea"/>
              <a:cs typeface="+mn-cs"/>
            </a:rPr>
            <a:t>  </a:t>
          </a:r>
          <a:r>
            <a:rPr lang="en-US" sz="3600" dirty="0" smtClean="0">
              <a:solidFill>
                <a:sysClr val="windowText" lastClr="000000"/>
              </a:solidFill>
              <a:latin typeface="Calibri"/>
              <a:ea typeface="+mn-ea"/>
              <a:cs typeface="+mn-cs"/>
            </a:rPr>
            <a:t> </a:t>
          </a:r>
          <a:endParaRPr lang="en-US" sz="3600" dirty="0">
            <a:solidFill>
              <a:sysClr val="windowText" lastClr="000000"/>
            </a:solidFill>
            <a:latin typeface="Calibri"/>
            <a:ea typeface="+mn-ea"/>
            <a:cs typeface="+mn-cs"/>
          </a:endParaRPr>
        </a:p>
      </dgm:t>
    </dgm:pt>
    <dgm:pt modelId="{B845002E-7B35-4CE5-A5A7-87FA16379A1E}" type="parTrans" cxnId="{280FE977-B236-44C2-8ADB-F9897DB56929}">
      <dgm:prSet/>
      <dgm:spPr/>
      <dgm:t>
        <a:bodyPr/>
        <a:lstStyle/>
        <a:p>
          <a:endParaRPr lang="en-US"/>
        </a:p>
      </dgm:t>
    </dgm:pt>
    <dgm:pt modelId="{60E061EB-DAEB-47EE-B776-8D3BDB316D49}" type="sibTrans" cxnId="{280FE977-B236-44C2-8ADB-F9897DB56929}">
      <dgm:prSet/>
      <dgm:spPr/>
      <dgm:t>
        <a:bodyPr/>
        <a:lstStyle/>
        <a:p>
          <a:endParaRPr lang="en-US"/>
        </a:p>
      </dgm:t>
    </dgm:pt>
    <dgm:pt modelId="{55CCA5F9-BAA2-4233-AF6E-947D87ECCA31}" type="pres">
      <dgm:prSet presAssocID="{F0B354A2-A3D1-4DFD-B1B5-AE344913C710}" presName="Name0" presStyleCnt="0">
        <dgm:presLayoutVars>
          <dgm:chMax val="7"/>
          <dgm:dir/>
          <dgm:resizeHandles val="exact"/>
        </dgm:presLayoutVars>
      </dgm:prSet>
      <dgm:spPr/>
    </dgm:pt>
    <dgm:pt modelId="{B905BC1E-9E78-44BC-92C0-1A9439CD3B7F}" type="pres">
      <dgm:prSet presAssocID="{F0B354A2-A3D1-4DFD-B1B5-AE344913C710}" presName="ellipse1" presStyleLbl="vennNode1" presStyleIdx="0" presStyleCnt="2" custScaleX="73822" custScaleY="73822" custLinFactNeighborX="9537" custLinFactNeighborY="51358">
        <dgm:presLayoutVars>
          <dgm:bulletEnabled val="1"/>
        </dgm:presLayoutVars>
      </dgm:prSet>
      <dgm:spPr>
        <a:prstGeom prst="ellipse">
          <a:avLst/>
        </a:prstGeom>
      </dgm:spPr>
      <dgm:t>
        <a:bodyPr/>
        <a:lstStyle/>
        <a:p>
          <a:endParaRPr lang="en-US"/>
        </a:p>
      </dgm:t>
    </dgm:pt>
    <dgm:pt modelId="{DB1A7A8B-532A-40EB-ABC0-DD0D0B5675AF}" type="pres">
      <dgm:prSet presAssocID="{F0B354A2-A3D1-4DFD-B1B5-AE344913C710}" presName="ellipse2" presStyleLbl="vennNode1" presStyleIdx="1" presStyleCnt="2" custScaleX="73821" custScaleY="73821" custLinFactNeighborX="-1080" custLinFactNeighborY="-15044">
        <dgm:presLayoutVars>
          <dgm:bulletEnabled val="1"/>
        </dgm:presLayoutVars>
      </dgm:prSet>
      <dgm:spPr>
        <a:prstGeom prst="ellipse">
          <a:avLst/>
        </a:prstGeom>
      </dgm:spPr>
      <dgm:t>
        <a:bodyPr/>
        <a:lstStyle/>
        <a:p>
          <a:endParaRPr lang="en-US"/>
        </a:p>
      </dgm:t>
    </dgm:pt>
  </dgm:ptLst>
  <dgm:cxnLst>
    <dgm:cxn modelId="{280FE977-B236-44C2-8ADB-F9897DB56929}" srcId="{F0B354A2-A3D1-4DFD-B1B5-AE344913C710}" destId="{48FE0260-9F62-4505-BCCD-532B87A0ECCD}" srcOrd="1" destOrd="0" parTransId="{B845002E-7B35-4CE5-A5A7-87FA16379A1E}" sibTransId="{60E061EB-DAEB-47EE-B776-8D3BDB316D49}"/>
    <dgm:cxn modelId="{6916B8E5-FC69-44BB-B823-D1EE5281E4C0}" type="presOf" srcId="{F0B354A2-A3D1-4DFD-B1B5-AE344913C710}" destId="{55CCA5F9-BAA2-4233-AF6E-947D87ECCA31}" srcOrd="0" destOrd="0" presId="urn:microsoft.com/office/officeart/2005/8/layout/rings+Icon"/>
    <dgm:cxn modelId="{8DBBD47B-A27A-4A86-B67B-CE7B808E69D6}" type="presOf" srcId="{48FE0260-9F62-4505-BCCD-532B87A0ECCD}" destId="{DB1A7A8B-532A-40EB-ABC0-DD0D0B5675AF}" srcOrd="0" destOrd="0" presId="urn:microsoft.com/office/officeart/2005/8/layout/rings+Icon"/>
    <dgm:cxn modelId="{7A47FE6D-072C-42A1-801F-CEB8CD7AAC29}" srcId="{F0B354A2-A3D1-4DFD-B1B5-AE344913C710}" destId="{74CB2146-2140-4C9D-814E-BD2D5DD9F7AD}" srcOrd="0" destOrd="0" parTransId="{0F657F45-6503-4AF3-86D1-E6CFB6D260AD}" sibTransId="{3BDC8847-1C38-4522-91EC-F5E82BF8ADD5}"/>
    <dgm:cxn modelId="{CF34E581-661A-476C-AF8D-E2320D8B5B59}" type="presOf" srcId="{74CB2146-2140-4C9D-814E-BD2D5DD9F7AD}" destId="{B905BC1E-9E78-44BC-92C0-1A9439CD3B7F}" srcOrd="0" destOrd="0" presId="urn:microsoft.com/office/officeart/2005/8/layout/rings+Icon"/>
    <dgm:cxn modelId="{E344E658-AC83-4577-BF20-2CF6DD2712EC}" type="presParOf" srcId="{55CCA5F9-BAA2-4233-AF6E-947D87ECCA31}" destId="{B905BC1E-9E78-44BC-92C0-1A9439CD3B7F}" srcOrd="0" destOrd="0" presId="urn:microsoft.com/office/officeart/2005/8/layout/rings+Icon"/>
    <dgm:cxn modelId="{9F559045-8DDD-4050-8F47-1768BBB7749C}" type="presParOf" srcId="{55CCA5F9-BAA2-4233-AF6E-947D87ECCA31}" destId="{DB1A7A8B-532A-40EB-ABC0-DD0D0B5675AF}" srcOrd="1" destOrd="0" presId="urn:microsoft.com/office/officeart/2005/8/layout/rings+Icon"/>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0B354A2-A3D1-4DFD-B1B5-AE344913C710}" type="doc">
      <dgm:prSet loTypeId="urn:microsoft.com/office/officeart/2005/8/layout/rings+Icon" loCatId="officeonline" qsTypeId="urn:microsoft.com/office/officeart/2005/8/quickstyle/simple1" qsCatId="simple" csTypeId="urn:microsoft.com/office/officeart/2005/8/colors/colorful1" csCatId="colorful" phldr="1"/>
      <dgm:spPr/>
    </dgm:pt>
    <dgm:pt modelId="{B1E23BE9-C881-4FE0-BB21-C84B5C73A8BB}">
      <dgm:prSet phldrT="[Text]"/>
      <dgm:spPr>
        <a:xfrm>
          <a:off x="199576" y="621888"/>
          <a:ext cx="637716" cy="637707"/>
        </a:xfrm>
        <a:solidFill>
          <a:srgbClr val="C0504D">
            <a:alpha val="50000"/>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en-US" dirty="0">
            <a:solidFill>
              <a:sysClr val="windowText" lastClr="000000"/>
            </a:solidFill>
            <a:latin typeface="Calibri"/>
            <a:ea typeface="+mn-ea"/>
            <a:cs typeface="+mn-cs"/>
          </a:endParaRPr>
        </a:p>
      </dgm:t>
    </dgm:pt>
    <dgm:pt modelId="{94FE8EC5-3A30-4F2D-8272-37887E0D7FFC}" type="parTrans" cxnId="{A82B7E05-FA11-44DB-B167-CBBF6041C288}">
      <dgm:prSet/>
      <dgm:spPr/>
      <dgm:t>
        <a:bodyPr/>
        <a:lstStyle/>
        <a:p>
          <a:endParaRPr lang="en-US"/>
        </a:p>
      </dgm:t>
    </dgm:pt>
    <dgm:pt modelId="{5E2CE241-21EB-409E-99CF-0E2E4F91BB3D}" type="sibTrans" cxnId="{A82B7E05-FA11-44DB-B167-CBBF6041C288}">
      <dgm:prSet/>
      <dgm:spPr/>
      <dgm:t>
        <a:bodyPr/>
        <a:lstStyle/>
        <a:p>
          <a:endParaRPr lang="en-US"/>
        </a:p>
      </dgm:t>
    </dgm:pt>
    <dgm:pt modelId="{74CB2146-2140-4C9D-814E-BD2D5DD9F7AD}">
      <dgm:prSet phldrT="[Text]"/>
      <dgm:spPr>
        <a:xfrm>
          <a:off x="890432" y="854028"/>
          <a:ext cx="637707" cy="637698"/>
        </a:xfrm>
        <a:solidFill>
          <a:srgbClr val="9BBB59">
            <a:alpha val="50000"/>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en-US" dirty="0">
            <a:solidFill>
              <a:sysClr val="windowText" lastClr="000000"/>
            </a:solidFill>
            <a:latin typeface="Calibri"/>
            <a:ea typeface="+mn-ea"/>
            <a:cs typeface="+mn-cs"/>
          </a:endParaRPr>
        </a:p>
      </dgm:t>
    </dgm:pt>
    <dgm:pt modelId="{0F657F45-6503-4AF3-86D1-E6CFB6D260AD}" type="parTrans" cxnId="{7A47FE6D-072C-42A1-801F-CEB8CD7AAC29}">
      <dgm:prSet/>
      <dgm:spPr/>
      <dgm:t>
        <a:bodyPr/>
        <a:lstStyle/>
        <a:p>
          <a:endParaRPr lang="en-US"/>
        </a:p>
      </dgm:t>
    </dgm:pt>
    <dgm:pt modelId="{3BDC8847-1C38-4522-91EC-F5E82BF8ADD5}" type="sibTrans" cxnId="{7A47FE6D-072C-42A1-801F-CEB8CD7AAC29}">
      <dgm:prSet/>
      <dgm:spPr/>
      <dgm:t>
        <a:bodyPr/>
        <a:lstStyle/>
        <a:p>
          <a:endParaRPr lang="en-US"/>
        </a:p>
      </dgm:t>
    </dgm:pt>
    <dgm:pt modelId="{48FE0260-9F62-4505-BCCD-532B87A0ECCD}">
      <dgm:prSet phldrT="[Text]" custT="1"/>
      <dgm:spPr>
        <a:xfrm>
          <a:off x="904569" y="430011"/>
          <a:ext cx="661696" cy="661687"/>
        </a:xfrm>
        <a:solidFill>
          <a:srgbClr val="4F81BD">
            <a:alpha val="50000"/>
          </a:srgbClr>
        </a:solidFill>
        <a:ln w="25400" cap="flat" cmpd="sng" algn="ctr">
          <a:solidFill>
            <a:sysClr val="window" lastClr="FFFFFF">
              <a:hueOff val="0"/>
              <a:satOff val="0"/>
              <a:lumOff val="0"/>
              <a:alphaOff val="0"/>
            </a:sysClr>
          </a:solidFill>
          <a:prstDash val="solid"/>
        </a:ln>
        <a:effectLst/>
      </dgm:spPr>
      <dgm:t>
        <a:bodyPr/>
        <a:lstStyle/>
        <a:p>
          <a:r>
            <a:rPr lang="en-US" sz="4200" dirty="0" smtClean="0">
              <a:solidFill>
                <a:sysClr val="windowText" lastClr="000000"/>
              </a:solidFill>
              <a:latin typeface="Calibri"/>
              <a:ea typeface="+mn-ea"/>
              <a:cs typeface="+mn-cs"/>
            </a:rPr>
            <a:t>  </a:t>
          </a:r>
          <a:r>
            <a:rPr lang="en-US" sz="3600" dirty="0" smtClean="0">
              <a:solidFill>
                <a:sysClr val="windowText" lastClr="000000"/>
              </a:solidFill>
              <a:latin typeface="Calibri"/>
              <a:ea typeface="+mn-ea"/>
              <a:cs typeface="+mn-cs"/>
            </a:rPr>
            <a:t> </a:t>
          </a:r>
          <a:endParaRPr lang="en-US" sz="3600" dirty="0">
            <a:solidFill>
              <a:sysClr val="windowText" lastClr="000000"/>
            </a:solidFill>
            <a:latin typeface="Calibri"/>
            <a:ea typeface="+mn-ea"/>
            <a:cs typeface="+mn-cs"/>
          </a:endParaRPr>
        </a:p>
      </dgm:t>
    </dgm:pt>
    <dgm:pt modelId="{B845002E-7B35-4CE5-A5A7-87FA16379A1E}" type="parTrans" cxnId="{280FE977-B236-44C2-8ADB-F9897DB56929}">
      <dgm:prSet/>
      <dgm:spPr/>
      <dgm:t>
        <a:bodyPr/>
        <a:lstStyle/>
        <a:p>
          <a:endParaRPr lang="en-US"/>
        </a:p>
      </dgm:t>
    </dgm:pt>
    <dgm:pt modelId="{60E061EB-DAEB-47EE-B776-8D3BDB316D49}" type="sibTrans" cxnId="{280FE977-B236-44C2-8ADB-F9897DB56929}">
      <dgm:prSet/>
      <dgm:spPr/>
      <dgm:t>
        <a:bodyPr/>
        <a:lstStyle/>
        <a:p>
          <a:endParaRPr lang="en-US"/>
        </a:p>
      </dgm:t>
    </dgm:pt>
    <dgm:pt modelId="{55CCA5F9-BAA2-4233-AF6E-947D87ECCA31}" type="pres">
      <dgm:prSet presAssocID="{F0B354A2-A3D1-4DFD-B1B5-AE344913C710}" presName="Name0" presStyleCnt="0">
        <dgm:presLayoutVars>
          <dgm:chMax val="7"/>
          <dgm:dir/>
          <dgm:resizeHandles val="exact"/>
        </dgm:presLayoutVars>
      </dgm:prSet>
      <dgm:spPr/>
    </dgm:pt>
    <dgm:pt modelId="{B905BC1E-9E78-44BC-92C0-1A9439CD3B7F}" type="pres">
      <dgm:prSet presAssocID="{F0B354A2-A3D1-4DFD-B1B5-AE344913C710}" presName="ellipse1" presStyleLbl="vennNode1" presStyleIdx="0" presStyleCnt="3" custScaleX="73091" custScaleY="73091" custLinFactNeighborX="55466" custLinFactNeighborY="58599">
        <dgm:presLayoutVars>
          <dgm:bulletEnabled val="1"/>
        </dgm:presLayoutVars>
      </dgm:prSet>
      <dgm:spPr>
        <a:prstGeom prst="ellipse">
          <a:avLst/>
        </a:prstGeom>
      </dgm:spPr>
      <dgm:t>
        <a:bodyPr/>
        <a:lstStyle/>
        <a:p>
          <a:endParaRPr lang="en-US"/>
        </a:p>
      </dgm:t>
    </dgm:pt>
    <dgm:pt modelId="{DB1A7A8B-532A-40EB-ABC0-DD0D0B5675AF}" type="pres">
      <dgm:prSet presAssocID="{F0B354A2-A3D1-4DFD-B1B5-AE344913C710}" presName="ellipse2" presStyleLbl="vennNode1" presStyleIdx="1" presStyleCnt="3" custScaleX="73821" custScaleY="73821" custLinFactNeighborX="33346" custLinFactNeighborY="24301">
        <dgm:presLayoutVars>
          <dgm:bulletEnabled val="1"/>
        </dgm:presLayoutVars>
      </dgm:prSet>
      <dgm:spPr>
        <a:prstGeom prst="ellipse">
          <a:avLst/>
        </a:prstGeom>
      </dgm:spPr>
      <dgm:t>
        <a:bodyPr/>
        <a:lstStyle/>
        <a:p>
          <a:endParaRPr lang="en-US"/>
        </a:p>
      </dgm:t>
    </dgm:pt>
    <dgm:pt modelId="{2D352881-4B63-4AC1-AF46-5D99EE250AC3}" type="pres">
      <dgm:prSet presAssocID="{F0B354A2-A3D1-4DFD-B1B5-AE344913C710}" presName="ellipse3" presStyleLbl="vennNode1" presStyleIdx="2" presStyleCnt="3" custScaleX="76598" custScaleY="76598" custLinFactNeighborX="-16675" custLinFactNeighborY="51532">
        <dgm:presLayoutVars>
          <dgm:bulletEnabled val="1"/>
        </dgm:presLayoutVars>
      </dgm:prSet>
      <dgm:spPr>
        <a:prstGeom prst="ellipse">
          <a:avLst/>
        </a:prstGeom>
      </dgm:spPr>
      <dgm:t>
        <a:bodyPr/>
        <a:lstStyle/>
        <a:p>
          <a:endParaRPr lang="en-US"/>
        </a:p>
      </dgm:t>
    </dgm:pt>
  </dgm:ptLst>
  <dgm:cxnLst>
    <dgm:cxn modelId="{A82B7E05-FA11-44DB-B167-CBBF6041C288}" srcId="{F0B354A2-A3D1-4DFD-B1B5-AE344913C710}" destId="{B1E23BE9-C881-4FE0-BB21-C84B5C73A8BB}" srcOrd="0" destOrd="0" parTransId="{94FE8EC5-3A30-4F2D-8272-37887E0D7FFC}" sibTransId="{5E2CE241-21EB-409E-99CF-0E2E4F91BB3D}"/>
    <dgm:cxn modelId="{80E708F6-4F27-49F0-A69D-9639C78D1BBD}" type="presOf" srcId="{F0B354A2-A3D1-4DFD-B1B5-AE344913C710}" destId="{55CCA5F9-BAA2-4233-AF6E-947D87ECCA31}" srcOrd="0" destOrd="0" presId="urn:microsoft.com/office/officeart/2005/8/layout/rings+Icon"/>
    <dgm:cxn modelId="{19D1C803-361B-49C7-BDCC-1F7A9C346229}" type="presOf" srcId="{B1E23BE9-C881-4FE0-BB21-C84B5C73A8BB}" destId="{B905BC1E-9E78-44BC-92C0-1A9439CD3B7F}" srcOrd="0" destOrd="0" presId="urn:microsoft.com/office/officeart/2005/8/layout/rings+Icon"/>
    <dgm:cxn modelId="{280FE977-B236-44C2-8ADB-F9897DB56929}" srcId="{F0B354A2-A3D1-4DFD-B1B5-AE344913C710}" destId="{48FE0260-9F62-4505-BCCD-532B87A0ECCD}" srcOrd="2" destOrd="0" parTransId="{B845002E-7B35-4CE5-A5A7-87FA16379A1E}" sibTransId="{60E061EB-DAEB-47EE-B776-8D3BDB316D49}"/>
    <dgm:cxn modelId="{7A47FE6D-072C-42A1-801F-CEB8CD7AAC29}" srcId="{F0B354A2-A3D1-4DFD-B1B5-AE344913C710}" destId="{74CB2146-2140-4C9D-814E-BD2D5DD9F7AD}" srcOrd="1" destOrd="0" parTransId="{0F657F45-6503-4AF3-86D1-E6CFB6D260AD}" sibTransId="{3BDC8847-1C38-4522-91EC-F5E82BF8ADD5}"/>
    <dgm:cxn modelId="{949AD6B6-4F5F-4440-96B2-0D4C7E438E4E}" type="presOf" srcId="{48FE0260-9F62-4505-BCCD-532B87A0ECCD}" destId="{2D352881-4B63-4AC1-AF46-5D99EE250AC3}" srcOrd="0" destOrd="0" presId="urn:microsoft.com/office/officeart/2005/8/layout/rings+Icon"/>
    <dgm:cxn modelId="{C9D503B8-3C1B-4BB3-AC00-3324ED7B0518}" type="presOf" srcId="{74CB2146-2140-4C9D-814E-BD2D5DD9F7AD}" destId="{DB1A7A8B-532A-40EB-ABC0-DD0D0B5675AF}" srcOrd="0" destOrd="0" presId="urn:microsoft.com/office/officeart/2005/8/layout/rings+Icon"/>
    <dgm:cxn modelId="{D6B3859B-FFE1-4573-9E0E-03B5D3B20FBC}" type="presParOf" srcId="{55CCA5F9-BAA2-4233-AF6E-947D87ECCA31}" destId="{B905BC1E-9E78-44BC-92C0-1A9439CD3B7F}" srcOrd="0" destOrd="0" presId="urn:microsoft.com/office/officeart/2005/8/layout/rings+Icon"/>
    <dgm:cxn modelId="{6C8B8372-D153-4E55-B0D0-2E3D80899CA7}" type="presParOf" srcId="{55CCA5F9-BAA2-4233-AF6E-947D87ECCA31}" destId="{DB1A7A8B-532A-40EB-ABC0-DD0D0B5675AF}" srcOrd="1" destOrd="0" presId="urn:microsoft.com/office/officeart/2005/8/layout/rings+Icon"/>
    <dgm:cxn modelId="{0EC3BCE4-CFCC-43E9-84FB-80F344A38B81}" type="presParOf" srcId="{55CCA5F9-BAA2-4233-AF6E-947D87ECCA31}" destId="{2D352881-4B63-4AC1-AF46-5D99EE250AC3}" srcOrd="2" destOrd="0" presId="urn:microsoft.com/office/officeart/2005/8/layout/rings+Icon"/>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0B354A2-A3D1-4DFD-B1B5-AE344913C710}" type="doc">
      <dgm:prSet loTypeId="urn:microsoft.com/office/officeart/2005/8/layout/rings+Icon" loCatId="officeonline" qsTypeId="urn:microsoft.com/office/officeart/2005/8/quickstyle/simple1" qsCatId="simple" csTypeId="urn:microsoft.com/office/officeart/2005/8/colors/colorful1" csCatId="colorful" phldr="1"/>
      <dgm:spPr/>
    </dgm:pt>
    <dgm:pt modelId="{74CB2146-2140-4C9D-814E-BD2D5DD9F7AD}">
      <dgm:prSet phldrT="[Text]"/>
      <dgm:spPr>
        <a:xfrm>
          <a:off x="890432" y="854028"/>
          <a:ext cx="637707" cy="637698"/>
        </a:xfrm>
        <a:solidFill>
          <a:srgbClr val="9BBB59">
            <a:alpha val="50000"/>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en-US" dirty="0">
            <a:solidFill>
              <a:sysClr val="windowText" lastClr="000000"/>
            </a:solidFill>
            <a:latin typeface="Calibri"/>
            <a:ea typeface="+mn-ea"/>
            <a:cs typeface="+mn-cs"/>
          </a:endParaRPr>
        </a:p>
      </dgm:t>
    </dgm:pt>
    <dgm:pt modelId="{0F657F45-6503-4AF3-86D1-E6CFB6D260AD}" type="parTrans" cxnId="{7A47FE6D-072C-42A1-801F-CEB8CD7AAC29}">
      <dgm:prSet/>
      <dgm:spPr/>
      <dgm:t>
        <a:bodyPr/>
        <a:lstStyle/>
        <a:p>
          <a:endParaRPr lang="en-US"/>
        </a:p>
      </dgm:t>
    </dgm:pt>
    <dgm:pt modelId="{3BDC8847-1C38-4522-91EC-F5E82BF8ADD5}" type="sibTrans" cxnId="{7A47FE6D-072C-42A1-801F-CEB8CD7AAC29}">
      <dgm:prSet/>
      <dgm:spPr/>
      <dgm:t>
        <a:bodyPr/>
        <a:lstStyle/>
        <a:p>
          <a:endParaRPr lang="en-US"/>
        </a:p>
      </dgm:t>
    </dgm:pt>
    <dgm:pt modelId="{48FE0260-9F62-4505-BCCD-532B87A0ECCD}">
      <dgm:prSet phldrT="[Text]" custT="1"/>
      <dgm:spPr>
        <a:xfrm>
          <a:off x="904569" y="430011"/>
          <a:ext cx="661696" cy="661687"/>
        </a:xfrm>
        <a:solidFill>
          <a:srgbClr val="4F81BD">
            <a:alpha val="50000"/>
          </a:srgbClr>
        </a:solidFill>
        <a:ln w="25400" cap="flat" cmpd="sng" algn="ctr">
          <a:solidFill>
            <a:sysClr val="window" lastClr="FFFFFF">
              <a:hueOff val="0"/>
              <a:satOff val="0"/>
              <a:lumOff val="0"/>
              <a:alphaOff val="0"/>
            </a:sysClr>
          </a:solidFill>
          <a:prstDash val="solid"/>
        </a:ln>
        <a:effectLst/>
      </dgm:spPr>
      <dgm:t>
        <a:bodyPr/>
        <a:lstStyle/>
        <a:p>
          <a:r>
            <a:rPr lang="en-US" sz="4200" dirty="0" smtClean="0">
              <a:solidFill>
                <a:sysClr val="windowText" lastClr="000000"/>
              </a:solidFill>
              <a:latin typeface="Calibri"/>
              <a:ea typeface="+mn-ea"/>
              <a:cs typeface="+mn-cs"/>
            </a:rPr>
            <a:t>  </a:t>
          </a:r>
          <a:r>
            <a:rPr lang="en-US" sz="3600" dirty="0" smtClean="0">
              <a:solidFill>
                <a:sysClr val="windowText" lastClr="000000"/>
              </a:solidFill>
              <a:latin typeface="Calibri"/>
              <a:ea typeface="+mn-ea"/>
              <a:cs typeface="+mn-cs"/>
            </a:rPr>
            <a:t> </a:t>
          </a:r>
          <a:endParaRPr lang="en-US" sz="3600" dirty="0">
            <a:solidFill>
              <a:sysClr val="windowText" lastClr="000000"/>
            </a:solidFill>
            <a:latin typeface="Calibri"/>
            <a:ea typeface="+mn-ea"/>
            <a:cs typeface="+mn-cs"/>
          </a:endParaRPr>
        </a:p>
      </dgm:t>
    </dgm:pt>
    <dgm:pt modelId="{B845002E-7B35-4CE5-A5A7-87FA16379A1E}" type="parTrans" cxnId="{280FE977-B236-44C2-8ADB-F9897DB56929}">
      <dgm:prSet/>
      <dgm:spPr/>
      <dgm:t>
        <a:bodyPr/>
        <a:lstStyle/>
        <a:p>
          <a:endParaRPr lang="en-US"/>
        </a:p>
      </dgm:t>
    </dgm:pt>
    <dgm:pt modelId="{60E061EB-DAEB-47EE-B776-8D3BDB316D49}" type="sibTrans" cxnId="{280FE977-B236-44C2-8ADB-F9897DB56929}">
      <dgm:prSet/>
      <dgm:spPr/>
      <dgm:t>
        <a:bodyPr/>
        <a:lstStyle/>
        <a:p>
          <a:endParaRPr lang="en-US"/>
        </a:p>
      </dgm:t>
    </dgm:pt>
    <dgm:pt modelId="{55CCA5F9-BAA2-4233-AF6E-947D87ECCA31}" type="pres">
      <dgm:prSet presAssocID="{F0B354A2-A3D1-4DFD-B1B5-AE344913C710}" presName="Name0" presStyleCnt="0">
        <dgm:presLayoutVars>
          <dgm:chMax val="7"/>
          <dgm:dir/>
          <dgm:resizeHandles val="exact"/>
        </dgm:presLayoutVars>
      </dgm:prSet>
      <dgm:spPr/>
    </dgm:pt>
    <dgm:pt modelId="{B905BC1E-9E78-44BC-92C0-1A9439CD3B7F}" type="pres">
      <dgm:prSet presAssocID="{F0B354A2-A3D1-4DFD-B1B5-AE344913C710}" presName="ellipse1" presStyleLbl="vennNode1" presStyleIdx="0" presStyleCnt="2" custScaleX="73091" custScaleY="73091" custLinFactNeighborX="50202" custLinFactNeighborY="87935">
        <dgm:presLayoutVars>
          <dgm:bulletEnabled val="1"/>
        </dgm:presLayoutVars>
      </dgm:prSet>
      <dgm:spPr>
        <a:prstGeom prst="ellipse">
          <a:avLst/>
        </a:prstGeom>
      </dgm:spPr>
      <dgm:t>
        <a:bodyPr/>
        <a:lstStyle/>
        <a:p>
          <a:endParaRPr lang="en-US"/>
        </a:p>
      </dgm:t>
    </dgm:pt>
    <dgm:pt modelId="{DB1A7A8B-532A-40EB-ABC0-DD0D0B5675AF}" type="pres">
      <dgm:prSet presAssocID="{F0B354A2-A3D1-4DFD-B1B5-AE344913C710}" presName="ellipse2" presStyleLbl="vennNode1" presStyleIdx="1" presStyleCnt="2" custScaleX="73821" custScaleY="73821" custLinFactNeighborX="28783" custLinFactNeighborY="-17141">
        <dgm:presLayoutVars>
          <dgm:bulletEnabled val="1"/>
        </dgm:presLayoutVars>
      </dgm:prSet>
      <dgm:spPr>
        <a:prstGeom prst="ellipse">
          <a:avLst/>
        </a:prstGeom>
      </dgm:spPr>
      <dgm:t>
        <a:bodyPr/>
        <a:lstStyle/>
        <a:p>
          <a:endParaRPr lang="en-US"/>
        </a:p>
      </dgm:t>
    </dgm:pt>
  </dgm:ptLst>
  <dgm:cxnLst>
    <dgm:cxn modelId="{B0810F9D-6404-46E3-A0E6-C8909AC25061}" type="presOf" srcId="{F0B354A2-A3D1-4DFD-B1B5-AE344913C710}" destId="{55CCA5F9-BAA2-4233-AF6E-947D87ECCA31}" srcOrd="0" destOrd="0" presId="urn:microsoft.com/office/officeart/2005/8/layout/rings+Icon"/>
    <dgm:cxn modelId="{280FE977-B236-44C2-8ADB-F9897DB56929}" srcId="{F0B354A2-A3D1-4DFD-B1B5-AE344913C710}" destId="{48FE0260-9F62-4505-BCCD-532B87A0ECCD}" srcOrd="1" destOrd="0" parTransId="{B845002E-7B35-4CE5-A5A7-87FA16379A1E}" sibTransId="{60E061EB-DAEB-47EE-B776-8D3BDB316D49}"/>
    <dgm:cxn modelId="{1503D2E9-6337-4F24-B5B9-26449EB2E86D}" type="presOf" srcId="{74CB2146-2140-4C9D-814E-BD2D5DD9F7AD}" destId="{B905BC1E-9E78-44BC-92C0-1A9439CD3B7F}" srcOrd="0" destOrd="0" presId="urn:microsoft.com/office/officeart/2005/8/layout/rings+Icon"/>
    <dgm:cxn modelId="{7A47FE6D-072C-42A1-801F-CEB8CD7AAC29}" srcId="{F0B354A2-A3D1-4DFD-B1B5-AE344913C710}" destId="{74CB2146-2140-4C9D-814E-BD2D5DD9F7AD}" srcOrd="0" destOrd="0" parTransId="{0F657F45-6503-4AF3-86D1-E6CFB6D260AD}" sibTransId="{3BDC8847-1C38-4522-91EC-F5E82BF8ADD5}"/>
    <dgm:cxn modelId="{AD67CC0F-7FF9-4314-AF0B-465A1DCA5474}" type="presOf" srcId="{48FE0260-9F62-4505-BCCD-532B87A0ECCD}" destId="{DB1A7A8B-532A-40EB-ABC0-DD0D0B5675AF}" srcOrd="0" destOrd="0" presId="urn:microsoft.com/office/officeart/2005/8/layout/rings+Icon"/>
    <dgm:cxn modelId="{98AE9344-50E2-4360-A173-824D2835CBF6}" type="presParOf" srcId="{55CCA5F9-BAA2-4233-AF6E-947D87ECCA31}" destId="{B905BC1E-9E78-44BC-92C0-1A9439CD3B7F}" srcOrd="0" destOrd="0" presId="urn:microsoft.com/office/officeart/2005/8/layout/rings+Icon"/>
    <dgm:cxn modelId="{9773F1A6-65C6-4430-BB2D-06D8B1361A88}" type="presParOf" srcId="{55CCA5F9-BAA2-4233-AF6E-947D87ECCA31}" destId="{DB1A7A8B-532A-40EB-ABC0-DD0D0B5675AF}" srcOrd="1" destOrd="0" presId="urn:microsoft.com/office/officeart/2005/8/layout/rings+Icon"/>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B354A2-A3D1-4DFD-B1B5-AE344913C710}" type="doc">
      <dgm:prSet loTypeId="urn:microsoft.com/office/officeart/2005/8/layout/rings+Icon" loCatId="officeonline" qsTypeId="urn:microsoft.com/office/officeart/2005/8/quickstyle/simple1" qsCatId="simple" csTypeId="urn:microsoft.com/office/officeart/2005/8/colors/colorful1" csCatId="colorful" phldr="1"/>
      <dgm:spPr/>
    </dgm:pt>
    <dgm:pt modelId="{74CB2146-2140-4C9D-814E-BD2D5DD9F7AD}">
      <dgm:prSet phldrT="[Text]"/>
      <dgm:spPr>
        <a:xfrm>
          <a:off x="890432" y="854028"/>
          <a:ext cx="637707" cy="637698"/>
        </a:xfrm>
        <a:solidFill>
          <a:srgbClr val="9BBB59">
            <a:alpha val="50000"/>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en-US" dirty="0">
            <a:solidFill>
              <a:sysClr val="windowText" lastClr="000000"/>
            </a:solidFill>
            <a:latin typeface="Calibri"/>
            <a:ea typeface="+mn-ea"/>
            <a:cs typeface="+mn-cs"/>
          </a:endParaRPr>
        </a:p>
      </dgm:t>
    </dgm:pt>
    <dgm:pt modelId="{0F657F45-6503-4AF3-86D1-E6CFB6D260AD}" type="parTrans" cxnId="{7A47FE6D-072C-42A1-801F-CEB8CD7AAC29}">
      <dgm:prSet/>
      <dgm:spPr/>
      <dgm:t>
        <a:bodyPr/>
        <a:lstStyle/>
        <a:p>
          <a:endParaRPr lang="en-US"/>
        </a:p>
      </dgm:t>
    </dgm:pt>
    <dgm:pt modelId="{3BDC8847-1C38-4522-91EC-F5E82BF8ADD5}" type="sibTrans" cxnId="{7A47FE6D-072C-42A1-801F-CEB8CD7AAC29}">
      <dgm:prSet/>
      <dgm:spPr/>
      <dgm:t>
        <a:bodyPr/>
        <a:lstStyle/>
        <a:p>
          <a:endParaRPr lang="en-US"/>
        </a:p>
      </dgm:t>
    </dgm:pt>
    <dgm:pt modelId="{48FE0260-9F62-4505-BCCD-532B87A0ECCD}">
      <dgm:prSet phldrT="[Text]" custT="1"/>
      <dgm:spPr>
        <a:xfrm>
          <a:off x="904569" y="430011"/>
          <a:ext cx="661696" cy="661687"/>
        </a:xfrm>
        <a:solidFill>
          <a:srgbClr val="4F81BD">
            <a:alpha val="50000"/>
          </a:srgbClr>
        </a:solidFill>
        <a:ln w="25400" cap="flat" cmpd="sng" algn="ctr">
          <a:solidFill>
            <a:sysClr val="window" lastClr="FFFFFF">
              <a:hueOff val="0"/>
              <a:satOff val="0"/>
              <a:lumOff val="0"/>
              <a:alphaOff val="0"/>
            </a:sysClr>
          </a:solidFill>
          <a:prstDash val="solid"/>
        </a:ln>
        <a:effectLst/>
      </dgm:spPr>
      <dgm:t>
        <a:bodyPr/>
        <a:lstStyle/>
        <a:p>
          <a:r>
            <a:rPr lang="en-US" sz="4200" dirty="0" smtClean="0">
              <a:solidFill>
                <a:sysClr val="windowText" lastClr="000000"/>
              </a:solidFill>
              <a:latin typeface="Calibri"/>
              <a:ea typeface="+mn-ea"/>
              <a:cs typeface="+mn-cs"/>
            </a:rPr>
            <a:t>  </a:t>
          </a:r>
          <a:r>
            <a:rPr lang="en-US" sz="3600" dirty="0" smtClean="0">
              <a:solidFill>
                <a:sysClr val="windowText" lastClr="000000"/>
              </a:solidFill>
              <a:latin typeface="Calibri"/>
              <a:ea typeface="+mn-ea"/>
              <a:cs typeface="+mn-cs"/>
            </a:rPr>
            <a:t> </a:t>
          </a:r>
          <a:endParaRPr lang="en-US" sz="3600" dirty="0">
            <a:solidFill>
              <a:sysClr val="windowText" lastClr="000000"/>
            </a:solidFill>
            <a:latin typeface="Calibri"/>
            <a:ea typeface="+mn-ea"/>
            <a:cs typeface="+mn-cs"/>
          </a:endParaRPr>
        </a:p>
      </dgm:t>
    </dgm:pt>
    <dgm:pt modelId="{B845002E-7B35-4CE5-A5A7-87FA16379A1E}" type="parTrans" cxnId="{280FE977-B236-44C2-8ADB-F9897DB56929}">
      <dgm:prSet/>
      <dgm:spPr/>
      <dgm:t>
        <a:bodyPr/>
        <a:lstStyle/>
        <a:p>
          <a:endParaRPr lang="en-US"/>
        </a:p>
      </dgm:t>
    </dgm:pt>
    <dgm:pt modelId="{60E061EB-DAEB-47EE-B776-8D3BDB316D49}" type="sibTrans" cxnId="{280FE977-B236-44C2-8ADB-F9897DB56929}">
      <dgm:prSet/>
      <dgm:spPr/>
      <dgm:t>
        <a:bodyPr/>
        <a:lstStyle/>
        <a:p>
          <a:endParaRPr lang="en-US"/>
        </a:p>
      </dgm:t>
    </dgm:pt>
    <dgm:pt modelId="{55CCA5F9-BAA2-4233-AF6E-947D87ECCA31}" type="pres">
      <dgm:prSet presAssocID="{F0B354A2-A3D1-4DFD-B1B5-AE344913C710}" presName="Name0" presStyleCnt="0">
        <dgm:presLayoutVars>
          <dgm:chMax val="7"/>
          <dgm:dir/>
          <dgm:resizeHandles val="exact"/>
        </dgm:presLayoutVars>
      </dgm:prSet>
      <dgm:spPr/>
    </dgm:pt>
    <dgm:pt modelId="{B905BC1E-9E78-44BC-92C0-1A9439CD3B7F}" type="pres">
      <dgm:prSet presAssocID="{F0B354A2-A3D1-4DFD-B1B5-AE344913C710}" presName="ellipse1" presStyleLbl="vennNode1" presStyleIdx="0" presStyleCnt="2" custScaleX="73091" custScaleY="73091" custLinFactNeighborX="59968" custLinFactNeighborY="69327">
        <dgm:presLayoutVars>
          <dgm:bulletEnabled val="1"/>
        </dgm:presLayoutVars>
      </dgm:prSet>
      <dgm:spPr>
        <a:prstGeom prst="ellipse">
          <a:avLst/>
        </a:prstGeom>
      </dgm:spPr>
      <dgm:t>
        <a:bodyPr/>
        <a:lstStyle/>
        <a:p>
          <a:endParaRPr lang="en-US"/>
        </a:p>
      </dgm:t>
    </dgm:pt>
    <dgm:pt modelId="{DB1A7A8B-532A-40EB-ABC0-DD0D0B5675AF}" type="pres">
      <dgm:prSet presAssocID="{F0B354A2-A3D1-4DFD-B1B5-AE344913C710}" presName="ellipse2" presStyleLbl="vennNode1" presStyleIdx="1" presStyleCnt="2" custScaleX="73821" custScaleY="73821" custLinFactNeighborX="41260" custLinFactNeighborY="18608">
        <dgm:presLayoutVars>
          <dgm:bulletEnabled val="1"/>
        </dgm:presLayoutVars>
      </dgm:prSet>
      <dgm:spPr>
        <a:prstGeom prst="ellipse">
          <a:avLst/>
        </a:prstGeom>
      </dgm:spPr>
      <dgm:t>
        <a:bodyPr/>
        <a:lstStyle/>
        <a:p>
          <a:endParaRPr lang="en-US"/>
        </a:p>
      </dgm:t>
    </dgm:pt>
  </dgm:ptLst>
  <dgm:cxnLst>
    <dgm:cxn modelId="{7B751A8D-2F19-4145-BD68-1E3FEC5786AF}" type="presOf" srcId="{48FE0260-9F62-4505-BCCD-532B87A0ECCD}" destId="{DB1A7A8B-532A-40EB-ABC0-DD0D0B5675AF}" srcOrd="0" destOrd="0" presId="urn:microsoft.com/office/officeart/2005/8/layout/rings+Icon"/>
    <dgm:cxn modelId="{280FE977-B236-44C2-8ADB-F9897DB56929}" srcId="{F0B354A2-A3D1-4DFD-B1B5-AE344913C710}" destId="{48FE0260-9F62-4505-BCCD-532B87A0ECCD}" srcOrd="1" destOrd="0" parTransId="{B845002E-7B35-4CE5-A5A7-87FA16379A1E}" sibTransId="{60E061EB-DAEB-47EE-B776-8D3BDB316D49}"/>
    <dgm:cxn modelId="{7A47FE6D-072C-42A1-801F-CEB8CD7AAC29}" srcId="{F0B354A2-A3D1-4DFD-B1B5-AE344913C710}" destId="{74CB2146-2140-4C9D-814E-BD2D5DD9F7AD}" srcOrd="0" destOrd="0" parTransId="{0F657F45-6503-4AF3-86D1-E6CFB6D260AD}" sibTransId="{3BDC8847-1C38-4522-91EC-F5E82BF8ADD5}"/>
    <dgm:cxn modelId="{DB4282C6-B9ED-407C-A6E1-FD9A9066A885}" type="presOf" srcId="{F0B354A2-A3D1-4DFD-B1B5-AE344913C710}" destId="{55CCA5F9-BAA2-4233-AF6E-947D87ECCA31}" srcOrd="0" destOrd="0" presId="urn:microsoft.com/office/officeart/2005/8/layout/rings+Icon"/>
    <dgm:cxn modelId="{BF66B681-8F66-4B2A-BB3A-E3425D0A1863}" type="presOf" srcId="{74CB2146-2140-4C9D-814E-BD2D5DD9F7AD}" destId="{B905BC1E-9E78-44BC-92C0-1A9439CD3B7F}" srcOrd="0" destOrd="0" presId="urn:microsoft.com/office/officeart/2005/8/layout/rings+Icon"/>
    <dgm:cxn modelId="{69E4E981-6DAF-487F-A726-FF1E423AE207}" type="presParOf" srcId="{55CCA5F9-BAA2-4233-AF6E-947D87ECCA31}" destId="{B905BC1E-9E78-44BC-92C0-1A9439CD3B7F}" srcOrd="0" destOrd="0" presId="urn:microsoft.com/office/officeart/2005/8/layout/rings+Icon"/>
    <dgm:cxn modelId="{E8A0A763-E39E-4BDC-9122-0840FE60C639}" type="presParOf" srcId="{55CCA5F9-BAA2-4233-AF6E-947D87ECCA31}" destId="{DB1A7A8B-532A-40EB-ABC0-DD0D0B5675AF}" srcOrd="1" destOrd="0" presId="urn:microsoft.com/office/officeart/2005/8/layout/rings+Icon"/>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B354A2-A3D1-4DFD-B1B5-AE344913C710}" type="doc">
      <dgm:prSet loTypeId="urn:microsoft.com/office/officeart/2005/8/layout/rings+Icon" loCatId="officeonline" qsTypeId="urn:microsoft.com/office/officeart/2005/8/quickstyle/simple1" qsCatId="simple" csTypeId="urn:microsoft.com/office/officeart/2005/8/colors/colorful1" csCatId="colorful" phldr="1"/>
      <dgm:spPr/>
    </dgm:pt>
    <dgm:pt modelId="{74CB2146-2140-4C9D-814E-BD2D5DD9F7AD}">
      <dgm:prSet phldrT="[Text]"/>
      <dgm:spPr>
        <a:xfrm>
          <a:off x="890432" y="854028"/>
          <a:ext cx="637707" cy="637698"/>
        </a:xfrm>
        <a:solidFill>
          <a:srgbClr val="9BBB59">
            <a:alpha val="50000"/>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en-US" dirty="0">
            <a:solidFill>
              <a:sysClr val="windowText" lastClr="000000"/>
            </a:solidFill>
            <a:latin typeface="Calibri"/>
            <a:ea typeface="+mn-ea"/>
            <a:cs typeface="+mn-cs"/>
          </a:endParaRPr>
        </a:p>
      </dgm:t>
    </dgm:pt>
    <dgm:pt modelId="{0F657F45-6503-4AF3-86D1-E6CFB6D260AD}" type="parTrans" cxnId="{7A47FE6D-072C-42A1-801F-CEB8CD7AAC29}">
      <dgm:prSet/>
      <dgm:spPr/>
      <dgm:t>
        <a:bodyPr/>
        <a:lstStyle/>
        <a:p>
          <a:endParaRPr lang="en-US"/>
        </a:p>
      </dgm:t>
    </dgm:pt>
    <dgm:pt modelId="{3BDC8847-1C38-4522-91EC-F5E82BF8ADD5}" type="sibTrans" cxnId="{7A47FE6D-072C-42A1-801F-CEB8CD7AAC29}">
      <dgm:prSet/>
      <dgm:spPr/>
      <dgm:t>
        <a:bodyPr/>
        <a:lstStyle/>
        <a:p>
          <a:endParaRPr lang="en-US"/>
        </a:p>
      </dgm:t>
    </dgm:pt>
    <dgm:pt modelId="{48FE0260-9F62-4505-BCCD-532B87A0ECCD}">
      <dgm:prSet phldrT="[Text]" custT="1"/>
      <dgm:spPr>
        <a:xfrm>
          <a:off x="904569" y="430011"/>
          <a:ext cx="661696" cy="661687"/>
        </a:xfrm>
        <a:solidFill>
          <a:srgbClr val="4F81BD">
            <a:alpha val="50000"/>
          </a:srgbClr>
        </a:solidFill>
        <a:ln w="25400" cap="flat" cmpd="sng" algn="ctr">
          <a:solidFill>
            <a:sysClr val="window" lastClr="FFFFFF">
              <a:hueOff val="0"/>
              <a:satOff val="0"/>
              <a:lumOff val="0"/>
              <a:alphaOff val="0"/>
            </a:sysClr>
          </a:solidFill>
          <a:prstDash val="solid"/>
        </a:ln>
        <a:effectLst/>
      </dgm:spPr>
      <dgm:t>
        <a:bodyPr/>
        <a:lstStyle/>
        <a:p>
          <a:r>
            <a:rPr lang="en-US" sz="4200" dirty="0" smtClean="0">
              <a:solidFill>
                <a:sysClr val="windowText" lastClr="000000"/>
              </a:solidFill>
              <a:latin typeface="Calibri"/>
              <a:ea typeface="+mn-ea"/>
              <a:cs typeface="+mn-cs"/>
            </a:rPr>
            <a:t>  </a:t>
          </a:r>
          <a:r>
            <a:rPr lang="en-US" sz="3600" dirty="0" smtClean="0">
              <a:solidFill>
                <a:sysClr val="windowText" lastClr="000000"/>
              </a:solidFill>
              <a:latin typeface="Calibri"/>
              <a:ea typeface="+mn-ea"/>
              <a:cs typeface="+mn-cs"/>
            </a:rPr>
            <a:t> </a:t>
          </a:r>
          <a:endParaRPr lang="en-US" sz="3600" dirty="0">
            <a:solidFill>
              <a:sysClr val="windowText" lastClr="000000"/>
            </a:solidFill>
            <a:latin typeface="Calibri"/>
            <a:ea typeface="+mn-ea"/>
            <a:cs typeface="+mn-cs"/>
          </a:endParaRPr>
        </a:p>
      </dgm:t>
    </dgm:pt>
    <dgm:pt modelId="{B845002E-7B35-4CE5-A5A7-87FA16379A1E}" type="parTrans" cxnId="{280FE977-B236-44C2-8ADB-F9897DB56929}">
      <dgm:prSet/>
      <dgm:spPr/>
      <dgm:t>
        <a:bodyPr/>
        <a:lstStyle/>
        <a:p>
          <a:endParaRPr lang="en-US"/>
        </a:p>
      </dgm:t>
    </dgm:pt>
    <dgm:pt modelId="{60E061EB-DAEB-47EE-B776-8D3BDB316D49}" type="sibTrans" cxnId="{280FE977-B236-44C2-8ADB-F9897DB56929}">
      <dgm:prSet/>
      <dgm:spPr/>
      <dgm:t>
        <a:bodyPr/>
        <a:lstStyle/>
        <a:p>
          <a:endParaRPr lang="en-US"/>
        </a:p>
      </dgm:t>
    </dgm:pt>
    <dgm:pt modelId="{55CCA5F9-BAA2-4233-AF6E-947D87ECCA31}" type="pres">
      <dgm:prSet presAssocID="{F0B354A2-A3D1-4DFD-B1B5-AE344913C710}" presName="Name0" presStyleCnt="0">
        <dgm:presLayoutVars>
          <dgm:chMax val="7"/>
          <dgm:dir/>
          <dgm:resizeHandles val="exact"/>
        </dgm:presLayoutVars>
      </dgm:prSet>
      <dgm:spPr/>
    </dgm:pt>
    <dgm:pt modelId="{B905BC1E-9E78-44BC-92C0-1A9439CD3B7F}" type="pres">
      <dgm:prSet presAssocID="{F0B354A2-A3D1-4DFD-B1B5-AE344913C710}" presName="ellipse1" presStyleLbl="vennNode1" presStyleIdx="0" presStyleCnt="2" custScaleX="73091" custScaleY="73091" custLinFactNeighborX="42730" custLinFactNeighborY="56782">
        <dgm:presLayoutVars>
          <dgm:bulletEnabled val="1"/>
        </dgm:presLayoutVars>
      </dgm:prSet>
      <dgm:spPr>
        <a:prstGeom prst="ellipse">
          <a:avLst/>
        </a:prstGeom>
      </dgm:spPr>
      <dgm:t>
        <a:bodyPr/>
        <a:lstStyle/>
        <a:p>
          <a:endParaRPr lang="en-US"/>
        </a:p>
      </dgm:t>
    </dgm:pt>
    <dgm:pt modelId="{DB1A7A8B-532A-40EB-ABC0-DD0D0B5675AF}" type="pres">
      <dgm:prSet presAssocID="{F0B354A2-A3D1-4DFD-B1B5-AE344913C710}" presName="ellipse2" presStyleLbl="vennNode1" presStyleIdx="1" presStyleCnt="2" custScaleX="73821" custScaleY="73821" custLinFactNeighborX="24308" custLinFactNeighborY="-18447">
        <dgm:presLayoutVars>
          <dgm:bulletEnabled val="1"/>
        </dgm:presLayoutVars>
      </dgm:prSet>
      <dgm:spPr>
        <a:prstGeom prst="ellipse">
          <a:avLst/>
        </a:prstGeom>
      </dgm:spPr>
      <dgm:t>
        <a:bodyPr/>
        <a:lstStyle/>
        <a:p>
          <a:endParaRPr lang="en-US"/>
        </a:p>
      </dgm:t>
    </dgm:pt>
  </dgm:ptLst>
  <dgm:cxnLst>
    <dgm:cxn modelId="{56A9052E-D753-483E-9D60-2CB1A9F67D05}" type="presOf" srcId="{48FE0260-9F62-4505-BCCD-532B87A0ECCD}" destId="{DB1A7A8B-532A-40EB-ABC0-DD0D0B5675AF}" srcOrd="0" destOrd="0" presId="urn:microsoft.com/office/officeart/2005/8/layout/rings+Icon"/>
    <dgm:cxn modelId="{280FE977-B236-44C2-8ADB-F9897DB56929}" srcId="{F0B354A2-A3D1-4DFD-B1B5-AE344913C710}" destId="{48FE0260-9F62-4505-BCCD-532B87A0ECCD}" srcOrd="1" destOrd="0" parTransId="{B845002E-7B35-4CE5-A5A7-87FA16379A1E}" sibTransId="{60E061EB-DAEB-47EE-B776-8D3BDB316D49}"/>
    <dgm:cxn modelId="{A03B763F-CADB-40CB-800B-9BEFAE81569C}" type="presOf" srcId="{74CB2146-2140-4C9D-814E-BD2D5DD9F7AD}" destId="{B905BC1E-9E78-44BC-92C0-1A9439CD3B7F}" srcOrd="0" destOrd="0" presId="urn:microsoft.com/office/officeart/2005/8/layout/rings+Icon"/>
    <dgm:cxn modelId="{7A47FE6D-072C-42A1-801F-CEB8CD7AAC29}" srcId="{F0B354A2-A3D1-4DFD-B1B5-AE344913C710}" destId="{74CB2146-2140-4C9D-814E-BD2D5DD9F7AD}" srcOrd="0" destOrd="0" parTransId="{0F657F45-6503-4AF3-86D1-E6CFB6D260AD}" sibTransId="{3BDC8847-1C38-4522-91EC-F5E82BF8ADD5}"/>
    <dgm:cxn modelId="{58C43E3E-D6AC-4364-8BEA-9AFC45A51FC4}" type="presOf" srcId="{F0B354A2-A3D1-4DFD-B1B5-AE344913C710}" destId="{55CCA5F9-BAA2-4233-AF6E-947D87ECCA31}" srcOrd="0" destOrd="0" presId="urn:microsoft.com/office/officeart/2005/8/layout/rings+Icon"/>
    <dgm:cxn modelId="{473DC87C-FB44-4C9E-AC4F-CBDB6234A95F}" type="presParOf" srcId="{55CCA5F9-BAA2-4233-AF6E-947D87ECCA31}" destId="{B905BC1E-9E78-44BC-92C0-1A9439CD3B7F}" srcOrd="0" destOrd="0" presId="urn:microsoft.com/office/officeart/2005/8/layout/rings+Icon"/>
    <dgm:cxn modelId="{D2442ACD-83F9-4689-A9D2-6F18E1D3DE25}" type="presParOf" srcId="{55CCA5F9-BAA2-4233-AF6E-947D87ECCA31}" destId="{DB1A7A8B-532A-40EB-ABC0-DD0D0B5675AF}" srcOrd="1" destOrd="0" presId="urn:microsoft.com/office/officeart/2005/8/layout/rings+Icon"/>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0B354A2-A3D1-4DFD-B1B5-AE344913C710}" type="doc">
      <dgm:prSet loTypeId="urn:microsoft.com/office/officeart/2005/8/layout/rings+Icon" loCatId="officeonline" qsTypeId="urn:microsoft.com/office/officeart/2005/8/quickstyle/simple1" qsCatId="simple" csTypeId="urn:microsoft.com/office/officeart/2005/8/colors/colorful1" csCatId="colorful" phldr="1"/>
      <dgm:spPr/>
    </dgm:pt>
    <dgm:pt modelId="{74CB2146-2140-4C9D-814E-BD2D5DD9F7AD}">
      <dgm:prSet phldrT="[Text]"/>
      <dgm:spPr>
        <a:xfrm>
          <a:off x="890432" y="854028"/>
          <a:ext cx="637707" cy="637698"/>
        </a:xfrm>
        <a:solidFill>
          <a:srgbClr val="9BBB59">
            <a:alpha val="50000"/>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en-US" dirty="0">
            <a:solidFill>
              <a:sysClr val="windowText" lastClr="000000"/>
            </a:solidFill>
            <a:latin typeface="Calibri"/>
            <a:ea typeface="+mn-ea"/>
            <a:cs typeface="+mn-cs"/>
          </a:endParaRPr>
        </a:p>
      </dgm:t>
    </dgm:pt>
    <dgm:pt modelId="{0F657F45-6503-4AF3-86D1-E6CFB6D260AD}" type="parTrans" cxnId="{7A47FE6D-072C-42A1-801F-CEB8CD7AAC29}">
      <dgm:prSet/>
      <dgm:spPr/>
      <dgm:t>
        <a:bodyPr/>
        <a:lstStyle/>
        <a:p>
          <a:endParaRPr lang="en-US"/>
        </a:p>
      </dgm:t>
    </dgm:pt>
    <dgm:pt modelId="{3BDC8847-1C38-4522-91EC-F5E82BF8ADD5}" type="sibTrans" cxnId="{7A47FE6D-072C-42A1-801F-CEB8CD7AAC29}">
      <dgm:prSet/>
      <dgm:spPr/>
      <dgm:t>
        <a:bodyPr/>
        <a:lstStyle/>
        <a:p>
          <a:endParaRPr lang="en-US"/>
        </a:p>
      </dgm:t>
    </dgm:pt>
    <dgm:pt modelId="{48FE0260-9F62-4505-BCCD-532B87A0ECCD}">
      <dgm:prSet phldrT="[Text]" custT="1"/>
      <dgm:spPr>
        <a:xfrm>
          <a:off x="904569" y="430011"/>
          <a:ext cx="661696" cy="661687"/>
        </a:xfrm>
        <a:solidFill>
          <a:srgbClr val="4F81BD">
            <a:alpha val="50000"/>
          </a:srgbClr>
        </a:solidFill>
        <a:ln w="25400" cap="flat" cmpd="sng" algn="ctr">
          <a:solidFill>
            <a:sysClr val="window" lastClr="FFFFFF">
              <a:hueOff val="0"/>
              <a:satOff val="0"/>
              <a:lumOff val="0"/>
              <a:alphaOff val="0"/>
            </a:sysClr>
          </a:solidFill>
          <a:prstDash val="solid"/>
        </a:ln>
        <a:effectLst/>
      </dgm:spPr>
      <dgm:t>
        <a:bodyPr/>
        <a:lstStyle/>
        <a:p>
          <a:r>
            <a:rPr lang="en-US" sz="4200" dirty="0" smtClean="0">
              <a:solidFill>
                <a:sysClr val="windowText" lastClr="000000"/>
              </a:solidFill>
              <a:latin typeface="Calibri"/>
              <a:ea typeface="+mn-ea"/>
              <a:cs typeface="+mn-cs"/>
            </a:rPr>
            <a:t>  </a:t>
          </a:r>
          <a:r>
            <a:rPr lang="en-US" sz="3600" dirty="0" smtClean="0">
              <a:solidFill>
                <a:sysClr val="windowText" lastClr="000000"/>
              </a:solidFill>
              <a:latin typeface="Calibri"/>
              <a:ea typeface="+mn-ea"/>
              <a:cs typeface="+mn-cs"/>
            </a:rPr>
            <a:t> </a:t>
          </a:r>
          <a:endParaRPr lang="en-US" sz="3600" dirty="0">
            <a:solidFill>
              <a:sysClr val="windowText" lastClr="000000"/>
            </a:solidFill>
            <a:latin typeface="Calibri"/>
            <a:ea typeface="+mn-ea"/>
            <a:cs typeface="+mn-cs"/>
          </a:endParaRPr>
        </a:p>
      </dgm:t>
    </dgm:pt>
    <dgm:pt modelId="{B845002E-7B35-4CE5-A5A7-87FA16379A1E}" type="parTrans" cxnId="{280FE977-B236-44C2-8ADB-F9897DB56929}">
      <dgm:prSet/>
      <dgm:spPr/>
      <dgm:t>
        <a:bodyPr/>
        <a:lstStyle/>
        <a:p>
          <a:endParaRPr lang="en-US"/>
        </a:p>
      </dgm:t>
    </dgm:pt>
    <dgm:pt modelId="{60E061EB-DAEB-47EE-B776-8D3BDB316D49}" type="sibTrans" cxnId="{280FE977-B236-44C2-8ADB-F9897DB56929}">
      <dgm:prSet/>
      <dgm:spPr/>
      <dgm:t>
        <a:bodyPr/>
        <a:lstStyle/>
        <a:p>
          <a:endParaRPr lang="en-US"/>
        </a:p>
      </dgm:t>
    </dgm:pt>
    <dgm:pt modelId="{55CCA5F9-BAA2-4233-AF6E-947D87ECCA31}" type="pres">
      <dgm:prSet presAssocID="{F0B354A2-A3D1-4DFD-B1B5-AE344913C710}" presName="Name0" presStyleCnt="0">
        <dgm:presLayoutVars>
          <dgm:chMax val="7"/>
          <dgm:dir/>
          <dgm:resizeHandles val="exact"/>
        </dgm:presLayoutVars>
      </dgm:prSet>
      <dgm:spPr/>
    </dgm:pt>
    <dgm:pt modelId="{B905BC1E-9E78-44BC-92C0-1A9439CD3B7F}" type="pres">
      <dgm:prSet presAssocID="{F0B354A2-A3D1-4DFD-B1B5-AE344913C710}" presName="ellipse1" presStyleLbl="vennNode1" presStyleIdx="0" presStyleCnt="2" custScaleX="73822" custScaleY="73822" custLinFactNeighborX="23890" custLinFactNeighborY="25670">
        <dgm:presLayoutVars>
          <dgm:bulletEnabled val="1"/>
        </dgm:presLayoutVars>
      </dgm:prSet>
      <dgm:spPr>
        <a:prstGeom prst="ellipse">
          <a:avLst/>
        </a:prstGeom>
      </dgm:spPr>
      <dgm:t>
        <a:bodyPr/>
        <a:lstStyle/>
        <a:p>
          <a:endParaRPr lang="en-US"/>
        </a:p>
      </dgm:t>
    </dgm:pt>
    <dgm:pt modelId="{DB1A7A8B-532A-40EB-ABC0-DD0D0B5675AF}" type="pres">
      <dgm:prSet presAssocID="{F0B354A2-A3D1-4DFD-B1B5-AE344913C710}" presName="ellipse2" presStyleLbl="vennNode1" presStyleIdx="1" presStyleCnt="2" custScaleX="73821" custScaleY="73821" custLinFactNeighborX="-36057" custLinFactNeighborY="-8345">
        <dgm:presLayoutVars>
          <dgm:bulletEnabled val="1"/>
        </dgm:presLayoutVars>
      </dgm:prSet>
      <dgm:spPr>
        <a:prstGeom prst="ellipse">
          <a:avLst/>
        </a:prstGeom>
      </dgm:spPr>
      <dgm:t>
        <a:bodyPr/>
        <a:lstStyle/>
        <a:p>
          <a:endParaRPr lang="en-US"/>
        </a:p>
      </dgm:t>
    </dgm:pt>
  </dgm:ptLst>
  <dgm:cxnLst>
    <dgm:cxn modelId="{280FE977-B236-44C2-8ADB-F9897DB56929}" srcId="{F0B354A2-A3D1-4DFD-B1B5-AE344913C710}" destId="{48FE0260-9F62-4505-BCCD-532B87A0ECCD}" srcOrd="1" destOrd="0" parTransId="{B845002E-7B35-4CE5-A5A7-87FA16379A1E}" sibTransId="{60E061EB-DAEB-47EE-B776-8D3BDB316D49}"/>
    <dgm:cxn modelId="{2CB5D995-986F-4587-928B-E63A786E8231}" type="presOf" srcId="{48FE0260-9F62-4505-BCCD-532B87A0ECCD}" destId="{DB1A7A8B-532A-40EB-ABC0-DD0D0B5675AF}" srcOrd="0" destOrd="0" presId="urn:microsoft.com/office/officeart/2005/8/layout/rings+Icon"/>
    <dgm:cxn modelId="{7A47FE6D-072C-42A1-801F-CEB8CD7AAC29}" srcId="{F0B354A2-A3D1-4DFD-B1B5-AE344913C710}" destId="{74CB2146-2140-4C9D-814E-BD2D5DD9F7AD}" srcOrd="0" destOrd="0" parTransId="{0F657F45-6503-4AF3-86D1-E6CFB6D260AD}" sibTransId="{3BDC8847-1C38-4522-91EC-F5E82BF8ADD5}"/>
    <dgm:cxn modelId="{2D49F2E0-FC11-4818-8F3C-93699A65BC53}" type="presOf" srcId="{F0B354A2-A3D1-4DFD-B1B5-AE344913C710}" destId="{55CCA5F9-BAA2-4233-AF6E-947D87ECCA31}" srcOrd="0" destOrd="0" presId="urn:microsoft.com/office/officeart/2005/8/layout/rings+Icon"/>
    <dgm:cxn modelId="{84D9FB51-1D68-4599-A1DA-739AFB7A0E97}" type="presOf" srcId="{74CB2146-2140-4C9D-814E-BD2D5DD9F7AD}" destId="{B905BC1E-9E78-44BC-92C0-1A9439CD3B7F}" srcOrd="0" destOrd="0" presId="urn:microsoft.com/office/officeart/2005/8/layout/rings+Icon"/>
    <dgm:cxn modelId="{0FF1F828-242A-4100-9891-955F4E9BF7E3}" type="presParOf" srcId="{55CCA5F9-BAA2-4233-AF6E-947D87ECCA31}" destId="{B905BC1E-9E78-44BC-92C0-1A9439CD3B7F}" srcOrd="0" destOrd="0" presId="urn:microsoft.com/office/officeart/2005/8/layout/rings+Icon"/>
    <dgm:cxn modelId="{388A05C8-8948-4B17-95EC-D1FB908801C6}" type="presParOf" srcId="{55CCA5F9-BAA2-4233-AF6E-947D87ECCA31}" destId="{DB1A7A8B-532A-40EB-ABC0-DD0D0B5675AF}" srcOrd="1" destOrd="0" presId="urn:microsoft.com/office/officeart/2005/8/layout/rings+Icon"/>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0B354A2-A3D1-4DFD-B1B5-AE344913C710}" type="doc">
      <dgm:prSet loTypeId="urn:microsoft.com/office/officeart/2005/8/layout/rings+Icon" loCatId="officeonline" qsTypeId="urn:microsoft.com/office/officeart/2005/8/quickstyle/simple1" qsCatId="simple" csTypeId="urn:microsoft.com/office/officeart/2005/8/colors/colorful1" csCatId="colorful" phldr="1"/>
      <dgm:spPr/>
    </dgm:pt>
    <dgm:pt modelId="{B1E23BE9-C881-4FE0-BB21-C84B5C73A8BB}">
      <dgm:prSet phldrT="[Text]"/>
      <dgm:spPr>
        <a:xfrm>
          <a:off x="199576" y="621888"/>
          <a:ext cx="637716" cy="637707"/>
        </a:xfrm>
        <a:solidFill>
          <a:srgbClr val="C0504D">
            <a:alpha val="50000"/>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en-US" dirty="0">
            <a:solidFill>
              <a:sysClr val="windowText" lastClr="000000"/>
            </a:solidFill>
            <a:latin typeface="Calibri"/>
            <a:ea typeface="+mn-ea"/>
            <a:cs typeface="+mn-cs"/>
          </a:endParaRPr>
        </a:p>
      </dgm:t>
    </dgm:pt>
    <dgm:pt modelId="{94FE8EC5-3A30-4F2D-8272-37887E0D7FFC}" type="parTrans" cxnId="{A82B7E05-FA11-44DB-B167-CBBF6041C288}">
      <dgm:prSet/>
      <dgm:spPr/>
      <dgm:t>
        <a:bodyPr/>
        <a:lstStyle/>
        <a:p>
          <a:endParaRPr lang="en-US"/>
        </a:p>
      </dgm:t>
    </dgm:pt>
    <dgm:pt modelId="{5E2CE241-21EB-409E-99CF-0E2E4F91BB3D}" type="sibTrans" cxnId="{A82B7E05-FA11-44DB-B167-CBBF6041C288}">
      <dgm:prSet/>
      <dgm:spPr/>
      <dgm:t>
        <a:bodyPr/>
        <a:lstStyle/>
        <a:p>
          <a:endParaRPr lang="en-US"/>
        </a:p>
      </dgm:t>
    </dgm:pt>
    <dgm:pt modelId="{74CB2146-2140-4C9D-814E-BD2D5DD9F7AD}">
      <dgm:prSet phldrT="[Text]"/>
      <dgm:spPr>
        <a:xfrm>
          <a:off x="890432" y="854028"/>
          <a:ext cx="637707" cy="637698"/>
        </a:xfrm>
        <a:solidFill>
          <a:srgbClr val="9BBB59">
            <a:alpha val="50000"/>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en-US" dirty="0">
            <a:solidFill>
              <a:sysClr val="windowText" lastClr="000000"/>
            </a:solidFill>
            <a:latin typeface="Calibri"/>
            <a:ea typeface="+mn-ea"/>
            <a:cs typeface="+mn-cs"/>
          </a:endParaRPr>
        </a:p>
      </dgm:t>
    </dgm:pt>
    <dgm:pt modelId="{0F657F45-6503-4AF3-86D1-E6CFB6D260AD}" type="parTrans" cxnId="{7A47FE6D-072C-42A1-801F-CEB8CD7AAC29}">
      <dgm:prSet/>
      <dgm:spPr/>
      <dgm:t>
        <a:bodyPr/>
        <a:lstStyle/>
        <a:p>
          <a:endParaRPr lang="en-US"/>
        </a:p>
      </dgm:t>
    </dgm:pt>
    <dgm:pt modelId="{3BDC8847-1C38-4522-91EC-F5E82BF8ADD5}" type="sibTrans" cxnId="{7A47FE6D-072C-42A1-801F-CEB8CD7AAC29}">
      <dgm:prSet/>
      <dgm:spPr/>
      <dgm:t>
        <a:bodyPr/>
        <a:lstStyle/>
        <a:p>
          <a:endParaRPr lang="en-US"/>
        </a:p>
      </dgm:t>
    </dgm:pt>
    <dgm:pt modelId="{48FE0260-9F62-4505-BCCD-532B87A0ECCD}">
      <dgm:prSet phldrT="[Text]" custT="1"/>
      <dgm:spPr>
        <a:xfrm>
          <a:off x="904569" y="430011"/>
          <a:ext cx="661696" cy="661687"/>
        </a:xfrm>
        <a:solidFill>
          <a:srgbClr val="4F81BD">
            <a:alpha val="50000"/>
          </a:srgbClr>
        </a:solidFill>
        <a:ln w="25400" cap="flat" cmpd="sng" algn="ctr">
          <a:solidFill>
            <a:sysClr val="window" lastClr="FFFFFF">
              <a:hueOff val="0"/>
              <a:satOff val="0"/>
              <a:lumOff val="0"/>
              <a:alphaOff val="0"/>
            </a:sysClr>
          </a:solidFill>
          <a:prstDash val="solid"/>
        </a:ln>
        <a:effectLst/>
      </dgm:spPr>
      <dgm:t>
        <a:bodyPr/>
        <a:lstStyle/>
        <a:p>
          <a:r>
            <a:rPr lang="en-US" sz="4200" dirty="0" smtClean="0">
              <a:solidFill>
                <a:sysClr val="windowText" lastClr="000000"/>
              </a:solidFill>
              <a:latin typeface="Calibri"/>
              <a:ea typeface="+mn-ea"/>
              <a:cs typeface="+mn-cs"/>
            </a:rPr>
            <a:t>  </a:t>
          </a:r>
          <a:r>
            <a:rPr lang="en-US" sz="3600" dirty="0" smtClean="0">
              <a:solidFill>
                <a:sysClr val="windowText" lastClr="000000"/>
              </a:solidFill>
              <a:latin typeface="Calibri"/>
              <a:ea typeface="+mn-ea"/>
              <a:cs typeface="+mn-cs"/>
            </a:rPr>
            <a:t> </a:t>
          </a:r>
          <a:endParaRPr lang="en-US" sz="3600" dirty="0">
            <a:solidFill>
              <a:sysClr val="windowText" lastClr="000000"/>
            </a:solidFill>
            <a:latin typeface="Calibri"/>
            <a:ea typeface="+mn-ea"/>
            <a:cs typeface="+mn-cs"/>
          </a:endParaRPr>
        </a:p>
      </dgm:t>
    </dgm:pt>
    <dgm:pt modelId="{B845002E-7B35-4CE5-A5A7-87FA16379A1E}" type="parTrans" cxnId="{280FE977-B236-44C2-8ADB-F9897DB56929}">
      <dgm:prSet/>
      <dgm:spPr/>
      <dgm:t>
        <a:bodyPr/>
        <a:lstStyle/>
        <a:p>
          <a:endParaRPr lang="en-US"/>
        </a:p>
      </dgm:t>
    </dgm:pt>
    <dgm:pt modelId="{60E061EB-DAEB-47EE-B776-8D3BDB316D49}" type="sibTrans" cxnId="{280FE977-B236-44C2-8ADB-F9897DB56929}">
      <dgm:prSet/>
      <dgm:spPr/>
      <dgm:t>
        <a:bodyPr/>
        <a:lstStyle/>
        <a:p>
          <a:endParaRPr lang="en-US"/>
        </a:p>
      </dgm:t>
    </dgm:pt>
    <dgm:pt modelId="{55CCA5F9-BAA2-4233-AF6E-947D87ECCA31}" type="pres">
      <dgm:prSet presAssocID="{F0B354A2-A3D1-4DFD-B1B5-AE344913C710}" presName="Name0" presStyleCnt="0">
        <dgm:presLayoutVars>
          <dgm:chMax val="7"/>
          <dgm:dir/>
          <dgm:resizeHandles val="exact"/>
        </dgm:presLayoutVars>
      </dgm:prSet>
      <dgm:spPr/>
    </dgm:pt>
    <dgm:pt modelId="{B905BC1E-9E78-44BC-92C0-1A9439CD3B7F}" type="pres">
      <dgm:prSet presAssocID="{F0B354A2-A3D1-4DFD-B1B5-AE344913C710}" presName="ellipse1" presStyleLbl="vennNode1" presStyleIdx="0" presStyleCnt="3" custScaleX="73091" custScaleY="73091" custLinFactNeighborX="84452" custLinFactNeighborY="41991">
        <dgm:presLayoutVars>
          <dgm:bulletEnabled val="1"/>
        </dgm:presLayoutVars>
      </dgm:prSet>
      <dgm:spPr>
        <a:prstGeom prst="ellipse">
          <a:avLst/>
        </a:prstGeom>
      </dgm:spPr>
      <dgm:t>
        <a:bodyPr/>
        <a:lstStyle/>
        <a:p>
          <a:endParaRPr lang="en-US"/>
        </a:p>
      </dgm:t>
    </dgm:pt>
    <dgm:pt modelId="{DB1A7A8B-532A-40EB-ABC0-DD0D0B5675AF}" type="pres">
      <dgm:prSet presAssocID="{F0B354A2-A3D1-4DFD-B1B5-AE344913C710}" presName="ellipse2" presStyleLbl="vennNode1" presStyleIdx="1" presStyleCnt="3" custScaleX="73821" custScaleY="73821" custLinFactNeighborX="65376" custLinFactNeighborY="-7426">
        <dgm:presLayoutVars>
          <dgm:bulletEnabled val="1"/>
        </dgm:presLayoutVars>
      </dgm:prSet>
      <dgm:spPr>
        <a:prstGeom prst="ellipse">
          <a:avLst/>
        </a:prstGeom>
      </dgm:spPr>
      <dgm:t>
        <a:bodyPr/>
        <a:lstStyle/>
        <a:p>
          <a:endParaRPr lang="en-US"/>
        </a:p>
      </dgm:t>
    </dgm:pt>
    <dgm:pt modelId="{2D352881-4B63-4AC1-AF46-5D99EE250AC3}" type="pres">
      <dgm:prSet presAssocID="{F0B354A2-A3D1-4DFD-B1B5-AE344913C710}" presName="ellipse3" presStyleLbl="vennNode1" presStyleIdx="2" presStyleCnt="3" custScaleX="76598" custScaleY="76598" custLinFactNeighborX="967" custLinFactNeighborY="13775">
        <dgm:presLayoutVars>
          <dgm:bulletEnabled val="1"/>
        </dgm:presLayoutVars>
      </dgm:prSet>
      <dgm:spPr>
        <a:prstGeom prst="ellipse">
          <a:avLst/>
        </a:prstGeom>
      </dgm:spPr>
      <dgm:t>
        <a:bodyPr/>
        <a:lstStyle/>
        <a:p>
          <a:endParaRPr lang="en-US"/>
        </a:p>
      </dgm:t>
    </dgm:pt>
  </dgm:ptLst>
  <dgm:cxnLst>
    <dgm:cxn modelId="{A82B7E05-FA11-44DB-B167-CBBF6041C288}" srcId="{F0B354A2-A3D1-4DFD-B1B5-AE344913C710}" destId="{B1E23BE9-C881-4FE0-BB21-C84B5C73A8BB}" srcOrd="0" destOrd="0" parTransId="{94FE8EC5-3A30-4F2D-8272-37887E0D7FFC}" sibTransId="{5E2CE241-21EB-409E-99CF-0E2E4F91BB3D}"/>
    <dgm:cxn modelId="{58D2FC42-16AA-4342-A143-00569203100F}" type="presOf" srcId="{F0B354A2-A3D1-4DFD-B1B5-AE344913C710}" destId="{55CCA5F9-BAA2-4233-AF6E-947D87ECCA31}" srcOrd="0" destOrd="0" presId="urn:microsoft.com/office/officeart/2005/8/layout/rings+Icon"/>
    <dgm:cxn modelId="{CC666076-D8FE-48AB-A44E-70AD7A18A7DA}" type="presOf" srcId="{48FE0260-9F62-4505-BCCD-532B87A0ECCD}" destId="{2D352881-4B63-4AC1-AF46-5D99EE250AC3}" srcOrd="0" destOrd="0" presId="urn:microsoft.com/office/officeart/2005/8/layout/rings+Icon"/>
    <dgm:cxn modelId="{280FE977-B236-44C2-8ADB-F9897DB56929}" srcId="{F0B354A2-A3D1-4DFD-B1B5-AE344913C710}" destId="{48FE0260-9F62-4505-BCCD-532B87A0ECCD}" srcOrd="2" destOrd="0" parTransId="{B845002E-7B35-4CE5-A5A7-87FA16379A1E}" sibTransId="{60E061EB-DAEB-47EE-B776-8D3BDB316D49}"/>
    <dgm:cxn modelId="{7A47FE6D-072C-42A1-801F-CEB8CD7AAC29}" srcId="{F0B354A2-A3D1-4DFD-B1B5-AE344913C710}" destId="{74CB2146-2140-4C9D-814E-BD2D5DD9F7AD}" srcOrd="1" destOrd="0" parTransId="{0F657F45-6503-4AF3-86D1-E6CFB6D260AD}" sibTransId="{3BDC8847-1C38-4522-91EC-F5E82BF8ADD5}"/>
    <dgm:cxn modelId="{E437B730-192A-499A-9534-9A70EB555BCD}" type="presOf" srcId="{74CB2146-2140-4C9D-814E-BD2D5DD9F7AD}" destId="{DB1A7A8B-532A-40EB-ABC0-DD0D0B5675AF}" srcOrd="0" destOrd="0" presId="urn:microsoft.com/office/officeart/2005/8/layout/rings+Icon"/>
    <dgm:cxn modelId="{88899A5D-97E8-47A0-AC32-5B26E973A7FF}" type="presOf" srcId="{B1E23BE9-C881-4FE0-BB21-C84B5C73A8BB}" destId="{B905BC1E-9E78-44BC-92C0-1A9439CD3B7F}" srcOrd="0" destOrd="0" presId="urn:microsoft.com/office/officeart/2005/8/layout/rings+Icon"/>
    <dgm:cxn modelId="{A11DB03D-C78B-401D-939F-B45430B93EAD}" type="presParOf" srcId="{55CCA5F9-BAA2-4233-AF6E-947D87ECCA31}" destId="{B905BC1E-9E78-44BC-92C0-1A9439CD3B7F}" srcOrd="0" destOrd="0" presId="urn:microsoft.com/office/officeart/2005/8/layout/rings+Icon"/>
    <dgm:cxn modelId="{C893F3C4-4EA8-48D8-BE22-A95DA0648810}" type="presParOf" srcId="{55CCA5F9-BAA2-4233-AF6E-947D87ECCA31}" destId="{DB1A7A8B-532A-40EB-ABC0-DD0D0B5675AF}" srcOrd="1" destOrd="0" presId="urn:microsoft.com/office/officeart/2005/8/layout/rings+Icon"/>
    <dgm:cxn modelId="{19BCB9A8-CA5B-4403-8DCB-ECBEAB2ACAD7}" type="presParOf" srcId="{55CCA5F9-BAA2-4233-AF6E-947D87ECCA31}" destId="{2D352881-4B63-4AC1-AF46-5D99EE250AC3}" srcOrd="2" destOrd="0" presId="urn:microsoft.com/office/officeart/2005/8/layout/rings+Icon"/>
  </dgm:cxnLst>
  <dgm:bg/>
  <dgm:whole/>
  <dgm:extLst>
    <a:ext uri="http://schemas.microsoft.com/office/drawing/2008/diagram">
      <dsp:dataModelExt xmlns:dsp="http://schemas.microsoft.com/office/drawing/2008/diagram" relId="rId4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746E826-7A6A-4BD1-B65D-AD02F929B8AD}" type="doc">
      <dgm:prSet loTypeId="urn:microsoft.com/office/officeart/2005/8/layout/cycle1" loCatId="cycle" qsTypeId="urn:microsoft.com/office/officeart/2005/8/quickstyle/simple2" qsCatId="simple" csTypeId="urn:microsoft.com/office/officeart/2005/8/colors/accent0_1" csCatId="mainScheme" phldr="1"/>
      <dgm:spPr/>
      <dgm:t>
        <a:bodyPr/>
        <a:lstStyle/>
        <a:p>
          <a:endParaRPr lang="en-US"/>
        </a:p>
      </dgm:t>
    </dgm:pt>
    <dgm:pt modelId="{F2E1E180-AD38-4D42-BE2C-0256D415B9B0}">
      <dgm:prSet phldrT="[Text]" custT="1"/>
      <dgm:spPr/>
      <dgm:t>
        <a:bodyPr/>
        <a:lstStyle/>
        <a:p>
          <a:r>
            <a:rPr lang="en-US" sz="2000" b="1" dirty="0" smtClean="0">
              <a:solidFill>
                <a:schemeClr val="accent4">
                  <a:lumMod val="50000"/>
                  <a:lumOff val="50000"/>
                </a:schemeClr>
              </a:solidFill>
            </a:rPr>
            <a:t>Post Award</a:t>
          </a:r>
          <a:endParaRPr lang="en-US" sz="2000" b="1" dirty="0">
            <a:solidFill>
              <a:schemeClr val="accent4">
                <a:lumMod val="50000"/>
                <a:lumOff val="50000"/>
              </a:schemeClr>
            </a:solidFill>
          </a:endParaRPr>
        </a:p>
      </dgm:t>
    </dgm:pt>
    <dgm:pt modelId="{2144FBEC-8D1E-4528-8A65-82D9D122720B}" type="parTrans" cxnId="{2218BE3E-EC39-4196-8F3B-5056E78F7BD9}">
      <dgm:prSet/>
      <dgm:spPr/>
      <dgm:t>
        <a:bodyPr/>
        <a:lstStyle/>
        <a:p>
          <a:endParaRPr lang="en-US"/>
        </a:p>
      </dgm:t>
    </dgm:pt>
    <dgm:pt modelId="{56AE5DC3-AFB9-455D-A307-120EF1A2D539}" type="sibTrans" cxnId="{2218BE3E-EC39-4196-8F3B-5056E78F7BD9}">
      <dgm:prSet/>
      <dgm:spPr/>
      <dgm:t>
        <a:bodyPr/>
        <a:lstStyle/>
        <a:p>
          <a:endParaRPr lang="en-US"/>
        </a:p>
      </dgm:t>
    </dgm:pt>
    <dgm:pt modelId="{E2923FA8-95CD-4795-9C26-07EEE71AC69A}">
      <dgm:prSet phldrT="[Text]" custT="1"/>
      <dgm:spPr/>
      <dgm:t>
        <a:bodyPr/>
        <a:lstStyle/>
        <a:p>
          <a:r>
            <a:rPr lang="en-US" sz="2000" b="1" dirty="0" smtClean="0">
              <a:solidFill>
                <a:srgbClr val="0070C0"/>
              </a:solidFill>
            </a:rPr>
            <a:t>Close Out</a:t>
          </a:r>
          <a:endParaRPr lang="en-US" sz="2000" b="1" dirty="0">
            <a:solidFill>
              <a:srgbClr val="0070C0"/>
            </a:solidFill>
          </a:endParaRPr>
        </a:p>
      </dgm:t>
    </dgm:pt>
    <dgm:pt modelId="{37428AAE-6999-43D1-AD0F-AAB42A03691B}" type="parTrans" cxnId="{9DBD974E-5AFB-469C-BF54-3EB381CB7ACB}">
      <dgm:prSet/>
      <dgm:spPr/>
      <dgm:t>
        <a:bodyPr/>
        <a:lstStyle/>
        <a:p>
          <a:endParaRPr lang="en-US"/>
        </a:p>
      </dgm:t>
    </dgm:pt>
    <dgm:pt modelId="{B8101A93-6996-450F-BB71-A69B45FBBF7A}" type="sibTrans" cxnId="{9DBD974E-5AFB-469C-BF54-3EB381CB7ACB}">
      <dgm:prSet/>
      <dgm:spPr/>
      <dgm:t>
        <a:bodyPr/>
        <a:lstStyle/>
        <a:p>
          <a:endParaRPr lang="en-US"/>
        </a:p>
      </dgm:t>
    </dgm:pt>
    <dgm:pt modelId="{2F0E2C62-526A-49AB-B8B3-5A0344F30E17}">
      <dgm:prSet phldrT="[Text]" custT="1"/>
      <dgm:spPr/>
      <dgm:t>
        <a:bodyPr/>
        <a:lstStyle/>
        <a:p>
          <a:r>
            <a:rPr lang="en-US" sz="2000" b="1" dirty="0" smtClean="0">
              <a:solidFill>
                <a:srgbClr val="7030A0"/>
              </a:solidFill>
            </a:rPr>
            <a:t>IRB</a:t>
          </a:r>
          <a:endParaRPr lang="en-US" sz="2000" b="1" dirty="0">
            <a:solidFill>
              <a:srgbClr val="7030A0"/>
            </a:solidFill>
          </a:endParaRPr>
        </a:p>
      </dgm:t>
    </dgm:pt>
    <dgm:pt modelId="{81A15B9A-56A1-4351-BBFA-B7240D1C4188}" type="parTrans" cxnId="{B378A093-229C-4895-8CA6-41E049C61FD6}">
      <dgm:prSet/>
      <dgm:spPr/>
      <dgm:t>
        <a:bodyPr/>
        <a:lstStyle/>
        <a:p>
          <a:endParaRPr lang="en-US"/>
        </a:p>
      </dgm:t>
    </dgm:pt>
    <dgm:pt modelId="{D727F740-0D74-47FC-9963-1CD3008ED50D}" type="sibTrans" cxnId="{B378A093-229C-4895-8CA6-41E049C61FD6}">
      <dgm:prSet/>
      <dgm:spPr/>
      <dgm:t>
        <a:bodyPr/>
        <a:lstStyle/>
        <a:p>
          <a:endParaRPr lang="en-US"/>
        </a:p>
      </dgm:t>
    </dgm:pt>
    <dgm:pt modelId="{57A8D08F-D37B-42B2-93A2-F49F3C71AB69}">
      <dgm:prSet phldrT="[Text]"/>
      <dgm:spPr/>
      <dgm:t>
        <a:bodyPr/>
        <a:lstStyle/>
        <a:p>
          <a:r>
            <a:rPr lang="en-US" b="1" dirty="0" smtClean="0">
              <a:solidFill>
                <a:srgbClr val="C00000"/>
              </a:solidFill>
            </a:rPr>
            <a:t>Pre-Award</a:t>
          </a:r>
          <a:endParaRPr lang="en-US" b="1" dirty="0">
            <a:solidFill>
              <a:srgbClr val="C00000"/>
            </a:solidFill>
          </a:endParaRPr>
        </a:p>
      </dgm:t>
    </dgm:pt>
    <dgm:pt modelId="{6690BEA8-0D7C-404A-92C3-EB720E8F509F}" type="parTrans" cxnId="{C63E0B69-1E66-4F5B-9971-606309A4D757}">
      <dgm:prSet/>
      <dgm:spPr/>
      <dgm:t>
        <a:bodyPr/>
        <a:lstStyle/>
        <a:p>
          <a:endParaRPr lang="en-US"/>
        </a:p>
      </dgm:t>
    </dgm:pt>
    <dgm:pt modelId="{AC8F5AD7-C765-4260-82AF-4CA1A574F41C}" type="sibTrans" cxnId="{C63E0B69-1E66-4F5B-9971-606309A4D757}">
      <dgm:prSet/>
      <dgm:spPr/>
      <dgm:t>
        <a:bodyPr/>
        <a:lstStyle/>
        <a:p>
          <a:endParaRPr lang="en-US"/>
        </a:p>
      </dgm:t>
    </dgm:pt>
    <dgm:pt modelId="{5556A0CE-73DA-47AE-9016-ECFAE0A0F45D}">
      <dgm:prSet phldrT="[Text]" custT="1"/>
      <dgm:spPr/>
      <dgm:t>
        <a:bodyPr/>
        <a:lstStyle/>
        <a:p>
          <a:r>
            <a:rPr lang="en-US" sz="2000" b="1" dirty="0" smtClean="0">
              <a:solidFill>
                <a:srgbClr val="00CC00"/>
              </a:solidFill>
            </a:rPr>
            <a:t>Study Start Up</a:t>
          </a:r>
          <a:endParaRPr lang="en-US" sz="2000" b="1" dirty="0">
            <a:solidFill>
              <a:srgbClr val="00CC00"/>
            </a:solidFill>
          </a:endParaRPr>
        </a:p>
      </dgm:t>
    </dgm:pt>
    <dgm:pt modelId="{145A146D-9902-498B-BAB5-73B7E109BD2D}" type="parTrans" cxnId="{2837C95B-78C3-40B0-BE66-CB6CB6FAAF3A}">
      <dgm:prSet/>
      <dgm:spPr/>
      <dgm:t>
        <a:bodyPr/>
        <a:lstStyle/>
        <a:p>
          <a:endParaRPr lang="en-US"/>
        </a:p>
      </dgm:t>
    </dgm:pt>
    <dgm:pt modelId="{7B20CAA6-D915-4911-B8A0-DFF53E112F5B}" type="sibTrans" cxnId="{2837C95B-78C3-40B0-BE66-CB6CB6FAAF3A}">
      <dgm:prSet/>
      <dgm:spPr/>
      <dgm:t>
        <a:bodyPr/>
        <a:lstStyle/>
        <a:p>
          <a:endParaRPr lang="en-US"/>
        </a:p>
      </dgm:t>
    </dgm:pt>
    <dgm:pt modelId="{116168AD-D669-46D1-B201-40465EC2A81C}" type="pres">
      <dgm:prSet presAssocID="{6746E826-7A6A-4BD1-B65D-AD02F929B8AD}" presName="cycle" presStyleCnt="0">
        <dgm:presLayoutVars>
          <dgm:dir/>
          <dgm:resizeHandles val="exact"/>
        </dgm:presLayoutVars>
      </dgm:prSet>
      <dgm:spPr/>
      <dgm:t>
        <a:bodyPr/>
        <a:lstStyle/>
        <a:p>
          <a:endParaRPr lang="en-US"/>
        </a:p>
      </dgm:t>
    </dgm:pt>
    <dgm:pt modelId="{0C88DE45-DC9F-4BC5-9D07-ACD635459439}" type="pres">
      <dgm:prSet presAssocID="{F2E1E180-AD38-4D42-BE2C-0256D415B9B0}" presName="dummy" presStyleCnt="0"/>
      <dgm:spPr/>
    </dgm:pt>
    <dgm:pt modelId="{BD3847F3-5A0B-4D5F-8705-4D4EFAA36D42}" type="pres">
      <dgm:prSet presAssocID="{F2E1E180-AD38-4D42-BE2C-0256D415B9B0}" presName="node" presStyleLbl="revTx" presStyleIdx="0" presStyleCnt="5" custRadScaleRad="94841" custRadScaleInc="16745">
        <dgm:presLayoutVars>
          <dgm:bulletEnabled val="1"/>
        </dgm:presLayoutVars>
      </dgm:prSet>
      <dgm:spPr/>
      <dgm:t>
        <a:bodyPr/>
        <a:lstStyle/>
        <a:p>
          <a:endParaRPr lang="en-US"/>
        </a:p>
      </dgm:t>
    </dgm:pt>
    <dgm:pt modelId="{ADD4130E-4A7D-48F6-BFB2-3FBF5E2D61B0}" type="pres">
      <dgm:prSet presAssocID="{56AE5DC3-AFB9-455D-A307-120EF1A2D539}" presName="sibTrans" presStyleLbl="node1" presStyleIdx="0" presStyleCnt="5"/>
      <dgm:spPr/>
      <dgm:t>
        <a:bodyPr/>
        <a:lstStyle/>
        <a:p>
          <a:endParaRPr lang="en-US"/>
        </a:p>
      </dgm:t>
    </dgm:pt>
    <dgm:pt modelId="{BFB481D9-20C8-442D-B0FB-9F13C8711614}" type="pres">
      <dgm:prSet presAssocID="{E2923FA8-95CD-4795-9C26-07EEE71AC69A}" presName="dummy" presStyleCnt="0"/>
      <dgm:spPr/>
    </dgm:pt>
    <dgm:pt modelId="{7B4AC84F-51A8-4CF5-A5E7-6BBAB0653D9B}" type="pres">
      <dgm:prSet presAssocID="{E2923FA8-95CD-4795-9C26-07EEE71AC69A}" presName="node" presStyleLbl="revTx" presStyleIdx="1" presStyleCnt="5" custScaleX="126499" custScaleY="96401">
        <dgm:presLayoutVars>
          <dgm:bulletEnabled val="1"/>
        </dgm:presLayoutVars>
      </dgm:prSet>
      <dgm:spPr/>
      <dgm:t>
        <a:bodyPr/>
        <a:lstStyle/>
        <a:p>
          <a:endParaRPr lang="en-US"/>
        </a:p>
      </dgm:t>
    </dgm:pt>
    <dgm:pt modelId="{8D985130-20F3-4577-897D-669E5FFBF427}" type="pres">
      <dgm:prSet presAssocID="{B8101A93-6996-450F-BB71-A69B45FBBF7A}" presName="sibTrans" presStyleLbl="node1" presStyleIdx="1" presStyleCnt="5"/>
      <dgm:spPr/>
      <dgm:t>
        <a:bodyPr/>
        <a:lstStyle/>
        <a:p>
          <a:endParaRPr lang="en-US"/>
        </a:p>
      </dgm:t>
    </dgm:pt>
    <dgm:pt modelId="{CC83B930-F773-4799-B7DC-0201649B70E4}" type="pres">
      <dgm:prSet presAssocID="{2F0E2C62-526A-49AB-B8B3-5A0344F30E17}" presName="dummy" presStyleCnt="0"/>
      <dgm:spPr/>
    </dgm:pt>
    <dgm:pt modelId="{0E3BEF56-BCE9-404B-90DE-48F0633A3B75}" type="pres">
      <dgm:prSet presAssocID="{2F0E2C62-526A-49AB-B8B3-5A0344F30E17}" presName="node" presStyleLbl="revTx" presStyleIdx="2" presStyleCnt="5">
        <dgm:presLayoutVars>
          <dgm:bulletEnabled val="1"/>
        </dgm:presLayoutVars>
      </dgm:prSet>
      <dgm:spPr/>
      <dgm:t>
        <a:bodyPr/>
        <a:lstStyle/>
        <a:p>
          <a:endParaRPr lang="en-US"/>
        </a:p>
      </dgm:t>
    </dgm:pt>
    <dgm:pt modelId="{CDD2737F-503D-4BE0-8A46-48AA125F8E6A}" type="pres">
      <dgm:prSet presAssocID="{D727F740-0D74-47FC-9963-1CD3008ED50D}" presName="sibTrans" presStyleLbl="node1" presStyleIdx="2" presStyleCnt="5"/>
      <dgm:spPr/>
      <dgm:t>
        <a:bodyPr/>
        <a:lstStyle/>
        <a:p>
          <a:endParaRPr lang="en-US"/>
        </a:p>
      </dgm:t>
    </dgm:pt>
    <dgm:pt modelId="{4C7F0A57-F836-4191-AFA7-AC3B46906729}" type="pres">
      <dgm:prSet presAssocID="{57A8D08F-D37B-42B2-93A2-F49F3C71AB69}" presName="dummy" presStyleCnt="0"/>
      <dgm:spPr/>
    </dgm:pt>
    <dgm:pt modelId="{41A85A56-6761-4E09-81C1-483724EF117C}" type="pres">
      <dgm:prSet presAssocID="{57A8D08F-D37B-42B2-93A2-F49F3C71AB69}" presName="node" presStyleLbl="revTx" presStyleIdx="3" presStyleCnt="5">
        <dgm:presLayoutVars>
          <dgm:bulletEnabled val="1"/>
        </dgm:presLayoutVars>
      </dgm:prSet>
      <dgm:spPr/>
      <dgm:t>
        <a:bodyPr/>
        <a:lstStyle/>
        <a:p>
          <a:endParaRPr lang="en-US"/>
        </a:p>
      </dgm:t>
    </dgm:pt>
    <dgm:pt modelId="{822410D0-C5D8-4773-9F87-6EAC6962EBD2}" type="pres">
      <dgm:prSet presAssocID="{AC8F5AD7-C765-4260-82AF-4CA1A574F41C}" presName="sibTrans" presStyleLbl="node1" presStyleIdx="3" presStyleCnt="5"/>
      <dgm:spPr/>
      <dgm:t>
        <a:bodyPr/>
        <a:lstStyle/>
        <a:p>
          <a:endParaRPr lang="en-US"/>
        </a:p>
      </dgm:t>
    </dgm:pt>
    <dgm:pt modelId="{5DB9F94F-738B-4AD7-A441-C0AFE3C9B448}" type="pres">
      <dgm:prSet presAssocID="{5556A0CE-73DA-47AE-9016-ECFAE0A0F45D}" presName="dummy" presStyleCnt="0"/>
      <dgm:spPr/>
    </dgm:pt>
    <dgm:pt modelId="{C86F03A4-D377-4970-8983-73B5C8F49937}" type="pres">
      <dgm:prSet presAssocID="{5556A0CE-73DA-47AE-9016-ECFAE0A0F45D}" presName="node" presStyleLbl="revTx" presStyleIdx="4" presStyleCnt="5" custRadScaleRad="98326" custRadScaleInc="-329">
        <dgm:presLayoutVars>
          <dgm:bulletEnabled val="1"/>
        </dgm:presLayoutVars>
      </dgm:prSet>
      <dgm:spPr/>
      <dgm:t>
        <a:bodyPr/>
        <a:lstStyle/>
        <a:p>
          <a:endParaRPr lang="en-US"/>
        </a:p>
      </dgm:t>
    </dgm:pt>
    <dgm:pt modelId="{0BE681B6-6C69-4B9B-A20A-F038A2CB5D92}" type="pres">
      <dgm:prSet presAssocID="{7B20CAA6-D915-4911-B8A0-DFF53E112F5B}" presName="sibTrans" presStyleLbl="node1" presStyleIdx="4" presStyleCnt="5" custScaleX="139227"/>
      <dgm:spPr/>
      <dgm:t>
        <a:bodyPr/>
        <a:lstStyle/>
        <a:p>
          <a:endParaRPr lang="en-US"/>
        </a:p>
      </dgm:t>
    </dgm:pt>
  </dgm:ptLst>
  <dgm:cxnLst>
    <dgm:cxn modelId="{1E84C159-A75A-44FB-BFCC-9B939F6EA9E3}" type="presOf" srcId="{AC8F5AD7-C765-4260-82AF-4CA1A574F41C}" destId="{822410D0-C5D8-4773-9F87-6EAC6962EBD2}" srcOrd="0" destOrd="0" presId="urn:microsoft.com/office/officeart/2005/8/layout/cycle1"/>
    <dgm:cxn modelId="{1FB88B2B-49D4-415E-9190-282D508763AF}" type="presOf" srcId="{E2923FA8-95CD-4795-9C26-07EEE71AC69A}" destId="{7B4AC84F-51A8-4CF5-A5E7-6BBAB0653D9B}" srcOrd="0" destOrd="0" presId="urn:microsoft.com/office/officeart/2005/8/layout/cycle1"/>
    <dgm:cxn modelId="{9DBD974E-5AFB-469C-BF54-3EB381CB7ACB}" srcId="{6746E826-7A6A-4BD1-B65D-AD02F929B8AD}" destId="{E2923FA8-95CD-4795-9C26-07EEE71AC69A}" srcOrd="1" destOrd="0" parTransId="{37428AAE-6999-43D1-AD0F-AAB42A03691B}" sibTransId="{B8101A93-6996-450F-BB71-A69B45FBBF7A}"/>
    <dgm:cxn modelId="{C94B3D57-80E6-4E05-A09F-E43B24AC6A34}" type="presOf" srcId="{B8101A93-6996-450F-BB71-A69B45FBBF7A}" destId="{8D985130-20F3-4577-897D-669E5FFBF427}" srcOrd="0" destOrd="0" presId="urn:microsoft.com/office/officeart/2005/8/layout/cycle1"/>
    <dgm:cxn modelId="{C63E0B69-1E66-4F5B-9971-606309A4D757}" srcId="{6746E826-7A6A-4BD1-B65D-AD02F929B8AD}" destId="{57A8D08F-D37B-42B2-93A2-F49F3C71AB69}" srcOrd="3" destOrd="0" parTransId="{6690BEA8-0D7C-404A-92C3-EB720E8F509F}" sibTransId="{AC8F5AD7-C765-4260-82AF-4CA1A574F41C}"/>
    <dgm:cxn modelId="{2837C95B-78C3-40B0-BE66-CB6CB6FAAF3A}" srcId="{6746E826-7A6A-4BD1-B65D-AD02F929B8AD}" destId="{5556A0CE-73DA-47AE-9016-ECFAE0A0F45D}" srcOrd="4" destOrd="0" parTransId="{145A146D-9902-498B-BAB5-73B7E109BD2D}" sibTransId="{7B20CAA6-D915-4911-B8A0-DFF53E112F5B}"/>
    <dgm:cxn modelId="{2B5EEAD3-8E7B-4C0A-B8BF-553316461BEB}" type="presOf" srcId="{2F0E2C62-526A-49AB-B8B3-5A0344F30E17}" destId="{0E3BEF56-BCE9-404B-90DE-48F0633A3B75}" srcOrd="0" destOrd="0" presId="urn:microsoft.com/office/officeart/2005/8/layout/cycle1"/>
    <dgm:cxn modelId="{CB7289FD-0D67-4134-8A31-275936A8273B}" type="presOf" srcId="{D727F740-0D74-47FC-9963-1CD3008ED50D}" destId="{CDD2737F-503D-4BE0-8A46-48AA125F8E6A}" srcOrd="0" destOrd="0" presId="urn:microsoft.com/office/officeart/2005/8/layout/cycle1"/>
    <dgm:cxn modelId="{F0318863-F41A-4921-9C31-C9392443CE43}" type="presOf" srcId="{56AE5DC3-AFB9-455D-A307-120EF1A2D539}" destId="{ADD4130E-4A7D-48F6-BFB2-3FBF5E2D61B0}" srcOrd="0" destOrd="0" presId="urn:microsoft.com/office/officeart/2005/8/layout/cycle1"/>
    <dgm:cxn modelId="{61480698-D287-40F8-ABA8-C952981EF718}" type="presOf" srcId="{7B20CAA6-D915-4911-B8A0-DFF53E112F5B}" destId="{0BE681B6-6C69-4B9B-A20A-F038A2CB5D92}" srcOrd="0" destOrd="0" presId="urn:microsoft.com/office/officeart/2005/8/layout/cycle1"/>
    <dgm:cxn modelId="{6DC7AF55-1AEE-4055-B260-2AE9FF12CD45}" type="presOf" srcId="{6746E826-7A6A-4BD1-B65D-AD02F929B8AD}" destId="{116168AD-D669-46D1-B201-40465EC2A81C}" srcOrd="0" destOrd="0" presId="urn:microsoft.com/office/officeart/2005/8/layout/cycle1"/>
    <dgm:cxn modelId="{9C098C55-4690-4C07-A25F-F2232A73BA6E}" type="presOf" srcId="{F2E1E180-AD38-4D42-BE2C-0256D415B9B0}" destId="{BD3847F3-5A0B-4D5F-8705-4D4EFAA36D42}" srcOrd="0" destOrd="0" presId="urn:microsoft.com/office/officeart/2005/8/layout/cycle1"/>
    <dgm:cxn modelId="{6D5114FD-5E98-4F08-A69C-9C26F4D1248B}" type="presOf" srcId="{5556A0CE-73DA-47AE-9016-ECFAE0A0F45D}" destId="{C86F03A4-D377-4970-8983-73B5C8F49937}" srcOrd="0" destOrd="0" presId="urn:microsoft.com/office/officeart/2005/8/layout/cycle1"/>
    <dgm:cxn modelId="{27051BE3-1AE8-4555-9F5D-A1B46783AB41}" type="presOf" srcId="{57A8D08F-D37B-42B2-93A2-F49F3C71AB69}" destId="{41A85A56-6761-4E09-81C1-483724EF117C}" srcOrd="0" destOrd="0" presId="urn:microsoft.com/office/officeart/2005/8/layout/cycle1"/>
    <dgm:cxn modelId="{B378A093-229C-4895-8CA6-41E049C61FD6}" srcId="{6746E826-7A6A-4BD1-B65D-AD02F929B8AD}" destId="{2F0E2C62-526A-49AB-B8B3-5A0344F30E17}" srcOrd="2" destOrd="0" parTransId="{81A15B9A-56A1-4351-BBFA-B7240D1C4188}" sibTransId="{D727F740-0D74-47FC-9963-1CD3008ED50D}"/>
    <dgm:cxn modelId="{2218BE3E-EC39-4196-8F3B-5056E78F7BD9}" srcId="{6746E826-7A6A-4BD1-B65D-AD02F929B8AD}" destId="{F2E1E180-AD38-4D42-BE2C-0256D415B9B0}" srcOrd="0" destOrd="0" parTransId="{2144FBEC-8D1E-4528-8A65-82D9D122720B}" sibTransId="{56AE5DC3-AFB9-455D-A307-120EF1A2D539}"/>
    <dgm:cxn modelId="{9583667C-A771-4F5B-9A35-F6BC2CD80513}" type="presParOf" srcId="{116168AD-D669-46D1-B201-40465EC2A81C}" destId="{0C88DE45-DC9F-4BC5-9D07-ACD635459439}" srcOrd="0" destOrd="0" presId="urn:microsoft.com/office/officeart/2005/8/layout/cycle1"/>
    <dgm:cxn modelId="{3A90218D-6D38-43BD-876E-44C3F0F46780}" type="presParOf" srcId="{116168AD-D669-46D1-B201-40465EC2A81C}" destId="{BD3847F3-5A0B-4D5F-8705-4D4EFAA36D42}" srcOrd="1" destOrd="0" presId="urn:microsoft.com/office/officeart/2005/8/layout/cycle1"/>
    <dgm:cxn modelId="{7030ADF9-D0E4-4589-9C46-8A5C61CDC51C}" type="presParOf" srcId="{116168AD-D669-46D1-B201-40465EC2A81C}" destId="{ADD4130E-4A7D-48F6-BFB2-3FBF5E2D61B0}" srcOrd="2" destOrd="0" presId="urn:microsoft.com/office/officeart/2005/8/layout/cycle1"/>
    <dgm:cxn modelId="{FA8DD9AD-4B5A-454F-82D0-82FC376B3A63}" type="presParOf" srcId="{116168AD-D669-46D1-B201-40465EC2A81C}" destId="{BFB481D9-20C8-442D-B0FB-9F13C8711614}" srcOrd="3" destOrd="0" presId="urn:microsoft.com/office/officeart/2005/8/layout/cycle1"/>
    <dgm:cxn modelId="{FACFDB4A-79B8-4E06-BC55-AEB6D5FA9A84}" type="presParOf" srcId="{116168AD-D669-46D1-B201-40465EC2A81C}" destId="{7B4AC84F-51A8-4CF5-A5E7-6BBAB0653D9B}" srcOrd="4" destOrd="0" presId="urn:microsoft.com/office/officeart/2005/8/layout/cycle1"/>
    <dgm:cxn modelId="{F6EA9757-8AF5-44DD-9474-5393D60D25E5}" type="presParOf" srcId="{116168AD-D669-46D1-B201-40465EC2A81C}" destId="{8D985130-20F3-4577-897D-669E5FFBF427}" srcOrd="5" destOrd="0" presId="urn:microsoft.com/office/officeart/2005/8/layout/cycle1"/>
    <dgm:cxn modelId="{58671CAA-1A89-4B68-A16E-051CA08A309A}" type="presParOf" srcId="{116168AD-D669-46D1-B201-40465EC2A81C}" destId="{CC83B930-F773-4799-B7DC-0201649B70E4}" srcOrd="6" destOrd="0" presId="urn:microsoft.com/office/officeart/2005/8/layout/cycle1"/>
    <dgm:cxn modelId="{D21BCD15-6997-4A9E-B360-8583150D3D40}" type="presParOf" srcId="{116168AD-D669-46D1-B201-40465EC2A81C}" destId="{0E3BEF56-BCE9-404B-90DE-48F0633A3B75}" srcOrd="7" destOrd="0" presId="urn:microsoft.com/office/officeart/2005/8/layout/cycle1"/>
    <dgm:cxn modelId="{3A71AA39-6B50-48AD-A7F6-306308DA604B}" type="presParOf" srcId="{116168AD-D669-46D1-B201-40465EC2A81C}" destId="{CDD2737F-503D-4BE0-8A46-48AA125F8E6A}" srcOrd="8" destOrd="0" presId="urn:microsoft.com/office/officeart/2005/8/layout/cycle1"/>
    <dgm:cxn modelId="{BE95E9D6-EEEB-4841-9840-C47C02210A98}" type="presParOf" srcId="{116168AD-D669-46D1-B201-40465EC2A81C}" destId="{4C7F0A57-F836-4191-AFA7-AC3B46906729}" srcOrd="9" destOrd="0" presId="urn:microsoft.com/office/officeart/2005/8/layout/cycle1"/>
    <dgm:cxn modelId="{D1E400CE-1E25-4DEE-9AF8-1F0A90AB403F}" type="presParOf" srcId="{116168AD-D669-46D1-B201-40465EC2A81C}" destId="{41A85A56-6761-4E09-81C1-483724EF117C}" srcOrd="10" destOrd="0" presId="urn:microsoft.com/office/officeart/2005/8/layout/cycle1"/>
    <dgm:cxn modelId="{3A491702-D3EF-4F97-9A0D-7C17A33890BC}" type="presParOf" srcId="{116168AD-D669-46D1-B201-40465EC2A81C}" destId="{822410D0-C5D8-4773-9F87-6EAC6962EBD2}" srcOrd="11" destOrd="0" presId="urn:microsoft.com/office/officeart/2005/8/layout/cycle1"/>
    <dgm:cxn modelId="{C941E36A-2515-4D0F-952D-5C6EDC2AF325}" type="presParOf" srcId="{116168AD-D669-46D1-B201-40465EC2A81C}" destId="{5DB9F94F-738B-4AD7-A441-C0AFE3C9B448}" srcOrd="12" destOrd="0" presId="urn:microsoft.com/office/officeart/2005/8/layout/cycle1"/>
    <dgm:cxn modelId="{7507EB12-B549-4B50-B7E0-B934776C030C}" type="presParOf" srcId="{116168AD-D669-46D1-B201-40465EC2A81C}" destId="{C86F03A4-D377-4970-8983-73B5C8F49937}" srcOrd="13" destOrd="0" presId="urn:microsoft.com/office/officeart/2005/8/layout/cycle1"/>
    <dgm:cxn modelId="{A74CA0B4-A17E-40F7-BC88-1D4F62BDBB33}" type="presParOf" srcId="{116168AD-D669-46D1-B201-40465EC2A81C}" destId="{0BE681B6-6C69-4B9B-A20A-F038A2CB5D92}"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C03C0CB-0169-4A12-A56F-F5564FA9A5B3}" type="doc">
      <dgm:prSet loTypeId="urn:microsoft.com/office/officeart/2005/8/layout/vList5" loCatId="list" qsTypeId="urn:microsoft.com/office/officeart/2005/8/quickstyle/3d2" qsCatId="3D" csTypeId="urn:microsoft.com/office/officeart/2005/8/colors/accent6_2" csCatId="accent6" phldr="1"/>
      <dgm:spPr/>
      <dgm:t>
        <a:bodyPr/>
        <a:lstStyle/>
        <a:p>
          <a:endParaRPr lang="en-US"/>
        </a:p>
      </dgm:t>
    </dgm:pt>
    <dgm:pt modelId="{AAF94FAB-FE6E-48CA-9D40-4FB5609A1DDA}">
      <dgm:prSet phldrT="[Text]" custT="1"/>
      <dgm:spPr/>
      <dgm:t>
        <a:bodyPr/>
        <a:lstStyle/>
        <a:p>
          <a:r>
            <a:rPr lang="en-US" sz="1800" b="1" dirty="0" smtClean="0"/>
            <a:t>Study Initiation</a:t>
          </a:r>
          <a:endParaRPr lang="en-US" sz="1800" b="1" dirty="0"/>
        </a:p>
      </dgm:t>
    </dgm:pt>
    <dgm:pt modelId="{4D3D421E-5078-4C1D-BFE6-EA629E0A5155}" type="parTrans" cxnId="{3D4A3236-D921-46CB-AC36-64D77D1DCFDE}">
      <dgm:prSet/>
      <dgm:spPr/>
      <dgm:t>
        <a:bodyPr/>
        <a:lstStyle/>
        <a:p>
          <a:endParaRPr lang="en-US"/>
        </a:p>
      </dgm:t>
    </dgm:pt>
    <dgm:pt modelId="{77B20E08-8F47-4552-955B-46E698270EF2}" type="sibTrans" cxnId="{3D4A3236-D921-46CB-AC36-64D77D1DCFDE}">
      <dgm:prSet/>
      <dgm:spPr/>
      <dgm:t>
        <a:bodyPr/>
        <a:lstStyle/>
        <a:p>
          <a:endParaRPr lang="en-US"/>
        </a:p>
      </dgm:t>
    </dgm:pt>
    <dgm:pt modelId="{63BE2D79-16B0-477A-B63D-9C7886B50425}">
      <dgm:prSet phldrT="[Text]" custT="1"/>
      <dgm:spPr/>
      <dgm:t>
        <a:bodyPr/>
        <a:lstStyle/>
        <a:p>
          <a:r>
            <a:rPr lang="en-US" sz="1600" dirty="0" smtClean="0"/>
            <a:t>A total of 14 study initiation policies and procedures developed by Executive Director, Research were reviewed by EY with minimal revision. An additional 7 new policies and procedures were created by EY to enhance BMC pre-award processes. </a:t>
          </a:r>
          <a:endParaRPr lang="en-US" sz="1600" dirty="0"/>
        </a:p>
      </dgm:t>
    </dgm:pt>
    <dgm:pt modelId="{3FCD5860-6115-4B87-BFD4-C59AFBDA50FC}" type="parTrans" cxnId="{8D5D04F9-F8AC-434F-99F9-3208DA885393}">
      <dgm:prSet/>
      <dgm:spPr/>
      <dgm:t>
        <a:bodyPr/>
        <a:lstStyle/>
        <a:p>
          <a:endParaRPr lang="en-US"/>
        </a:p>
      </dgm:t>
    </dgm:pt>
    <dgm:pt modelId="{B7FF51F6-2102-4EF4-A635-074C8490ABC0}" type="sibTrans" cxnId="{8D5D04F9-F8AC-434F-99F9-3208DA885393}">
      <dgm:prSet/>
      <dgm:spPr/>
      <dgm:t>
        <a:bodyPr/>
        <a:lstStyle/>
        <a:p>
          <a:endParaRPr lang="en-US"/>
        </a:p>
      </dgm:t>
    </dgm:pt>
    <dgm:pt modelId="{FE122BAD-CEAE-40D3-9FFC-4FE5EFA5F959}">
      <dgm:prSet custT="1"/>
      <dgm:spPr/>
      <dgm:t>
        <a:bodyPr/>
        <a:lstStyle/>
        <a:p>
          <a:r>
            <a:rPr lang="en-US" sz="1800" b="1" dirty="0" smtClean="0"/>
            <a:t>Post-Award</a:t>
          </a:r>
          <a:endParaRPr lang="en-US" sz="1800" b="1" dirty="0"/>
        </a:p>
      </dgm:t>
    </dgm:pt>
    <dgm:pt modelId="{7FE73C81-098A-4940-803A-D3B5FA5CDB12}" type="parTrans" cxnId="{6D1747C0-CEBF-40B8-93AE-80B5C726F918}">
      <dgm:prSet/>
      <dgm:spPr/>
      <dgm:t>
        <a:bodyPr/>
        <a:lstStyle/>
        <a:p>
          <a:endParaRPr lang="en-US"/>
        </a:p>
      </dgm:t>
    </dgm:pt>
    <dgm:pt modelId="{873E2726-E35D-4FA1-B913-24DD858A069A}" type="sibTrans" cxnId="{6D1747C0-CEBF-40B8-93AE-80B5C726F918}">
      <dgm:prSet/>
      <dgm:spPr/>
      <dgm:t>
        <a:bodyPr/>
        <a:lstStyle/>
        <a:p>
          <a:endParaRPr lang="en-US"/>
        </a:p>
      </dgm:t>
    </dgm:pt>
    <dgm:pt modelId="{2F237966-07E5-4AD1-8EE8-FAD5E3CF87E3}">
      <dgm:prSet phldrT="[Text]" custT="1"/>
      <dgm:spPr/>
      <dgm:t>
        <a:bodyPr/>
        <a:lstStyle/>
        <a:p>
          <a:r>
            <a:rPr lang="en-US" sz="1600" dirty="0" smtClean="0"/>
            <a:t>A total of 21 existing post-award policies and procedures were reviewed by E</a:t>
          </a:r>
          <a:r>
            <a:rPr lang="en-US" sz="1600" dirty="0" smtClean="0">
              <a:solidFill>
                <a:schemeClr val="accent4"/>
              </a:solidFill>
            </a:rPr>
            <a:t>&amp;</a:t>
          </a:r>
          <a:r>
            <a:rPr lang="en-US" sz="1600" dirty="0" smtClean="0"/>
            <a:t>Y with minimal revision. An additional 13 new policies and procedures were created by EY to enhance BMC post-award processes. </a:t>
          </a:r>
          <a:endParaRPr lang="en-US" sz="1600" dirty="0"/>
        </a:p>
      </dgm:t>
    </dgm:pt>
    <dgm:pt modelId="{EE8CBDEA-B1B6-4383-A882-572FBD267031}" type="parTrans" cxnId="{056DA5B5-7B48-40C9-880A-62A397DC4C0E}">
      <dgm:prSet/>
      <dgm:spPr/>
      <dgm:t>
        <a:bodyPr/>
        <a:lstStyle/>
        <a:p>
          <a:endParaRPr lang="en-US"/>
        </a:p>
      </dgm:t>
    </dgm:pt>
    <dgm:pt modelId="{1B945166-E7D2-4821-A127-CF9513BDE2A8}" type="sibTrans" cxnId="{056DA5B5-7B48-40C9-880A-62A397DC4C0E}">
      <dgm:prSet/>
      <dgm:spPr/>
      <dgm:t>
        <a:bodyPr/>
        <a:lstStyle/>
        <a:p>
          <a:endParaRPr lang="en-US"/>
        </a:p>
      </dgm:t>
    </dgm:pt>
    <dgm:pt modelId="{B87F803F-B1AC-436A-ACB4-2C9601AEB16F}" type="pres">
      <dgm:prSet presAssocID="{AC03C0CB-0169-4A12-A56F-F5564FA9A5B3}" presName="Name0" presStyleCnt="0">
        <dgm:presLayoutVars>
          <dgm:dir/>
          <dgm:animLvl val="lvl"/>
          <dgm:resizeHandles val="exact"/>
        </dgm:presLayoutVars>
      </dgm:prSet>
      <dgm:spPr/>
      <dgm:t>
        <a:bodyPr/>
        <a:lstStyle/>
        <a:p>
          <a:endParaRPr lang="en-US"/>
        </a:p>
      </dgm:t>
    </dgm:pt>
    <dgm:pt modelId="{60EE7FAA-D539-48E0-92DF-A4C493EF563F}" type="pres">
      <dgm:prSet presAssocID="{AAF94FAB-FE6E-48CA-9D40-4FB5609A1DDA}" presName="linNode" presStyleCnt="0"/>
      <dgm:spPr/>
    </dgm:pt>
    <dgm:pt modelId="{C5F7CD14-2279-40F3-ACA1-AF45C06ADC48}" type="pres">
      <dgm:prSet presAssocID="{AAF94FAB-FE6E-48CA-9D40-4FB5609A1DDA}" presName="parentText" presStyleLbl="node1" presStyleIdx="0" presStyleCnt="2">
        <dgm:presLayoutVars>
          <dgm:chMax val="1"/>
          <dgm:bulletEnabled val="1"/>
        </dgm:presLayoutVars>
      </dgm:prSet>
      <dgm:spPr/>
      <dgm:t>
        <a:bodyPr/>
        <a:lstStyle/>
        <a:p>
          <a:endParaRPr lang="en-US"/>
        </a:p>
      </dgm:t>
    </dgm:pt>
    <dgm:pt modelId="{2A432A43-B567-402C-BEED-9095FFACA1CF}" type="pres">
      <dgm:prSet presAssocID="{AAF94FAB-FE6E-48CA-9D40-4FB5609A1DDA}" presName="descendantText" presStyleLbl="alignAccFollowNode1" presStyleIdx="0" presStyleCnt="2">
        <dgm:presLayoutVars>
          <dgm:bulletEnabled val="1"/>
        </dgm:presLayoutVars>
      </dgm:prSet>
      <dgm:spPr/>
      <dgm:t>
        <a:bodyPr/>
        <a:lstStyle/>
        <a:p>
          <a:endParaRPr lang="en-US"/>
        </a:p>
      </dgm:t>
    </dgm:pt>
    <dgm:pt modelId="{CCA0F606-3986-4954-9CC5-E73976B2C4BA}" type="pres">
      <dgm:prSet presAssocID="{77B20E08-8F47-4552-955B-46E698270EF2}" presName="sp" presStyleCnt="0"/>
      <dgm:spPr/>
    </dgm:pt>
    <dgm:pt modelId="{32007078-5CB7-44EE-ACE8-6DACDE682917}" type="pres">
      <dgm:prSet presAssocID="{FE122BAD-CEAE-40D3-9FFC-4FE5EFA5F959}" presName="linNode" presStyleCnt="0"/>
      <dgm:spPr/>
    </dgm:pt>
    <dgm:pt modelId="{8810B523-51B6-44B4-B91C-C2E24A4E21CB}" type="pres">
      <dgm:prSet presAssocID="{FE122BAD-CEAE-40D3-9FFC-4FE5EFA5F959}" presName="parentText" presStyleLbl="node1" presStyleIdx="1" presStyleCnt="2">
        <dgm:presLayoutVars>
          <dgm:chMax val="1"/>
          <dgm:bulletEnabled val="1"/>
        </dgm:presLayoutVars>
      </dgm:prSet>
      <dgm:spPr/>
      <dgm:t>
        <a:bodyPr/>
        <a:lstStyle/>
        <a:p>
          <a:endParaRPr lang="en-US"/>
        </a:p>
      </dgm:t>
    </dgm:pt>
    <dgm:pt modelId="{4F06A8DE-0F8E-48E9-872D-CF84534E65F4}" type="pres">
      <dgm:prSet presAssocID="{FE122BAD-CEAE-40D3-9FFC-4FE5EFA5F959}" presName="descendantText" presStyleLbl="alignAccFollowNode1" presStyleIdx="1" presStyleCnt="2">
        <dgm:presLayoutVars>
          <dgm:bulletEnabled val="1"/>
        </dgm:presLayoutVars>
      </dgm:prSet>
      <dgm:spPr/>
      <dgm:t>
        <a:bodyPr/>
        <a:lstStyle/>
        <a:p>
          <a:endParaRPr lang="en-US"/>
        </a:p>
      </dgm:t>
    </dgm:pt>
  </dgm:ptLst>
  <dgm:cxnLst>
    <dgm:cxn modelId="{3D4A3236-D921-46CB-AC36-64D77D1DCFDE}" srcId="{AC03C0CB-0169-4A12-A56F-F5564FA9A5B3}" destId="{AAF94FAB-FE6E-48CA-9D40-4FB5609A1DDA}" srcOrd="0" destOrd="0" parTransId="{4D3D421E-5078-4C1D-BFE6-EA629E0A5155}" sibTransId="{77B20E08-8F47-4552-955B-46E698270EF2}"/>
    <dgm:cxn modelId="{056DA5B5-7B48-40C9-880A-62A397DC4C0E}" srcId="{FE122BAD-CEAE-40D3-9FFC-4FE5EFA5F959}" destId="{2F237966-07E5-4AD1-8EE8-FAD5E3CF87E3}" srcOrd="0" destOrd="0" parTransId="{EE8CBDEA-B1B6-4383-A882-572FBD267031}" sibTransId="{1B945166-E7D2-4821-A127-CF9513BDE2A8}"/>
    <dgm:cxn modelId="{C11564B8-3F04-4E78-86CA-56EE80F0079E}" type="presOf" srcId="{FE122BAD-CEAE-40D3-9FFC-4FE5EFA5F959}" destId="{8810B523-51B6-44B4-B91C-C2E24A4E21CB}" srcOrd="0" destOrd="0" presId="urn:microsoft.com/office/officeart/2005/8/layout/vList5"/>
    <dgm:cxn modelId="{8D5D04F9-F8AC-434F-99F9-3208DA885393}" srcId="{AAF94FAB-FE6E-48CA-9D40-4FB5609A1DDA}" destId="{63BE2D79-16B0-477A-B63D-9C7886B50425}" srcOrd="0" destOrd="0" parTransId="{3FCD5860-6115-4B87-BFD4-C59AFBDA50FC}" sibTransId="{B7FF51F6-2102-4EF4-A635-074C8490ABC0}"/>
    <dgm:cxn modelId="{9833895C-AD80-49CB-AC12-6AF703C76709}" type="presOf" srcId="{AC03C0CB-0169-4A12-A56F-F5564FA9A5B3}" destId="{B87F803F-B1AC-436A-ACB4-2C9601AEB16F}" srcOrd="0" destOrd="0" presId="urn:microsoft.com/office/officeart/2005/8/layout/vList5"/>
    <dgm:cxn modelId="{6D1747C0-CEBF-40B8-93AE-80B5C726F918}" srcId="{AC03C0CB-0169-4A12-A56F-F5564FA9A5B3}" destId="{FE122BAD-CEAE-40D3-9FFC-4FE5EFA5F959}" srcOrd="1" destOrd="0" parTransId="{7FE73C81-098A-4940-803A-D3B5FA5CDB12}" sibTransId="{873E2726-E35D-4FA1-B913-24DD858A069A}"/>
    <dgm:cxn modelId="{19A21645-581E-47F9-A136-86CEF6EADA04}" type="presOf" srcId="{AAF94FAB-FE6E-48CA-9D40-4FB5609A1DDA}" destId="{C5F7CD14-2279-40F3-ACA1-AF45C06ADC48}" srcOrd="0" destOrd="0" presId="urn:microsoft.com/office/officeart/2005/8/layout/vList5"/>
    <dgm:cxn modelId="{8F387867-0747-4B9C-B308-A90BB2618F2B}" type="presOf" srcId="{2F237966-07E5-4AD1-8EE8-FAD5E3CF87E3}" destId="{4F06A8DE-0F8E-48E9-872D-CF84534E65F4}" srcOrd="0" destOrd="0" presId="urn:microsoft.com/office/officeart/2005/8/layout/vList5"/>
    <dgm:cxn modelId="{30AECDEA-DA73-4C4E-9C71-085742A6EF04}" type="presOf" srcId="{63BE2D79-16B0-477A-B63D-9C7886B50425}" destId="{2A432A43-B567-402C-BEED-9095FFACA1CF}" srcOrd="0" destOrd="0" presId="urn:microsoft.com/office/officeart/2005/8/layout/vList5"/>
    <dgm:cxn modelId="{67CF9B58-ECF8-4D76-B848-B151812E70BD}" type="presParOf" srcId="{B87F803F-B1AC-436A-ACB4-2C9601AEB16F}" destId="{60EE7FAA-D539-48E0-92DF-A4C493EF563F}" srcOrd="0" destOrd="0" presId="urn:microsoft.com/office/officeart/2005/8/layout/vList5"/>
    <dgm:cxn modelId="{AA285D96-360D-4AAE-AC1A-97F2AA97CE33}" type="presParOf" srcId="{60EE7FAA-D539-48E0-92DF-A4C493EF563F}" destId="{C5F7CD14-2279-40F3-ACA1-AF45C06ADC48}" srcOrd="0" destOrd="0" presId="urn:microsoft.com/office/officeart/2005/8/layout/vList5"/>
    <dgm:cxn modelId="{748AEE76-7B80-4392-997C-2D6D168EEC12}" type="presParOf" srcId="{60EE7FAA-D539-48E0-92DF-A4C493EF563F}" destId="{2A432A43-B567-402C-BEED-9095FFACA1CF}" srcOrd="1" destOrd="0" presId="urn:microsoft.com/office/officeart/2005/8/layout/vList5"/>
    <dgm:cxn modelId="{812CC09D-8388-4113-8150-14C139A7E4D5}" type="presParOf" srcId="{B87F803F-B1AC-436A-ACB4-2C9601AEB16F}" destId="{CCA0F606-3986-4954-9CC5-E73976B2C4BA}" srcOrd="1" destOrd="0" presId="urn:microsoft.com/office/officeart/2005/8/layout/vList5"/>
    <dgm:cxn modelId="{23D93332-7A2B-4DCE-8272-D9186F647C98}" type="presParOf" srcId="{B87F803F-B1AC-436A-ACB4-2C9601AEB16F}" destId="{32007078-5CB7-44EE-ACE8-6DACDE682917}" srcOrd="2" destOrd="0" presId="urn:microsoft.com/office/officeart/2005/8/layout/vList5"/>
    <dgm:cxn modelId="{B80A7ED6-CA62-4C1B-9E21-2425C82BB862}" type="presParOf" srcId="{32007078-5CB7-44EE-ACE8-6DACDE682917}" destId="{8810B523-51B6-44B4-B91C-C2E24A4E21CB}" srcOrd="0" destOrd="0" presId="urn:microsoft.com/office/officeart/2005/8/layout/vList5"/>
    <dgm:cxn modelId="{7B9D7BB0-5670-43D5-8AA8-9C8651FF6D84}" type="presParOf" srcId="{32007078-5CB7-44EE-ACE8-6DACDE682917}" destId="{4F06A8DE-0F8E-48E9-872D-CF84534E65F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4.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5.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6.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7.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8.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9.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10.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5138"/>
          </a:xfrm>
          <a:prstGeom prst="rect">
            <a:avLst/>
          </a:prstGeom>
        </p:spPr>
        <p:txBody>
          <a:bodyPr vert="horz" lIns="91424" tIns="45712" rIns="91424" bIns="45712" rtlCol="0"/>
          <a:lstStyle>
            <a:lvl1pPr algn="l">
              <a:defRPr sz="1200"/>
            </a:lvl1pPr>
          </a:lstStyle>
          <a:p>
            <a:endParaRPr lang="en-US" dirty="0"/>
          </a:p>
        </p:txBody>
      </p:sp>
      <p:sp>
        <p:nvSpPr>
          <p:cNvPr id="3" name="Date Placeholder 2"/>
          <p:cNvSpPr>
            <a:spLocks noGrp="1"/>
          </p:cNvSpPr>
          <p:nvPr>
            <p:ph type="dt" idx="1"/>
          </p:nvPr>
        </p:nvSpPr>
        <p:spPr>
          <a:xfrm>
            <a:off x="3970938" y="2"/>
            <a:ext cx="3037840" cy="465138"/>
          </a:xfrm>
          <a:prstGeom prst="rect">
            <a:avLst/>
          </a:prstGeom>
        </p:spPr>
        <p:txBody>
          <a:bodyPr vert="horz" lIns="91424" tIns="45712" rIns="91424" bIns="45712" rtlCol="0"/>
          <a:lstStyle>
            <a:lvl1pPr algn="r">
              <a:defRPr sz="1200"/>
            </a:lvl1pPr>
          </a:lstStyle>
          <a:p>
            <a:fld id="{E33D3C35-B727-47E0-8AD3-C2FDE81B8A35}" type="datetimeFigureOut">
              <a:rPr lang="en-US" smtClean="0"/>
              <a:t>10/24/2014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24" tIns="45712" rIns="91424" bIns="45712" rtlCol="0" anchor="ctr"/>
          <a:lstStyle/>
          <a:p>
            <a:endParaRPr lang="en-US" dirty="0"/>
          </a:p>
        </p:txBody>
      </p:sp>
      <p:sp>
        <p:nvSpPr>
          <p:cNvPr id="5" name="Notes Placeholder 4"/>
          <p:cNvSpPr>
            <a:spLocks noGrp="1"/>
          </p:cNvSpPr>
          <p:nvPr>
            <p:ph type="body" sz="quarter" idx="3"/>
          </p:nvPr>
        </p:nvSpPr>
        <p:spPr>
          <a:xfrm>
            <a:off x="701040" y="4416428"/>
            <a:ext cx="5608320" cy="4183063"/>
          </a:xfrm>
          <a:prstGeom prst="rect">
            <a:avLst/>
          </a:prstGeom>
        </p:spPr>
        <p:txBody>
          <a:bodyPr vert="horz" lIns="91424" tIns="45712" rIns="91424" bIns="4571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7840" cy="465138"/>
          </a:xfrm>
          <a:prstGeom prst="rect">
            <a:avLst/>
          </a:prstGeom>
        </p:spPr>
        <p:txBody>
          <a:bodyPr vert="horz" lIns="91424" tIns="45712" rIns="91424" bIns="4571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675"/>
            <a:ext cx="3037840" cy="465138"/>
          </a:xfrm>
          <a:prstGeom prst="rect">
            <a:avLst/>
          </a:prstGeom>
        </p:spPr>
        <p:txBody>
          <a:bodyPr vert="horz" lIns="91424" tIns="45712" rIns="91424" bIns="45712" rtlCol="0" anchor="b"/>
          <a:lstStyle>
            <a:lvl1pPr algn="r">
              <a:defRPr sz="1200"/>
            </a:lvl1pPr>
          </a:lstStyle>
          <a:p>
            <a:fld id="{2203D322-EDDF-4407-B136-3D0F7AA9F14C}" type="slidenum">
              <a:rPr lang="en-US" smtClean="0"/>
              <a:t>‹#›</a:t>
            </a:fld>
            <a:endParaRPr lang="en-US" dirty="0"/>
          </a:p>
        </p:txBody>
      </p:sp>
    </p:spTree>
    <p:extLst>
      <p:ext uri="{BB962C8B-B14F-4D97-AF65-F5344CB8AC3E}">
        <p14:creationId xmlns:p14="http://schemas.microsoft.com/office/powerpoint/2010/main" val="1215716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821" indent="-285700">
              <a:defRPr>
                <a:solidFill>
                  <a:schemeClr val="tx1"/>
                </a:solidFill>
                <a:latin typeface="Arial" pitchFamily="34" charset="0"/>
              </a:defRPr>
            </a:lvl2pPr>
            <a:lvl3pPr marL="1142802" indent="-228560">
              <a:defRPr>
                <a:solidFill>
                  <a:schemeClr val="tx1"/>
                </a:solidFill>
                <a:latin typeface="Arial" pitchFamily="34" charset="0"/>
              </a:defRPr>
            </a:lvl3pPr>
            <a:lvl4pPr marL="1599924" indent="-228560">
              <a:defRPr>
                <a:solidFill>
                  <a:schemeClr val="tx1"/>
                </a:solidFill>
                <a:latin typeface="Arial" pitchFamily="34" charset="0"/>
              </a:defRPr>
            </a:lvl4pPr>
            <a:lvl5pPr marL="2057044" indent="-228560">
              <a:defRPr>
                <a:solidFill>
                  <a:schemeClr val="tx1"/>
                </a:solidFill>
                <a:latin typeface="Arial" pitchFamily="34" charset="0"/>
              </a:defRPr>
            </a:lvl5pPr>
            <a:lvl6pPr marL="2514166" indent="-228560" defTabSz="912655" fontAlgn="base">
              <a:spcBef>
                <a:spcPct val="0"/>
              </a:spcBef>
              <a:spcAft>
                <a:spcPct val="0"/>
              </a:spcAft>
              <a:defRPr>
                <a:solidFill>
                  <a:schemeClr val="tx1"/>
                </a:solidFill>
                <a:latin typeface="Arial" pitchFamily="34" charset="0"/>
              </a:defRPr>
            </a:lvl6pPr>
            <a:lvl7pPr marL="2971286" indent="-228560" defTabSz="912655" fontAlgn="base">
              <a:spcBef>
                <a:spcPct val="0"/>
              </a:spcBef>
              <a:spcAft>
                <a:spcPct val="0"/>
              </a:spcAft>
              <a:defRPr>
                <a:solidFill>
                  <a:schemeClr val="tx1"/>
                </a:solidFill>
                <a:latin typeface="Arial" pitchFamily="34" charset="0"/>
              </a:defRPr>
            </a:lvl7pPr>
            <a:lvl8pPr marL="3428408" indent="-228560" defTabSz="912655" fontAlgn="base">
              <a:spcBef>
                <a:spcPct val="0"/>
              </a:spcBef>
              <a:spcAft>
                <a:spcPct val="0"/>
              </a:spcAft>
              <a:defRPr>
                <a:solidFill>
                  <a:schemeClr val="tx1"/>
                </a:solidFill>
                <a:latin typeface="Arial" pitchFamily="34" charset="0"/>
              </a:defRPr>
            </a:lvl8pPr>
            <a:lvl9pPr marL="3885528" indent="-228560" defTabSz="912655" fontAlgn="base">
              <a:spcBef>
                <a:spcPct val="0"/>
              </a:spcBef>
              <a:spcAft>
                <a:spcPct val="0"/>
              </a:spcAft>
              <a:defRPr>
                <a:solidFill>
                  <a:schemeClr val="tx1"/>
                </a:solidFill>
                <a:latin typeface="Arial" pitchFamily="34" charset="0"/>
              </a:defRPr>
            </a:lvl9pPr>
          </a:lstStyle>
          <a:p>
            <a:pPr defTabSz="912655" fontAlgn="base">
              <a:spcBef>
                <a:spcPct val="0"/>
              </a:spcBef>
              <a:spcAft>
                <a:spcPct val="0"/>
              </a:spcAft>
            </a:pPr>
            <a:fld id="{E9683323-3542-43AA-9EC8-7E7A822AA4CD}" type="slidenum">
              <a:rPr lang="en-US">
                <a:latin typeface="Calibri" pitchFamily="34" charset="0"/>
              </a:rPr>
              <a:pPr defTabSz="912655" fontAlgn="base">
                <a:spcBef>
                  <a:spcPct val="0"/>
                </a:spcBef>
                <a:spcAft>
                  <a:spcPct val="0"/>
                </a:spcAft>
              </a:pPr>
              <a:t>1</a:t>
            </a:fld>
            <a:endParaRPr lang="en-US" dirty="0">
              <a:latin typeface="Calibri" pitchFamily="34" charset="0"/>
            </a:endParaRPr>
          </a:p>
        </p:txBody>
      </p:sp>
      <p:sp>
        <p:nvSpPr>
          <p:cNvPr id="23555" name="Rectangle 9"/>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556" name="Rectangle 10"/>
          <p:cNvSpPr>
            <a:spLocks noGrp="1" noChangeArrowheads="1"/>
          </p:cNvSpPr>
          <p:nvPr>
            <p:ph type="body" idx="1"/>
          </p:nvPr>
        </p:nvSpPr>
        <p:spPr bwMode="auto">
          <a:xfrm>
            <a:off x="568328" y="4995865"/>
            <a:ext cx="5973763" cy="24923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Tree>
    <p:extLst>
      <p:ext uri="{BB962C8B-B14F-4D97-AF65-F5344CB8AC3E}">
        <p14:creationId xmlns:p14="http://schemas.microsoft.com/office/powerpoint/2010/main" val="1599182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403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dirty="0">
              <a:latin typeface="Calibri" charset="0"/>
            </a:endParaRPr>
          </a:p>
        </p:txBody>
      </p:sp>
      <p:sp>
        <p:nvSpPr>
          <p:cNvPr id="4403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821" indent="-285700" eaLnBrk="0" hangingPunct="0">
              <a:defRPr sz="2400">
                <a:solidFill>
                  <a:schemeClr val="tx1"/>
                </a:solidFill>
                <a:latin typeface="Arial" charset="0"/>
                <a:ea typeface="ＭＳ Ｐゴシック" charset="0"/>
              </a:defRPr>
            </a:lvl2pPr>
            <a:lvl3pPr marL="1142802" indent="-228560" eaLnBrk="0" hangingPunct="0">
              <a:defRPr sz="2400">
                <a:solidFill>
                  <a:schemeClr val="tx1"/>
                </a:solidFill>
                <a:latin typeface="Arial" charset="0"/>
                <a:ea typeface="ＭＳ Ｐゴシック" charset="0"/>
              </a:defRPr>
            </a:lvl3pPr>
            <a:lvl4pPr marL="1599924" indent="-228560" eaLnBrk="0" hangingPunct="0">
              <a:defRPr sz="2400">
                <a:solidFill>
                  <a:schemeClr val="tx1"/>
                </a:solidFill>
                <a:latin typeface="Arial" charset="0"/>
                <a:ea typeface="ＭＳ Ｐゴシック" charset="0"/>
              </a:defRPr>
            </a:lvl4pPr>
            <a:lvl5pPr marL="2057044" indent="-228560" eaLnBrk="0" hangingPunct="0">
              <a:defRPr sz="2400">
                <a:solidFill>
                  <a:schemeClr val="tx1"/>
                </a:solidFill>
                <a:latin typeface="Arial" charset="0"/>
                <a:ea typeface="ＭＳ Ｐゴシック" charset="0"/>
              </a:defRPr>
            </a:lvl5pPr>
            <a:lvl6pPr marL="2514166" indent="-228560" defTabSz="912655" eaLnBrk="0" fontAlgn="base" hangingPunct="0">
              <a:spcBef>
                <a:spcPct val="0"/>
              </a:spcBef>
              <a:spcAft>
                <a:spcPct val="0"/>
              </a:spcAft>
              <a:defRPr sz="2400">
                <a:solidFill>
                  <a:schemeClr val="tx1"/>
                </a:solidFill>
                <a:latin typeface="Arial" charset="0"/>
                <a:ea typeface="ＭＳ Ｐゴシック" charset="0"/>
              </a:defRPr>
            </a:lvl6pPr>
            <a:lvl7pPr marL="2971286" indent="-228560" defTabSz="912655" eaLnBrk="0" fontAlgn="base" hangingPunct="0">
              <a:spcBef>
                <a:spcPct val="0"/>
              </a:spcBef>
              <a:spcAft>
                <a:spcPct val="0"/>
              </a:spcAft>
              <a:defRPr sz="2400">
                <a:solidFill>
                  <a:schemeClr val="tx1"/>
                </a:solidFill>
                <a:latin typeface="Arial" charset="0"/>
                <a:ea typeface="ＭＳ Ｐゴシック" charset="0"/>
              </a:defRPr>
            </a:lvl7pPr>
            <a:lvl8pPr marL="3428408" indent="-228560" defTabSz="912655" eaLnBrk="0" fontAlgn="base" hangingPunct="0">
              <a:spcBef>
                <a:spcPct val="0"/>
              </a:spcBef>
              <a:spcAft>
                <a:spcPct val="0"/>
              </a:spcAft>
              <a:defRPr sz="2400">
                <a:solidFill>
                  <a:schemeClr val="tx1"/>
                </a:solidFill>
                <a:latin typeface="Arial" charset="0"/>
                <a:ea typeface="ＭＳ Ｐゴシック" charset="0"/>
              </a:defRPr>
            </a:lvl8pPr>
            <a:lvl9pPr marL="3885528" indent="-228560" defTabSz="91265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77D21A7-447B-454C-810A-1FE1D9A39E29}" type="slidenum">
              <a:rPr lang="en-US" sz="1200">
                <a:latin typeface="Calibri" charset="0"/>
              </a:rPr>
              <a:pPr eaLnBrk="1" hangingPunct="1"/>
              <a:t>2</a:t>
            </a:fld>
            <a:endParaRPr lang="en-US" sz="1200" dirty="0">
              <a:latin typeface="Calibri" charset="0"/>
            </a:endParaRPr>
          </a:p>
        </p:txBody>
      </p:sp>
    </p:spTree>
    <p:extLst>
      <p:ext uri="{BB962C8B-B14F-4D97-AF65-F5344CB8AC3E}">
        <p14:creationId xmlns:p14="http://schemas.microsoft.com/office/powerpoint/2010/main" val="1278266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dirty="0">
              <a:latin typeface="Calibri" charset="0"/>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821" indent="-285700" eaLnBrk="0" hangingPunct="0">
              <a:defRPr>
                <a:solidFill>
                  <a:schemeClr val="tx1"/>
                </a:solidFill>
                <a:latin typeface="Arial" charset="0"/>
                <a:ea typeface="ＭＳ Ｐゴシック" charset="0"/>
              </a:defRPr>
            </a:lvl2pPr>
            <a:lvl3pPr marL="1142802" indent="-228560" eaLnBrk="0" hangingPunct="0">
              <a:defRPr>
                <a:solidFill>
                  <a:schemeClr val="tx1"/>
                </a:solidFill>
                <a:latin typeface="Arial" charset="0"/>
                <a:ea typeface="ＭＳ Ｐゴシック" charset="0"/>
              </a:defRPr>
            </a:lvl3pPr>
            <a:lvl4pPr marL="1599924" indent="-228560" eaLnBrk="0" hangingPunct="0">
              <a:defRPr>
                <a:solidFill>
                  <a:schemeClr val="tx1"/>
                </a:solidFill>
                <a:latin typeface="Arial" charset="0"/>
                <a:ea typeface="ＭＳ Ｐゴシック" charset="0"/>
              </a:defRPr>
            </a:lvl4pPr>
            <a:lvl5pPr marL="2057044" indent="-228560" eaLnBrk="0" hangingPunct="0">
              <a:defRPr>
                <a:solidFill>
                  <a:schemeClr val="tx1"/>
                </a:solidFill>
                <a:latin typeface="Arial" charset="0"/>
                <a:ea typeface="ＭＳ Ｐゴシック" charset="0"/>
              </a:defRPr>
            </a:lvl5pPr>
            <a:lvl6pPr marL="2514166" indent="-228560" defTabSz="912655" eaLnBrk="0" fontAlgn="base" hangingPunct="0">
              <a:spcBef>
                <a:spcPct val="0"/>
              </a:spcBef>
              <a:spcAft>
                <a:spcPct val="0"/>
              </a:spcAft>
              <a:defRPr>
                <a:solidFill>
                  <a:schemeClr val="tx1"/>
                </a:solidFill>
                <a:latin typeface="Arial" charset="0"/>
                <a:ea typeface="ＭＳ Ｐゴシック" charset="0"/>
              </a:defRPr>
            </a:lvl6pPr>
            <a:lvl7pPr marL="2971286" indent="-228560" defTabSz="912655" eaLnBrk="0" fontAlgn="base" hangingPunct="0">
              <a:spcBef>
                <a:spcPct val="0"/>
              </a:spcBef>
              <a:spcAft>
                <a:spcPct val="0"/>
              </a:spcAft>
              <a:defRPr>
                <a:solidFill>
                  <a:schemeClr val="tx1"/>
                </a:solidFill>
                <a:latin typeface="Arial" charset="0"/>
                <a:ea typeface="ＭＳ Ｐゴシック" charset="0"/>
              </a:defRPr>
            </a:lvl7pPr>
            <a:lvl8pPr marL="3428408" indent="-228560" defTabSz="912655" eaLnBrk="0" fontAlgn="base" hangingPunct="0">
              <a:spcBef>
                <a:spcPct val="0"/>
              </a:spcBef>
              <a:spcAft>
                <a:spcPct val="0"/>
              </a:spcAft>
              <a:defRPr>
                <a:solidFill>
                  <a:schemeClr val="tx1"/>
                </a:solidFill>
                <a:latin typeface="Arial" charset="0"/>
                <a:ea typeface="ＭＳ Ｐゴシック" charset="0"/>
              </a:defRPr>
            </a:lvl8pPr>
            <a:lvl9pPr marL="3885528" indent="-228560" defTabSz="91265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FA68AE5C-1F2D-ED43-91F1-909E89C71B6E}" type="slidenum">
              <a:rPr lang="en-US">
                <a:latin typeface="Calibri" charset="0"/>
              </a:rPr>
              <a:pPr eaLnBrk="1" hangingPunct="1"/>
              <a:t>4</a:t>
            </a:fld>
            <a:endParaRPr lang="en-US" dirty="0">
              <a:latin typeface="Calibri" charset="0"/>
            </a:endParaRPr>
          </a:p>
        </p:txBody>
      </p:sp>
    </p:spTree>
    <p:extLst>
      <p:ext uri="{BB962C8B-B14F-4D97-AF65-F5344CB8AC3E}">
        <p14:creationId xmlns:p14="http://schemas.microsoft.com/office/powerpoint/2010/main" val="1692020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dirty="0">
              <a:latin typeface="Calibri" charset="0"/>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821" indent="-285700" eaLnBrk="0" hangingPunct="0">
              <a:defRPr>
                <a:solidFill>
                  <a:schemeClr val="tx1"/>
                </a:solidFill>
                <a:latin typeface="Arial" charset="0"/>
                <a:ea typeface="ＭＳ Ｐゴシック" charset="0"/>
              </a:defRPr>
            </a:lvl2pPr>
            <a:lvl3pPr marL="1142802" indent="-228560" eaLnBrk="0" hangingPunct="0">
              <a:defRPr>
                <a:solidFill>
                  <a:schemeClr val="tx1"/>
                </a:solidFill>
                <a:latin typeface="Arial" charset="0"/>
                <a:ea typeface="ＭＳ Ｐゴシック" charset="0"/>
              </a:defRPr>
            </a:lvl3pPr>
            <a:lvl4pPr marL="1599924" indent="-228560" eaLnBrk="0" hangingPunct="0">
              <a:defRPr>
                <a:solidFill>
                  <a:schemeClr val="tx1"/>
                </a:solidFill>
                <a:latin typeface="Arial" charset="0"/>
                <a:ea typeface="ＭＳ Ｐゴシック" charset="0"/>
              </a:defRPr>
            </a:lvl4pPr>
            <a:lvl5pPr marL="2057044" indent="-228560" eaLnBrk="0" hangingPunct="0">
              <a:defRPr>
                <a:solidFill>
                  <a:schemeClr val="tx1"/>
                </a:solidFill>
                <a:latin typeface="Arial" charset="0"/>
                <a:ea typeface="ＭＳ Ｐゴシック" charset="0"/>
              </a:defRPr>
            </a:lvl5pPr>
            <a:lvl6pPr marL="2514166" indent="-228560" defTabSz="912655" eaLnBrk="0" fontAlgn="base" hangingPunct="0">
              <a:spcBef>
                <a:spcPct val="0"/>
              </a:spcBef>
              <a:spcAft>
                <a:spcPct val="0"/>
              </a:spcAft>
              <a:defRPr>
                <a:solidFill>
                  <a:schemeClr val="tx1"/>
                </a:solidFill>
                <a:latin typeface="Arial" charset="0"/>
                <a:ea typeface="ＭＳ Ｐゴシック" charset="0"/>
              </a:defRPr>
            </a:lvl6pPr>
            <a:lvl7pPr marL="2971286" indent="-228560" defTabSz="912655" eaLnBrk="0" fontAlgn="base" hangingPunct="0">
              <a:spcBef>
                <a:spcPct val="0"/>
              </a:spcBef>
              <a:spcAft>
                <a:spcPct val="0"/>
              </a:spcAft>
              <a:defRPr>
                <a:solidFill>
                  <a:schemeClr val="tx1"/>
                </a:solidFill>
                <a:latin typeface="Arial" charset="0"/>
                <a:ea typeface="ＭＳ Ｐゴシック" charset="0"/>
              </a:defRPr>
            </a:lvl7pPr>
            <a:lvl8pPr marL="3428408" indent="-228560" defTabSz="912655" eaLnBrk="0" fontAlgn="base" hangingPunct="0">
              <a:spcBef>
                <a:spcPct val="0"/>
              </a:spcBef>
              <a:spcAft>
                <a:spcPct val="0"/>
              </a:spcAft>
              <a:defRPr>
                <a:solidFill>
                  <a:schemeClr val="tx1"/>
                </a:solidFill>
                <a:latin typeface="Arial" charset="0"/>
                <a:ea typeface="ＭＳ Ｐゴシック" charset="0"/>
              </a:defRPr>
            </a:lvl8pPr>
            <a:lvl9pPr marL="3885528" indent="-228560" defTabSz="91265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FA68AE5C-1F2D-ED43-91F1-909E89C71B6E}" type="slidenum">
              <a:rPr lang="en-US">
                <a:latin typeface="Calibri" charset="0"/>
              </a:rPr>
              <a:pPr eaLnBrk="1" hangingPunct="1"/>
              <a:t>5</a:t>
            </a:fld>
            <a:endParaRPr lang="en-US" dirty="0">
              <a:latin typeface="Calibri" charset="0"/>
            </a:endParaRPr>
          </a:p>
        </p:txBody>
      </p:sp>
    </p:spTree>
    <p:extLst>
      <p:ext uri="{BB962C8B-B14F-4D97-AF65-F5344CB8AC3E}">
        <p14:creationId xmlns:p14="http://schemas.microsoft.com/office/powerpoint/2010/main" val="2608656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5427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dirty="0">
              <a:latin typeface="Calibri" charset="0"/>
            </a:endParaRPr>
          </a:p>
        </p:txBody>
      </p:sp>
      <p:sp>
        <p:nvSpPr>
          <p:cNvPr id="5427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B8B51DD-5713-4B4D-8276-AEECC98E0A2A}" type="slidenum">
              <a:rPr lang="en-US" sz="1200">
                <a:latin typeface="Calibri" charset="0"/>
              </a:rPr>
              <a:pPr eaLnBrk="1" hangingPunct="1"/>
              <a:t>6</a:t>
            </a:fld>
            <a:endParaRPr lang="en-US" sz="1200" dirty="0">
              <a:latin typeface="Calibri" charset="0"/>
            </a:endParaRPr>
          </a:p>
        </p:txBody>
      </p:sp>
    </p:spTree>
    <p:extLst>
      <p:ext uri="{BB962C8B-B14F-4D97-AF65-F5344CB8AC3E}">
        <p14:creationId xmlns:p14="http://schemas.microsoft.com/office/powerpoint/2010/main" val="2695893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03D322-EDDF-4407-B136-3D0F7AA9F14C}" type="slidenum">
              <a:rPr lang="en-US" smtClean="0"/>
              <a:t>7</a:t>
            </a:fld>
            <a:endParaRPr lang="en-US" dirty="0"/>
          </a:p>
        </p:txBody>
      </p:sp>
    </p:spTree>
    <p:extLst>
      <p:ext uri="{BB962C8B-B14F-4D97-AF65-F5344CB8AC3E}">
        <p14:creationId xmlns:p14="http://schemas.microsoft.com/office/powerpoint/2010/main" val="482053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03D322-EDDF-4407-B136-3D0F7AA9F14C}" type="slidenum">
              <a:rPr lang="en-US" smtClean="0"/>
              <a:t>8</a:t>
            </a:fld>
            <a:endParaRPr lang="en-US" dirty="0"/>
          </a:p>
        </p:txBody>
      </p:sp>
    </p:spTree>
    <p:extLst>
      <p:ext uri="{BB962C8B-B14F-4D97-AF65-F5344CB8AC3E}">
        <p14:creationId xmlns:p14="http://schemas.microsoft.com/office/powerpoint/2010/main" val="482053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RAY</a:t>
            </a:r>
            <a:endParaRPr lang="en-US" dirty="0"/>
          </a:p>
        </p:txBody>
      </p:sp>
      <p:sp>
        <p:nvSpPr>
          <p:cNvPr id="4" name="Slide Number Placeholder 3"/>
          <p:cNvSpPr>
            <a:spLocks noGrp="1"/>
          </p:cNvSpPr>
          <p:nvPr>
            <p:ph type="sldNum" sz="quarter" idx="10"/>
          </p:nvPr>
        </p:nvSpPr>
        <p:spPr/>
        <p:txBody>
          <a:bodyPr/>
          <a:lstStyle/>
          <a:p>
            <a:fld id="{2203D322-EDDF-4407-B136-3D0F7AA9F14C}" type="slidenum">
              <a:rPr lang="en-US" smtClean="0"/>
              <a:t>9</a:t>
            </a:fld>
            <a:endParaRPr lang="en-US" dirty="0"/>
          </a:p>
        </p:txBody>
      </p:sp>
    </p:spTree>
    <p:extLst>
      <p:ext uri="{BB962C8B-B14F-4D97-AF65-F5344CB8AC3E}">
        <p14:creationId xmlns:p14="http://schemas.microsoft.com/office/powerpoint/2010/main" val="3551633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03D322-EDDF-4407-B136-3D0F7AA9F14C}" type="slidenum">
              <a:rPr lang="en-US" smtClean="0"/>
              <a:t>10</a:t>
            </a:fld>
            <a:endParaRPr lang="en-US" dirty="0"/>
          </a:p>
        </p:txBody>
      </p:sp>
    </p:spTree>
    <p:extLst>
      <p:ext uri="{BB962C8B-B14F-4D97-AF65-F5344CB8AC3E}">
        <p14:creationId xmlns:p14="http://schemas.microsoft.com/office/powerpoint/2010/main" val="2822722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813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latin typeface="Calibri" charset="0"/>
            </a:endParaRPr>
          </a:p>
        </p:txBody>
      </p:sp>
      <p:sp>
        <p:nvSpPr>
          <p:cNvPr id="4813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780" indent="-285684" eaLnBrk="0" hangingPunct="0">
              <a:defRPr sz="2400">
                <a:solidFill>
                  <a:schemeClr val="tx1"/>
                </a:solidFill>
                <a:latin typeface="Arial" charset="0"/>
                <a:ea typeface="ＭＳ Ｐゴシック" charset="0"/>
              </a:defRPr>
            </a:lvl2pPr>
            <a:lvl3pPr marL="1142739" indent="-228548" eaLnBrk="0" hangingPunct="0">
              <a:defRPr sz="2400">
                <a:solidFill>
                  <a:schemeClr val="tx1"/>
                </a:solidFill>
                <a:latin typeface="Arial" charset="0"/>
                <a:ea typeface="ＭＳ Ｐゴシック" charset="0"/>
              </a:defRPr>
            </a:lvl3pPr>
            <a:lvl4pPr marL="1599835" indent="-228548" eaLnBrk="0" hangingPunct="0">
              <a:defRPr sz="2400">
                <a:solidFill>
                  <a:schemeClr val="tx1"/>
                </a:solidFill>
                <a:latin typeface="Arial" charset="0"/>
                <a:ea typeface="ＭＳ Ｐゴシック" charset="0"/>
              </a:defRPr>
            </a:lvl4pPr>
            <a:lvl5pPr marL="2056931" indent="-228548" eaLnBrk="0" hangingPunct="0">
              <a:defRPr sz="2400">
                <a:solidFill>
                  <a:schemeClr val="tx1"/>
                </a:solidFill>
                <a:latin typeface="Arial" charset="0"/>
                <a:ea typeface="ＭＳ Ｐゴシック" charset="0"/>
              </a:defRPr>
            </a:lvl5pPr>
            <a:lvl6pPr marL="2514025" indent="-228548" defTabSz="912604" eaLnBrk="0" fontAlgn="base" hangingPunct="0">
              <a:spcBef>
                <a:spcPct val="0"/>
              </a:spcBef>
              <a:spcAft>
                <a:spcPct val="0"/>
              </a:spcAft>
              <a:defRPr sz="2400">
                <a:solidFill>
                  <a:schemeClr val="tx1"/>
                </a:solidFill>
                <a:latin typeface="Arial" charset="0"/>
                <a:ea typeface="ＭＳ Ｐゴシック" charset="0"/>
              </a:defRPr>
            </a:lvl6pPr>
            <a:lvl7pPr marL="2971121" indent="-228548" defTabSz="912604" eaLnBrk="0" fontAlgn="base" hangingPunct="0">
              <a:spcBef>
                <a:spcPct val="0"/>
              </a:spcBef>
              <a:spcAft>
                <a:spcPct val="0"/>
              </a:spcAft>
              <a:defRPr sz="2400">
                <a:solidFill>
                  <a:schemeClr val="tx1"/>
                </a:solidFill>
                <a:latin typeface="Arial" charset="0"/>
                <a:ea typeface="ＭＳ Ｐゴシック" charset="0"/>
              </a:defRPr>
            </a:lvl7pPr>
            <a:lvl8pPr marL="3428217" indent="-228548" defTabSz="912604" eaLnBrk="0" fontAlgn="base" hangingPunct="0">
              <a:spcBef>
                <a:spcPct val="0"/>
              </a:spcBef>
              <a:spcAft>
                <a:spcPct val="0"/>
              </a:spcAft>
              <a:defRPr sz="2400">
                <a:solidFill>
                  <a:schemeClr val="tx1"/>
                </a:solidFill>
                <a:latin typeface="Arial" charset="0"/>
                <a:ea typeface="ＭＳ Ｐゴシック" charset="0"/>
              </a:defRPr>
            </a:lvl8pPr>
            <a:lvl9pPr marL="3885313" indent="-228548" defTabSz="912604"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841D0DB-FD72-E440-A02E-2420F4FDE6B2}" type="slidenum">
              <a:rPr lang="en-US" sz="1200">
                <a:latin typeface="Calibri" charset="0"/>
              </a:rPr>
              <a:pPr eaLnBrk="1" hangingPunct="1"/>
              <a:t>12</a:t>
            </a:fld>
            <a:endParaRPr lang="en-US" sz="1200" dirty="0">
              <a:latin typeface="Calibri" charset="0"/>
            </a:endParaRPr>
          </a:p>
        </p:txBody>
      </p:sp>
    </p:spTree>
    <p:extLst>
      <p:ext uri="{BB962C8B-B14F-4D97-AF65-F5344CB8AC3E}">
        <p14:creationId xmlns:p14="http://schemas.microsoft.com/office/powerpoint/2010/main" val="3162757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03D322-EDDF-4407-B136-3D0F7AA9F14C}" type="slidenum">
              <a:rPr lang="en-US" smtClean="0"/>
              <a:t>13</a:t>
            </a:fld>
            <a:endParaRPr lang="en-US" dirty="0"/>
          </a:p>
        </p:txBody>
      </p:sp>
    </p:spTree>
    <p:extLst>
      <p:ext uri="{BB962C8B-B14F-4D97-AF65-F5344CB8AC3E}">
        <p14:creationId xmlns:p14="http://schemas.microsoft.com/office/powerpoint/2010/main" val="4044959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03D322-EDDF-4407-B136-3D0F7AA9F14C}" type="slidenum">
              <a:rPr lang="en-US" smtClean="0"/>
              <a:t>14</a:t>
            </a:fld>
            <a:endParaRPr lang="en-US" dirty="0"/>
          </a:p>
        </p:txBody>
      </p:sp>
    </p:spTree>
    <p:extLst>
      <p:ext uri="{BB962C8B-B14F-4D97-AF65-F5344CB8AC3E}">
        <p14:creationId xmlns:p14="http://schemas.microsoft.com/office/powerpoint/2010/main" val="33727502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314" name="Rectangle 1026"/>
          <p:cNvSpPr>
            <a:spLocks noGrp="1" noChangeArrowheads="1"/>
          </p:cNvSpPr>
          <p:nvPr>
            <p:ph type="ctrTitle"/>
          </p:nvPr>
        </p:nvSpPr>
        <p:spPr>
          <a:xfrm>
            <a:off x="2693795" y="2176942"/>
            <a:ext cx="5036084" cy="507831"/>
          </a:xfrm>
        </p:spPr>
        <p:txBody>
          <a:bodyPr anchor="t"/>
          <a:lstStyle>
            <a:lvl1pPr>
              <a:defRPr sz="3300" b="0"/>
            </a:lvl1pPr>
          </a:lstStyle>
          <a:p>
            <a:pPr lvl="0"/>
            <a:r>
              <a:rPr lang="en-US" noProof="0" smtClean="0"/>
              <a:t>Click to edit Master title</a:t>
            </a:r>
          </a:p>
        </p:txBody>
      </p:sp>
      <p:sp>
        <p:nvSpPr>
          <p:cNvPr id="13315" name="Rectangle 1027"/>
          <p:cNvSpPr>
            <a:spLocks noGrp="1" noChangeArrowheads="1"/>
          </p:cNvSpPr>
          <p:nvPr>
            <p:ph type="subTitle" idx="1"/>
          </p:nvPr>
        </p:nvSpPr>
        <p:spPr>
          <a:xfrm>
            <a:off x="2693795" y="3945699"/>
            <a:ext cx="5036084" cy="219820"/>
          </a:xfrm>
        </p:spPr>
        <p:txBody>
          <a:bodyPr>
            <a:spAutoFit/>
          </a:bodyPr>
          <a:lstStyle>
            <a:lvl1pPr>
              <a:defRPr sz="1400"/>
            </a:lvl1pPr>
          </a:lstStyle>
          <a:p>
            <a:pPr lvl="0"/>
            <a:r>
              <a:rPr lang="en-US" noProof="0" smtClean="0"/>
              <a:t>Click to edit Master subtitle style</a:t>
            </a:r>
          </a:p>
        </p:txBody>
      </p:sp>
      <p:grpSp>
        <p:nvGrpSpPr>
          <p:cNvPr id="13513" name="McK Title Elements"/>
          <p:cNvGrpSpPr>
            <a:grpSpLocks/>
          </p:cNvGrpSpPr>
          <p:nvPr/>
        </p:nvGrpSpPr>
        <p:grpSpPr bwMode="auto">
          <a:xfrm>
            <a:off x="5" y="5"/>
            <a:ext cx="9140760" cy="6859620"/>
            <a:chOff x="0" y="0"/>
            <a:chExt cx="5643" cy="4235"/>
          </a:xfrm>
        </p:grpSpPr>
        <p:sp>
          <p:nvSpPr>
            <p:cNvPr id="13332" name="McK Document type" hidden="1"/>
            <p:cNvSpPr txBox="1">
              <a:spLocks noChangeArrowheads="1"/>
            </p:cNvSpPr>
            <p:nvPr userDrawn="1"/>
          </p:nvSpPr>
          <p:spPr bwMode="auto">
            <a:xfrm>
              <a:off x="1663" y="3106"/>
              <a:ext cx="3109" cy="1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b">
              <a:spAutoFit/>
            </a:bodyPr>
            <a:lstStyle/>
            <a:p>
              <a:pPr defTabSz="914012"/>
              <a:r>
                <a:rPr lang="en-US" sz="1400" dirty="0">
                  <a:solidFill>
                    <a:srgbClr val="000000"/>
                  </a:solidFill>
                </a:rPr>
                <a:t>Document type</a:t>
              </a:r>
            </a:p>
          </p:txBody>
        </p:sp>
        <p:sp>
          <p:nvSpPr>
            <p:cNvPr id="13333" name="McK Date" hidden="1"/>
            <p:cNvSpPr txBox="1">
              <a:spLocks noChangeArrowheads="1"/>
            </p:cNvSpPr>
            <p:nvPr userDrawn="1"/>
          </p:nvSpPr>
          <p:spPr bwMode="auto">
            <a:xfrm>
              <a:off x="1663" y="3275"/>
              <a:ext cx="3109" cy="1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p>
              <a:pPr defTabSz="914012"/>
              <a:r>
                <a:rPr lang="en-US" sz="1400" dirty="0">
                  <a:solidFill>
                    <a:srgbClr val="000000"/>
                  </a:solidFill>
                </a:rPr>
                <a:t>Date</a:t>
              </a:r>
            </a:p>
          </p:txBody>
        </p:sp>
        <p:sp>
          <p:nvSpPr>
            <p:cNvPr id="13352" name="McK Disclaimer" hidden="1"/>
            <p:cNvSpPr>
              <a:spLocks noChangeArrowheads="1"/>
            </p:cNvSpPr>
            <p:nvPr userDrawn="1"/>
          </p:nvSpPr>
          <p:spPr bwMode="auto">
            <a:xfrm>
              <a:off x="1663" y="3714"/>
              <a:ext cx="2777"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b">
              <a:spAutoFit/>
            </a:bodyPr>
            <a:lstStyle/>
            <a:p>
              <a:pPr defTabSz="820854" eaLnBrk="0" hangingPunct="0"/>
              <a:r>
                <a:rPr lang="en-US" sz="800" dirty="0">
                  <a:solidFill>
                    <a:srgbClr val="000000"/>
                  </a:solidFill>
                </a:rPr>
                <a:t>CONFIDENTIAL AND PROPRIETARY</a:t>
              </a:r>
            </a:p>
            <a:p>
              <a:pPr defTabSz="820854" eaLnBrk="0" hangingPunct="0"/>
              <a:r>
                <a:rPr lang="en-US" sz="800" dirty="0">
                  <a:solidFill>
                    <a:srgbClr val="000000"/>
                  </a:solidFill>
                </a:rPr>
                <a:t>Any use of this material without specific permission of McKinsey &amp; Company is strictly prohibited</a:t>
              </a:r>
            </a:p>
          </p:txBody>
        </p:sp>
        <p:sp>
          <p:nvSpPr>
            <p:cNvPr id="13474" name="TitleBottomPlaceholder" hidden="1"/>
            <p:cNvSpPr>
              <a:spLocks noChangeArrowheads="1"/>
            </p:cNvSpPr>
            <p:nvPr userDrawn="1"/>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defTabSz="914012"/>
              <a:endParaRPr lang="en-US" dirty="0">
                <a:solidFill>
                  <a:srgbClr val="000000"/>
                </a:solidFill>
              </a:endParaRPr>
            </a:p>
          </p:txBody>
        </p:sp>
        <p:sp>
          <p:nvSpPr>
            <p:cNvPr id="13475" name="TitleTopPlaceholder" hidden="1"/>
            <p:cNvSpPr>
              <a:spLocks noChangeArrowheads="1"/>
            </p:cNvSpPr>
            <p:nvPr userDrawn="1"/>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defTabSz="914012"/>
              <a:endParaRPr lang="en-US" dirty="0">
                <a:solidFill>
                  <a:srgbClr val="000000"/>
                </a:solidFill>
              </a:endParaRPr>
            </a:p>
          </p:txBody>
        </p:sp>
        <p:sp>
          <p:nvSpPr>
            <p:cNvPr id="13477" name="Rectangle 1189" hidden="1"/>
            <p:cNvSpPr>
              <a:spLocks noChangeArrowheads="1"/>
            </p:cNvSpPr>
            <p:nvPr userDrawn="1"/>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defTabSz="914012"/>
              <a:endParaRPr lang="en-US" dirty="0">
                <a:solidFill>
                  <a:srgbClr val="000000"/>
                </a:solidFill>
              </a:endParaRPr>
            </a:p>
          </p:txBody>
        </p:sp>
      </p:grpSp>
      <p:pic>
        <p:nvPicPr>
          <p:cNvPr id="13507"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20064" y="6574550"/>
            <a:ext cx="1670055" cy="1959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4343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7C9D0C0C-4BE2-424C-B6D7-1B6FA228E8F7}" type="slidenum">
              <a:rPr lang="en-US" smtClean="0"/>
              <a:pPr/>
              <a:t>‹#›</a:t>
            </a:fld>
            <a:endParaRPr lang="en-US" dirty="0"/>
          </a:p>
        </p:txBody>
      </p:sp>
    </p:spTree>
    <p:extLst>
      <p:ext uri="{BB962C8B-B14F-4D97-AF65-F5344CB8AC3E}">
        <p14:creationId xmlns:p14="http://schemas.microsoft.com/office/powerpoint/2010/main" val="1933173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53" y="4407331"/>
            <a:ext cx="7771995" cy="1261884"/>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722453" y="2907443"/>
            <a:ext cx="7771995" cy="1499884"/>
          </a:xfrm>
        </p:spPr>
        <p:txBody>
          <a:bodyPr anchor="b"/>
          <a:lstStyle>
            <a:lvl1pPr marL="0" indent="0">
              <a:buNone/>
              <a:defRPr sz="2000"/>
            </a:lvl1pPr>
            <a:lvl2pPr marL="466281" indent="0">
              <a:buNone/>
              <a:defRPr sz="1800"/>
            </a:lvl2pPr>
            <a:lvl3pPr marL="932566" indent="0">
              <a:buNone/>
              <a:defRPr sz="1600"/>
            </a:lvl3pPr>
            <a:lvl4pPr marL="1398851" indent="0">
              <a:buNone/>
              <a:defRPr sz="1400"/>
            </a:lvl4pPr>
            <a:lvl5pPr marL="1865134" indent="0">
              <a:buNone/>
              <a:defRPr sz="1400"/>
            </a:lvl5pPr>
            <a:lvl6pPr marL="2331418" indent="0">
              <a:buNone/>
              <a:defRPr sz="1400"/>
            </a:lvl6pPr>
            <a:lvl7pPr marL="2797699" indent="0">
              <a:buNone/>
              <a:defRPr sz="1400"/>
            </a:lvl7pPr>
            <a:lvl8pPr marL="3263983" indent="0">
              <a:buNone/>
              <a:defRPr sz="1400"/>
            </a:lvl8pPr>
            <a:lvl9pPr marL="3730268"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7C9D0C0C-4BE2-424C-B6D7-1B6FA228E8F7}" type="slidenum">
              <a:rPr lang="en-US" smtClean="0"/>
              <a:pPr/>
              <a:t>‹#›</a:t>
            </a:fld>
            <a:endParaRPr lang="en-US" dirty="0"/>
          </a:p>
        </p:txBody>
      </p:sp>
    </p:spTree>
    <p:extLst>
      <p:ext uri="{BB962C8B-B14F-4D97-AF65-F5344CB8AC3E}">
        <p14:creationId xmlns:p14="http://schemas.microsoft.com/office/powerpoint/2010/main" val="216871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82159" y="1990667"/>
            <a:ext cx="2117131"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754795" y="1990667"/>
            <a:ext cx="2117132"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7C9D0C0C-4BE2-424C-B6D7-1B6FA228E8F7}" type="slidenum">
              <a:rPr lang="en-US" smtClean="0"/>
              <a:pPr/>
              <a:t>‹#›</a:t>
            </a:fld>
            <a:endParaRPr lang="en-US" dirty="0"/>
          </a:p>
        </p:txBody>
      </p:sp>
    </p:spTree>
    <p:extLst>
      <p:ext uri="{BB962C8B-B14F-4D97-AF65-F5344CB8AC3E}">
        <p14:creationId xmlns:p14="http://schemas.microsoft.com/office/powerpoint/2010/main" val="576181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6795" y="697153"/>
            <a:ext cx="8230410" cy="2983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6800" y="1535523"/>
            <a:ext cx="4039882" cy="639800"/>
          </a:xfrm>
        </p:spPr>
        <p:txBody>
          <a:bodyPr anchor="b"/>
          <a:lstStyle>
            <a:lvl1pPr marL="0" indent="0">
              <a:buNone/>
              <a:defRPr sz="2400" b="1"/>
            </a:lvl1pPr>
            <a:lvl2pPr marL="466281" indent="0">
              <a:buNone/>
              <a:defRPr sz="2000" b="1"/>
            </a:lvl2pPr>
            <a:lvl3pPr marL="932566" indent="0">
              <a:buNone/>
              <a:defRPr sz="1800" b="1"/>
            </a:lvl3pPr>
            <a:lvl4pPr marL="1398851" indent="0">
              <a:buNone/>
              <a:defRPr sz="1600" b="1"/>
            </a:lvl4pPr>
            <a:lvl5pPr marL="1865134" indent="0">
              <a:buNone/>
              <a:defRPr sz="1600" b="1"/>
            </a:lvl5pPr>
            <a:lvl6pPr marL="2331418" indent="0">
              <a:buNone/>
              <a:defRPr sz="1600" b="1"/>
            </a:lvl6pPr>
            <a:lvl7pPr marL="2797699" indent="0">
              <a:buNone/>
              <a:defRPr sz="1600" b="1"/>
            </a:lvl7pPr>
            <a:lvl8pPr marL="3263983" indent="0">
              <a:buNone/>
              <a:defRPr sz="1600" b="1"/>
            </a:lvl8pPr>
            <a:lvl9pPr marL="373026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6800" y="2175318"/>
            <a:ext cx="403988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703" y="1535523"/>
            <a:ext cx="4041502" cy="639800"/>
          </a:xfrm>
        </p:spPr>
        <p:txBody>
          <a:bodyPr anchor="b"/>
          <a:lstStyle>
            <a:lvl1pPr marL="0" indent="0">
              <a:buNone/>
              <a:defRPr sz="2400" b="1"/>
            </a:lvl1pPr>
            <a:lvl2pPr marL="466281" indent="0">
              <a:buNone/>
              <a:defRPr sz="2000" b="1"/>
            </a:lvl2pPr>
            <a:lvl3pPr marL="932566" indent="0">
              <a:buNone/>
              <a:defRPr sz="1800" b="1"/>
            </a:lvl3pPr>
            <a:lvl4pPr marL="1398851" indent="0">
              <a:buNone/>
              <a:defRPr sz="1600" b="1"/>
            </a:lvl4pPr>
            <a:lvl5pPr marL="1865134" indent="0">
              <a:buNone/>
              <a:defRPr sz="1600" b="1"/>
            </a:lvl5pPr>
            <a:lvl6pPr marL="2331418" indent="0">
              <a:buNone/>
              <a:defRPr sz="1600" b="1"/>
            </a:lvl6pPr>
            <a:lvl7pPr marL="2797699" indent="0">
              <a:buNone/>
              <a:defRPr sz="1600" b="1"/>
            </a:lvl7pPr>
            <a:lvl8pPr marL="3263983" indent="0">
              <a:buNone/>
              <a:defRPr sz="1600" b="1"/>
            </a:lvl8pPr>
            <a:lvl9pPr marL="373026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703" y="2175318"/>
            <a:ext cx="404150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7C9D0C0C-4BE2-424C-B6D7-1B6FA228E8F7}" type="slidenum">
              <a:rPr lang="en-US" smtClean="0"/>
              <a:pPr/>
              <a:t>‹#›</a:t>
            </a:fld>
            <a:endParaRPr lang="en-US" dirty="0"/>
          </a:p>
        </p:txBody>
      </p:sp>
    </p:spTree>
    <p:extLst>
      <p:ext uri="{BB962C8B-B14F-4D97-AF65-F5344CB8AC3E}">
        <p14:creationId xmlns:p14="http://schemas.microsoft.com/office/powerpoint/2010/main" val="1372225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7C9D0C0C-4BE2-424C-B6D7-1B6FA228E8F7}" type="slidenum">
              <a:rPr lang="en-US" smtClean="0"/>
              <a:pPr/>
              <a:t>‹#›</a:t>
            </a:fld>
            <a:endParaRPr lang="en-US" dirty="0"/>
          </a:p>
        </p:txBody>
      </p:sp>
    </p:spTree>
    <p:extLst>
      <p:ext uri="{BB962C8B-B14F-4D97-AF65-F5344CB8AC3E}">
        <p14:creationId xmlns:p14="http://schemas.microsoft.com/office/powerpoint/2010/main" val="1438207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7C9D0C0C-4BE2-424C-B6D7-1B6FA228E8F7}" type="slidenum">
              <a:rPr lang="en-US" smtClean="0"/>
              <a:pPr/>
              <a:t>‹#›</a:t>
            </a:fld>
            <a:endParaRPr lang="en-US" dirty="0"/>
          </a:p>
        </p:txBody>
      </p:sp>
    </p:spTree>
    <p:extLst>
      <p:ext uri="{BB962C8B-B14F-4D97-AF65-F5344CB8AC3E}">
        <p14:creationId xmlns:p14="http://schemas.microsoft.com/office/powerpoint/2010/main" val="3480219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6795" y="807044"/>
            <a:ext cx="3008044" cy="628056"/>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4988" y="273742"/>
            <a:ext cx="5112217" cy="5852138"/>
          </a:xfrm>
        </p:spPr>
        <p:txBody>
          <a:bodyPr/>
          <a:lstStyle>
            <a:lvl1pPr>
              <a:defRPr sz="3300"/>
            </a:lvl1pPr>
            <a:lvl2pPr>
              <a:defRPr sz="29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795" y="1435094"/>
            <a:ext cx="3008044" cy="4690781"/>
          </a:xfrm>
        </p:spPr>
        <p:txBody>
          <a:bodyPr/>
          <a:lstStyle>
            <a:lvl1pPr marL="0" indent="0">
              <a:buNone/>
              <a:defRPr sz="1400"/>
            </a:lvl1pPr>
            <a:lvl2pPr marL="466281" indent="0">
              <a:buNone/>
              <a:defRPr sz="1200"/>
            </a:lvl2pPr>
            <a:lvl3pPr marL="932566" indent="0">
              <a:buNone/>
              <a:defRPr sz="1000"/>
            </a:lvl3pPr>
            <a:lvl4pPr marL="1398851" indent="0">
              <a:buNone/>
              <a:defRPr sz="900"/>
            </a:lvl4pPr>
            <a:lvl5pPr marL="1865134" indent="0">
              <a:buNone/>
              <a:defRPr sz="900"/>
            </a:lvl5pPr>
            <a:lvl6pPr marL="2331418" indent="0">
              <a:buNone/>
              <a:defRPr sz="900"/>
            </a:lvl6pPr>
            <a:lvl7pPr marL="2797699" indent="0">
              <a:buNone/>
              <a:defRPr sz="900"/>
            </a:lvl7pPr>
            <a:lvl8pPr marL="3263983" indent="0">
              <a:buNone/>
              <a:defRPr sz="900"/>
            </a:lvl8pPr>
            <a:lvl9pPr marL="3730268"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7C9D0C0C-4BE2-424C-B6D7-1B6FA228E8F7}" type="slidenum">
              <a:rPr lang="en-US" smtClean="0"/>
              <a:pPr/>
              <a:t>‹#›</a:t>
            </a:fld>
            <a:endParaRPr lang="en-US" dirty="0"/>
          </a:p>
        </p:txBody>
      </p:sp>
    </p:spTree>
    <p:extLst>
      <p:ext uri="{BB962C8B-B14F-4D97-AF65-F5344CB8AC3E}">
        <p14:creationId xmlns:p14="http://schemas.microsoft.com/office/powerpoint/2010/main" val="907780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544" y="5053811"/>
            <a:ext cx="5486400" cy="31402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1544" y="612264"/>
            <a:ext cx="5486400" cy="4115772"/>
          </a:xfrm>
        </p:spPr>
        <p:txBody>
          <a:bodyPr/>
          <a:lstStyle>
            <a:lvl1pPr marL="0" indent="0">
              <a:buNone/>
              <a:defRPr sz="3300"/>
            </a:lvl1pPr>
            <a:lvl2pPr marL="466281" indent="0">
              <a:buNone/>
              <a:defRPr sz="2900"/>
            </a:lvl2pPr>
            <a:lvl3pPr marL="932566" indent="0">
              <a:buNone/>
              <a:defRPr sz="2400"/>
            </a:lvl3pPr>
            <a:lvl4pPr marL="1398851" indent="0">
              <a:buNone/>
              <a:defRPr sz="2000"/>
            </a:lvl4pPr>
            <a:lvl5pPr marL="1865134" indent="0">
              <a:buNone/>
              <a:defRPr sz="2000"/>
            </a:lvl5pPr>
            <a:lvl6pPr marL="2331418" indent="0">
              <a:buNone/>
              <a:defRPr sz="2000"/>
            </a:lvl6pPr>
            <a:lvl7pPr marL="2797699" indent="0">
              <a:buNone/>
              <a:defRPr sz="2000"/>
            </a:lvl7pPr>
            <a:lvl8pPr marL="3263983" indent="0">
              <a:buNone/>
              <a:defRPr sz="2000"/>
            </a:lvl8pPr>
            <a:lvl9pPr marL="3730268" indent="0">
              <a:buNone/>
              <a:defRPr sz="2000"/>
            </a:lvl9pPr>
          </a:lstStyle>
          <a:p>
            <a:endParaRPr lang="en-US" dirty="0"/>
          </a:p>
        </p:txBody>
      </p:sp>
      <p:sp>
        <p:nvSpPr>
          <p:cNvPr id="4" name="Text Placeholder 3"/>
          <p:cNvSpPr>
            <a:spLocks noGrp="1"/>
          </p:cNvSpPr>
          <p:nvPr>
            <p:ph type="body" sz="half" idx="2"/>
          </p:nvPr>
        </p:nvSpPr>
        <p:spPr>
          <a:xfrm>
            <a:off x="1791544" y="5367835"/>
            <a:ext cx="5486400" cy="805014"/>
          </a:xfrm>
        </p:spPr>
        <p:txBody>
          <a:bodyPr/>
          <a:lstStyle>
            <a:lvl1pPr marL="0" indent="0">
              <a:buNone/>
              <a:defRPr sz="1400"/>
            </a:lvl1pPr>
            <a:lvl2pPr marL="466281" indent="0">
              <a:buNone/>
              <a:defRPr sz="1200"/>
            </a:lvl2pPr>
            <a:lvl3pPr marL="932566" indent="0">
              <a:buNone/>
              <a:defRPr sz="1000"/>
            </a:lvl3pPr>
            <a:lvl4pPr marL="1398851" indent="0">
              <a:buNone/>
              <a:defRPr sz="900"/>
            </a:lvl4pPr>
            <a:lvl5pPr marL="1865134" indent="0">
              <a:buNone/>
              <a:defRPr sz="900"/>
            </a:lvl5pPr>
            <a:lvl6pPr marL="2331418" indent="0">
              <a:buNone/>
              <a:defRPr sz="900"/>
            </a:lvl6pPr>
            <a:lvl7pPr marL="2797699" indent="0">
              <a:buNone/>
              <a:defRPr sz="900"/>
            </a:lvl7pPr>
            <a:lvl8pPr marL="3263983" indent="0">
              <a:buNone/>
              <a:defRPr sz="900"/>
            </a:lvl8pPr>
            <a:lvl9pPr marL="3730268"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7C9D0C0C-4BE2-424C-B6D7-1B6FA228E8F7}" type="slidenum">
              <a:rPr lang="en-US" smtClean="0"/>
              <a:pPr/>
              <a:t>‹#›</a:t>
            </a:fld>
            <a:endParaRPr lang="en-US" dirty="0"/>
          </a:p>
        </p:txBody>
      </p:sp>
    </p:spTree>
    <p:extLst>
      <p:ext uri="{BB962C8B-B14F-4D97-AF65-F5344CB8AC3E}">
        <p14:creationId xmlns:p14="http://schemas.microsoft.com/office/powerpoint/2010/main" val="3615249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7C9D0C0C-4BE2-424C-B6D7-1B6FA228E8F7}" type="slidenum">
              <a:rPr lang="en-US" smtClean="0"/>
              <a:pPr/>
              <a:t>‹#›</a:t>
            </a:fld>
            <a:endParaRPr lang="en-US" dirty="0"/>
          </a:p>
        </p:txBody>
      </p:sp>
    </p:spTree>
    <p:extLst>
      <p:ext uri="{BB962C8B-B14F-4D97-AF65-F5344CB8AC3E}">
        <p14:creationId xmlns:p14="http://schemas.microsoft.com/office/powerpoint/2010/main" val="3541510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6452" y="268882"/>
            <a:ext cx="584775" cy="296899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489" y="268882"/>
            <a:ext cx="5705078" cy="296899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7C9D0C0C-4BE2-424C-B6D7-1B6FA228E8F7}" type="slidenum">
              <a:rPr lang="en-US" smtClean="0"/>
              <a:pPr/>
              <a:t>‹#›</a:t>
            </a:fld>
            <a:endParaRPr lang="en-US" dirty="0"/>
          </a:p>
        </p:txBody>
      </p:sp>
    </p:spTree>
    <p:extLst>
      <p:ext uri="{BB962C8B-B14F-4D97-AF65-F5344CB8AC3E}">
        <p14:creationId xmlns:p14="http://schemas.microsoft.com/office/powerpoint/2010/main" val="4280399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4805" y="612839"/>
            <a:ext cx="6934200" cy="29832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4801" y="1295405"/>
            <a:ext cx="8534400" cy="5257800"/>
          </a:xfrm>
        </p:spPr>
        <p:txBody>
          <a:bodyPr/>
          <a:lstStyle/>
          <a:p>
            <a:pPr lvl="0"/>
            <a:endParaRPr lang="en-US" noProof="0" dirty="0" smtClean="0"/>
          </a:p>
        </p:txBody>
      </p:sp>
      <p:sp>
        <p:nvSpPr>
          <p:cNvPr id="4" name="Rectangle 6"/>
          <p:cNvSpPr>
            <a:spLocks noGrp="1" noChangeArrowheads="1"/>
          </p:cNvSpPr>
          <p:nvPr>
            <p:ph type="sldNum" sz="quarter" idx="10"/>
          </p:nvPr>
        </p:nvSpPr>
        <p:spPr>
          <a:ln/>
        </p:spPr>
        <p:txBody>
          <a:bodyPr/>
          <a:lstStyle>
            <a:lvl1pPr>
              <a:defRPr/>
            </a:lvl1pPr>
          </a:lstStyle>
          <a:p>
            <a:fld id="{BBF946E4-522C-4C4D-9C33-DD9024A8A419}" type="slidenum">
              <a:rPr lang="en-US" smtClean="0"/>
              <a:pPr/>
              <a:t>‹#›</a:t>
            </a:fld>
            <a:endParaRPr lang="en-US" dirty="0"/>
          </a:p>
        </p:txBody>
      </p:sp>
    </p:spTree>
    <p:extLst>
      <p:ext uri="{BB962C8B-B14F-4D97-AF65-F5344CB8AC3E}">
        <p14:creationId xmlns:p14="http://schemas.microsoft.com/office/powerpoint/2010/main" val="28860897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nvGrpSpPr>
        <p:grpSpPr bwMode="auto">
          <a:xfrm>
            <a:off x="0" y="0"/>
            <a:ext cx="9140825" cy="6859588"/>
            <a:chOff x="0" y="0"/>
            <a:chExt cx="5643" cy="4235"/>
          </a:xfrm>
        </p:grpSpPr>
        <p:sp>
          <p:nvSpPr>
            <p:cNvPr id="5" name="McK Document type" hidden="1"/>
            <p:cNvSpPr txBox="1">
              <a:spLocks noChangeArrowheads="1"/>
            </p:cNvSpPr>
            <p:nvPr userDrawn="1"/>
          </p:nvSpPr>
          <p:spPr bwMode="auto">
            <a:xfrm>
              <a:off x="1663" y="3106"/>
              <a:ext cx="3109" cy="1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b">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pPr defTabSz="912813"/>
              <a:r>
                <a:rPr lang="en-US" sz="1400" dirty="0">
                  <a:solidFill>
                    <a:srgbClr val="000000"/>
                  </a:solidFill>
                  <a:cs typeface="+mn-cs"/>
                </a:rPr>
                <a:t>Document type</a:t>
              </a:r>
            </a:p>
          </p:txBody>
        </p:sp>
        <p:sp>
          <p:nvSpPr>
            <p:cNvPr id="6" name="McK Date" hidden="1"/>
            <p:cNvSpPr txBox="1">
              <a:spLocks noChangeArrowheads="1"/>
            </p:cNvSpPr>
            <p:nvPr userDrawn="1"/>
          </p:nvSpPr>
          <p:spPr bwMode="auto">
            <a:xfrm>
              <a:off x="1663" y="3275"/>
              <a:ext cx="3109" cy="1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pPr defTabSz="912813"/>
              <a:r>
                <a:rPr lang="en-US" sz="1400" dirty="0">
                  <a:solidFill>
                    <a:srgbClr val="000000"/>
                  </a:solidFill>
                  <a:cs typeface="+mn-cs"/>
                </a:rPr>
                <a:t>Date</a:t>
              </a:r>
            </a:p>
          </p:txBody>
        </p:sp>
        <p:sp>
          <p:nvSpPr>
            <p:cNvPr id="7" name="McK Disclaimer" hidden="1"/>
            <p:cNvSpPr>
              <a:spLocks noChangeArrowheads="1"/>
            </p:cNvSpPr>
            <p:nvPr userDrawn="1"/>
          </p:nvSpPr>
          <p:spPr bwMode="auto">
            <a:xfrm>
              <a:off x="1663" y="3714"/>
              <a:ext cx="2777"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b">
              <a:spAutoFit/>
            </a:bodyPr>
            <a:lstStyle/>
            <a:p>
              <a:pPr defTabSz="820738" eaLnBrk="0" hangingPunct="0"/>
              <a:r>
                <a:rPr lang="en-US" sz="800" dirty="0">
                  <a:solidFill>
                    <a:srgbClr val="000000"/>
                  </a:solidFill>
                  <a:latin typeface="Arial" pitchFamily="34" charset="0"/>
                  <a:cs typeface="+mn-cs"/>
                </a:rPr>
                <a:t>CONFIDENTIAL AND PROPRIETARY</a:t>
              </a:r>
            </a:p>
            <a:p>
              <a:pPr defTabSz="820738" eaLnBrk="0" hangingPunct="0"/>
              <a:r>
                <a:rPr lang="en-US" sz="800" dirty="0">
                  <a:solidFill>
                    <a:srgbClr val="000000"/>
                  </a:solidFill>
                  <a:latin typeface="Arial" pitchFamily="34" charset="0"/>
                  <a:cs typeface="+mn-cs"/>
                </a:rPr>
                <a:t>Any use of this material without specific permission of McKinsey &amp; Company is strictly prohibited</a:t>
              </a:r>
            </a:p>
          </p:txBody>
        </p:sp>
        <p:sp>
          <p:nvSpPr>
            <p:cNvPr id="8" name="TitleBottomPlaceholder" hidden="1"/>
            <p:cNvSpPr>
              <a:spLocks noChangeArrowheads="1"/>
            </p:cNvSpPr>
            <p:nvPr userDrawn="1"/>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defTabSz="912813"/>
              <a:endParaRPr lang="en-US" dirty="0">
                <a:solidFill>
                  <a:srgbClr val="000000"/>
                </a:solidFill>
                <a:latin typeface="Arial" pitchFamily="34" charset="0"/>
                <a:cs typeface="+mn-cs"/>
              </a:endParaRPr>
            </a:p>
          </p:txBody>
        </p:sp>
        <p:sp>
          <p:nvSpPr>
            <p:cNvPr id="9" name="TitleTopPlaceholder" hidden="1"/>
            <p:cNvSpPr>
              <a:spLocks noChangeArrowheads="1"/>
            </p:cNvSpPr>
            <p:nvPr userDrawn="1"/>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defTabSz="912813"/>
              <a:endParaRPr lang="en-US" dirty="0">
                <a:solidFill>
                  <a:srgbClr val="000000"/>
                </a:solidFill>
                <a:latin typeface="Arial" pitchFamily="34" charset="0"/>
                <a:cs typeface="+mn-cs"/>
              </a:endParaRPr>
            </a:p>
          </p:txBody>
        </p:sp>
        <p:sp>
          <p:nvSpPr>
            <p:cNvPr id="10" name="Rectangle 1189" hidden="1"/>
            <p:cNvSpPr>
              <a:spLocks noChangeArrowheads="1"/>
            </p:cNvSpPr>
            <p:nvPr userDrawn="1"/>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defTabSz="912813"/>
              <a:endParaRPr lang="en-US" dirty="0">
                <a:solidFill>
                  <a:srgbClr val="000000"/>
                </a:solidFill>
                <a:latin typeface="Arial" pitchFamily="34" charset="0"/>
                <a:cs typeface="+mn-cs"/>
              </a:endParaRPr>
            </a:p>
          </p:txBody>
        </p:sp>
      </p:grpSp>
      <p:pic>
        <p:nvPicPr>
          <p:cNvPr id="11"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9963" y="6573838"/>
            <a:ext cx="1670050" cy="196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2693795" y="2176943"/>
            <a:ext cx="5036084" cy="507831"/>
          </a:xfrm>
        </p:spPr>
        <p:txBody>
          <a:bodyPr anchor="t"/>
          <a:lstStyle>
            <a:lvl1pPr>
              <a:defRPr sz="3300" b="0"/>
            </a:lvl1pPr>
          </a:lstStyle>
          <a:p>
            <a:pPr lvl="0"/>
            <a:r>
              <a:rPr lang="en-US" noProof="0" smtClean="0"/>
              <a:t>Click to edit Master title</a:t>
            </a:r>
          </a:p>
        </p:txBody>
      </p:sp>
      <p:sp>
        <p:nvSpPr>
          <p:cNvPr id="13315" name="Rectangle 1027"/>
          <p:cNvSpPr>
            <a:spLocks noGrp="1" noChangeArrowheads="1"/>
          </p:cNvSpPr>
          <p:nvPr>
            <p:ph type="subTitle" idx="1"/>
          </p:nvPr>
        </p:nvSpPr>
        <p:spPr>
          <a:xfrm>
            <a:off x="2693795" y="3945699"/>
            <a:ext cx="5036084" cy="219820"/>
          </a:xfrm>
        </p:spPr>
        <p:txBody>
          <a:bodyPr>
            <a:spAutoFit/>
          </a:bodyPr>
          <a:lstStyle>
            <a:lvl1pPr>
              <a:defRPr sz="1400"/>
            </a:lvl1pPr>
          </a:lstStyle>
          <a:p>
            <a:pPr lvl="0"/>
            <a:r>
              <a:rPr lang="en-US" noProof="0" smtClean="0"/>
              <a:t>Click to edit Master subtitle style</a:t>
            </a:r>
          </a:p>
        </p:txBody>
      </p:sp>
    </p:spTree>
    <p:extLst>
      <p:ext uri="{BB962C8B-B14F-4D97-AF65-F5344CB8AC3E}">
        <p14:creationId xmlns:p14="http://schemas.microsoft.com/office/powerpoint/2010/main" val="2746114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fld id="{893621B2-323F-4EF8-A3D0-60FB6934F745}" type="slidenum">
              <a:rPr lang="en-US" smtClean="0"/>
              <a:t>‹#›</a:t>
            </a:fld>
            <a:endParaRPr lang="en-US" dirty="0"/>
          </a:p>
        </p:txBody>
      </p:sp>
    </p:spTree>
    <p:extLst>
      <p:ext uri="{BB962C8B-B14F-4D97-AF65-F5344CB8AC3E}">
        <p14:creationId xmlns:p14="http://schemas.microsoft.com/office/powerpoint/2010/main" val="1202811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54" y="4407332"/>
            <a:ext cx="7771995" cy="1261884"/>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722454" y="2907443"/>
            <a:ext cx="7771995" cy="1499884"/>
          </a:xfrm>
        </p:spPr>
        <p:txBody>
          <a:bodyPr anchor="b"/>
          <a:lstStyle>
            <a:lvl1pPr marL="0" indent="0">
              <a:buNone/>
              <a:defRPr sz="2000"/>
            </a:lvl1pPr>
            <a:lvl2pPr marL="466231" indent="0">
              <a:buNone/>
              <a:defRPr sz="1800"/>
            </a:lvl2pPr>
            <a:lvl3pPr marL="932467" indent="0">
              <a:buNone/>
              <a:defRPr sz="1600"/>
            </a:lvl3pPr>
            <a:lvl4pPr marL="1398703" indent="0">
              <a:buNone/>
              <a:defRPr sz="1400"/>
            </a:lvl4pPr>
            <a:lvl5pPr marL="1864936" indent="0">
              <a:buNone/>
              <a:defRPr sz="1400"/>
            </a:lvl5pPr>
            <a:lvl6pPr marL="2331171" indent="0">
              <a:buNone/>
              <a:defRPr sz="1400"/>
            </a:lvl6pPr>
            <a:lvl7pPr marL="2797402" indent="0">
              <a:buNone/>
              <a:defRPr sz="1400"/>
            </a:lvl7pPr>
            <a:lvl8pPr marL="3263637" indent="0">
              <a:buNone/>
              <a:defRPr sz="1400"/>
            </a:lvl8pPr>
            <a:lvl9pPr marL="3729873" indent="0">
              <a:buNone/>
              <a:defRPr sz="1400"/>
            </a:lvl9pPr>
          </a:lstStyle>
          <a:p>
            <a:pPr lvl="0"/>
            <a:r>
              <a:rPr lang="en-US" smtClean="0"/>
              <a:t>Click to edit Master text styles</a:t>
            </a:r>
          </a:p>
        </p:txBody>
      </p:sp>
      <p:sp>
        <p:nvSpPr>
          <p:cNvPr id="4" name="Rectangle 280"/>
          <p:cNvSpPr>
            <a:spLocks noGrp="1" noChangeArrowheads="1"/>
          </p:cNvSpPr>
          <p:nvPr>
            <p:ph type="sldNum" sz="quarter" idx="10"/>
          </p:nvPr>
        </p:nvSpPr>
        <p:spPr>
          <a:ln/>
        </p:spPr>
        <p:txBody>
          <a:bodyPr/>
          <a:lstStyle>
            <a:lvl1pPr>
              <a:defRPr/>
            </a:lvl1pPr>
          </a:lstStyle>
          <a:p>
            <a:fld id="{893621B2-323F-4EF8-A3D0-60FB6934F745}" type="slidenum">
              <a:rPr lang="en-US" smtClean="0"/>
              <a:t>‹#›</a:t>
            </a:fld>
            <a:endParaRPr lang="en-US" dirty="0"/>
          </a:p>
        </p:txBody>
      </p:sp>
    </p:spTree>
    <p:extLst>
      <p:ext uri="{BB962C8B-B14F-4D97-AF65-F5344CB8AC3E}">
        <p14:creationId xmlns:p14="http://schemas.microsoft.com/office/powerpoint/2010/main" val="21893296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82160" y="1990667"/>
            <a:ext cx="2117131"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754796" y="1990667"/>
            <a:ext cx="2117132"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80"/>
          <p:cNvSpPr>
            <a:spLocks noGrp="1" noChangeArrowheads="1"/>
          </p:cNvSpPr>
          <p:nvPr>
            <p:ph type="sldNum" sz="quarter" idx="10"/>
          </p:nvPr>
        </p:nvSpPr>
        <p:spPr>
          <a:ln/>
        </p:spPr>
        <p:txBody>
          <a:bodyPr/>
          <a:lstStyle>
            <a:lvl1pPr>
              <a:defRPr/>
            </a:lvl1pPr>
          </a:lstStyle>
          <a:p>
            <a:fld id="{893621B2-323F-4EF8-A3D0-60FB6934F745}" type="slidenum">
              <a:rPr lang="en-US" smtClean="0"/>
              <a:t>‹#›</a:t>
            </a:fld>
            <a:endParaRPr lang="en-US" dirty="0"/>
          </a:p>
        </p:txBody>
      </p:sp>
    </p:spTree>
    <p:extLst>
      <p:ext uri="{BB962C8B-B14F-4D97-AF65-F5344CB8AC3E}">
        <p14:creationId xmlns:p14="http://schemas.microsoft.com/office/powerpoint/2010/main" val="58619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6795" y="697153"/>
            <a:ext cx="8230410" cy="2983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6801" y="1535524"/>
            <a:ext cx="4039882" cy="639800"/>
          </a:xfrm>
        </p:spPr>
        <p:txBody>
          <a:bodyPr anchor="b"/>
          <a:lstStyle>
            <a:lvl1pPr marL="0" indent="0">
              <a:buNone/>
              <a:defRPr sz="2400" b="1"/>
            </a:lvl1pPr>
            <a:lvl2pPr marL="466231" indent="0">
              <a:buNone/>
              <a:defRPr sz="2000" b="1"/>
            </a:lvl2pPr>
            <a:lvl3pPr marL="932467" indent="0">
              <a:buNone/>
              <a:defRPr sz="1800" b="1"/>
            </a:lvl3pPr>
            <a:lvl4pPr marL="1398703" indent="0">
              <a:buNone/>
              <a:defRPr sz="1600" b="1"/>
            </a:lvl4pPr>
            <a:lvl5pPr marL="1864936" indent="0">
              <a:buNone/>
              <a:defRPr sz="1600" b="1"/>
            </a:lvl5pPr>
            <a:lvl6pPr marL="2331171" indent="0">
              <a:buNone/>
              <a:defRPr sz="1600" b="1"/>
            </a:lvl6pPr>
            <a:lvl7pPr marL="2797402" indent="0">
              <a:buNone/>
              <a:defRPr sz="1600" b="1"/>
            </a:lvl7pPr>
            <a:lvl8pPr marL="3263637" indent="0">
              <a:buNone/>
              <a:defRPr sz="1600" b="1"/>
            </a:lvl8pPr>
            <a:lvl9pPr marL="3729873"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6801" y="2175318"/>
            <a:ext cx="403988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703" y="1535524"/>
            <a:ext cx="4041502" cy="639800"/>
          </a:xfrm>
        </p:spPr>
        <p:txBody>
          <a:bodyPr anchor="b"/>
          <a:lstStyle>
            <a:lvl1pPr marL="0" indent="0">
              <a:buNone/>
              <a:defRPr sz="2400" b="1"/>
            </a:lvl1pPr>
            <a:lvl2pPr marL="466231" indent="0">
              <a:buNone/>
              <a:defRPr sz="2000" b="1"/>
            </a:lvl2pPr>
            <a:lvl3pPr marL="932467" indent="0">
              <a:buNone/>
              <a:defRPr sz="1800" b="1"/>
            </a:lvl3pPr>
            <a:lvl4pPr marL="1398703" indent="0">
              <a:buNone/>
              <a:defRPr sz="1600" b="1"/>
            </a:lvl4pPr>
            <a:lvl5pPr marL="1864936" indent="0">
              <a:buNone/>
              <a:defRPr sz="1600" b="1"/>
            </a:lvl5pPr>
            <a:lvl6pPr marL="2331171" indent="0">
              <a:buNone/>
              <a:defRPr sz="1600" b="1"/>
            </a:lvl6pPr>
            <a:lvl7pPr marL="2797402" indent="0">
              <a:buNone/>
              <a:defRPr sz="1600" b="1"/>
            </a:lvl7pPr>
            <a:lvl8pPr marL="3263637" indent="0">
              <a:buNone/>
              <a:defRPr sz="1600" b="1"/>
            </a:lvl8pPr>
            <a:lvl9pPr marL="372987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703" y="2175318"/>
            <a:ext cx="404150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80"/>
          <p:cNvSpPr>
            <a:spLocks noGrp="1" noChangeArrowheads="1"/>
          </p:cNvSpPr>
          <p:nvPr>
            <p:ph type="sldNum" sz="quarter" idx="10"/>
          </p:nvPr>
        </p:nvSpPr>
        <p:spPr>
          <a:ln/>
        </p:spPr>
        <p:txBody>
          <a:bodyPr/>
          <a:lstStyle>
            <a:lvl1pPr>
              <a:defRPr/>
            </a:lvl1pPr>
          </a:lstStyle>
          <a:p>
            <a:fld id="{893621B2-323F-4EF8-A3D0-60FB6934F745}" type="slidenum">
              <a:rPr lang="en-US" smtClean="0"/>
              <a:t>‹#›</a:t>
            </a:fld>
            <a:endParaRPr lang="en-US" dirty="0"/>
          </a:p>
        </p:txBody>
      </p:sp>
    </p:spTree>
    <p:extLst>
      <p:ext uri="{BB962C8B-B14F-4D97-AF65-F5344CB8AC3E}">
        <p14:creationId xmlns:p14="http://schemas.microsoft.com/office/powerpoint/2010/main" val="23041366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80"/>
          <p:cNvSpPr>
            <a:spLocks noGrp="1" noChangeArrowheads="1"/>
          </p:cNvSpPr>
          <p:nvPr>
            <p:ph type="sldNum" sz="quarter" idx="10"/>
          </p:nvPr>
        </p:nvSpPr>
        <p:spPr>
          <a:ln/>
        </p:spPr>
        <p:txBody>
          <a:bodyPr/>
          <a:lstStyle>
            <a:lvl1pPr>
              <a:defRPr/>
            </a:lvl1pPr>
          </a:lstStyle>
          <a:p>
            <a:fld id="{893621B2-323F-4EF8-A3D0-60FB6934F745}" type="slidenum">
              <a:rPr lang="en-US" smtClean="0"/>
              <a:t>‹#›</a:t>
            </a:fld>
            <a:endParaRPr lang="en-US" dirty="0"/>
          </a:p>
        </p:txBody>
      </p:sp>
    </p:spTree>
    <p:extLst>
      <p:ext uri="{BB962C8B-B14F-4D97-AF65-F5344CB8AC3E}">
        <p14:creationId xmlns:p14="http://schemas.microsoft.com/office/powerpoint/2010/main" val="3660699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80"/>
          <p:cNvSpPr>
            <a:spLocks noGrp="1" noChangeArrowheads="1"/>
          </p:cNvSpPr>
          <p:nvPr>
            <p:ph type="sldNum" sz="quarter" idx="10"/>
          </p:nvPr>
        </p:nvSpPr>
        <p:spPr>
          <a:ln/>
        </p:spPr>
        <p:txBody>
          <a:bodyPr/>
          <a:lstStyle>
            <a:lvl1pPr>
              <a:defRPr/>
            </a:lvl1pPr>
          </a:lstStyle>
          <a:p>
            <a:fld id="{893621B2-323F-4EF8-A3D0-60FB6934F745}" type="slidenum">
              <a:rPr lang="en-US" smtClean="0"/>
              <a:t>‹#›</a:t>
            </a:fld>
            <a:endParaRPr lang="en-US" dirty="0"/>
          </a:p>
        </p:txBody>
      </p:sp>
    </p:spTree>
    <p:extLst>
      <p:ext uri="{BB962C8B-B14F-4D97-AF65-F5344CB8AC3E}">
        <p14:creationId xmlns:p14="http://schemas.microsoft.com/office/powerpoint/2010/main" val="31493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6795" y="807045"/>
            <a:ext cx="3008044" cy="628056"/>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4988" y="273743"/>
            <a:ext cx="5112217" cy="5852138"/>
          </a:xfrm>
        </p:spPr>
        <p:txBody>
          <a:bodyPr/>
          <a:lstStyle>
            <a:lvl1pPr>
              <a:defRPr sz="3300"/>
            </a:lvl1pPr>
            <a:lvl2pPr>
              <a:defRPr sz="29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795" y="1435094"/>
            <a:ext cx="3008044" cy="4690781"/>
          </a:xfrm>
        </p:spPr>
        <p:txBody>
          <a:bodyPr/>
          <a:lstStyle>
            <a:lvl1pPr marL="0" indent="0">
              <a:buNone/>
              <a:defRPr sz="1400"/>
            </a:lvl1pPr>
            <a:lvl2pPr marL="466231" indent="0">
              <a:buNone/>
              <a:defRPr sz="1200"/>
            </a:lvl2pPr>
            <a:lvl3pPr marL="932467" indent="0">
              <a:buNone/>
              <a:defRPr sz="1000"/>
            </a:lvl3pPr>
            <a:lvl4pPr marL="1398703" indent="0">
              <a:buNone/>
              <a:defRPr sz="900"/>
            </a:lvl4pPr>
            <a:lvl5pPr marL="1864936" indent="0">
              <a:buNone/>
              <a:defRPr sz="900"/>
            </a:lvl5pPr>
            <a:lvl6pPr marL="2331171" indent="0">
              <a:buNone/>
              <a:defRPr sz="900"/>
            </a:lvl6pPr>
            <a:lvl7pPr marL="2797402" indent="0">
              <a:buNone/>
              <a:defRPr sz="900"/>
            </a:lvl7pPr>
            <a:lvl8pPr marL="3263637" indent="0">
              <a:buNone/>
              <a:defRPr sz="900"/>
            </a:lvl8pPr>
            <a:lvl9pPr marL="3729873" indent="0">
              <a:buNone/>
              <a:defRPr sz="900"/>
            </a:lvl9pPr>
          </a:lstStyle>
          <a:p>
            <a:pPr lvl="0"/>
            <a:r>
              <a:rPr lang="en-US" smtClean="0"/>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fld id="{893621B2-323F-4EF8-A3D0-60FB6934F745}" type="slidenum">
              <a:rPr lang="en-US" smtClean="0"/>
              <a:t>‹#›</a:t>
            </a:fld>
            <a:endParaRPr lang="en-US" dirty="0"/>
          </a:p>
        </p:txBody>
      </p:sp>
    </p:spTree>
    <p:extLst>
      <p:ext uri="{BB962C8B-B14F-4D97-AF65-F5344CB8AC3E}">
        <p14:creationId xmlns:p14="http://schemas.microsoft.com/office/powerpoint/2010/main" val="23897125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544" y="5053811"/>
            <a:ext cx="5486400" cy="31402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1544" y="612264"/>
            <a:ext cx="5486400" cy="4115772"/>
          </a:xfrm>
        </p:spPr>
        <p:txBody>
          <a:bodyPr/>
          <a:lstStyle>
            <a:lvl1pPr marL="0" indent="0">
              <a:buNone/>
              <a:defRPr sz="3300"/>
            </a:lvl1pPr>
            <a:lvl2pPr marL="466231" indent="0">
              <a:buNone/>
              <a:defRPr sz="2900"/>
            </a:lvl2pPr>
            <a:lvl3pPr marL="932467" indent="0">
              <a:buNone/>
              <a:defRPr sz="2400"/>
            </a:lvl3pPr>
            <a:lvl4pPr marL="1398703" indent="0">
              <a:buNone/>
              <a:defRPr sz="2000"/>
            </a:lvl4pPr>
            <a:lvl5pPr marL="1864936" indent="0">
              <a:buNone/>
              <a:defRPr sz="2000"/>
            </a:lvl5pPr>
            <a:lvl6pPr marL="2331171" indent="0">
              <a:buNone/>
              <a:defRPr sz="2000"/>
            </a:lvl6pPr>
            <a:lvl7pPr marL="2797402" indent="0">
              <a:buNone/>
              <a:defRPr sz="2000"/>
            </a:lvl7pPr>
            <a:lvl8pPr marL="3263637" indent="0">
              <a:buNone/>
              <a:defRPr sz="2000"/>
            </a:lvl8pPr>
            <a:lvl9pPr marL="3729873" indent="0">
              <a:buNone/>
              <a:defRPr sz="2000"/>
            </a:lvl9pPr>
          </a:lstStyle>
          <a:p>
            <a:pPr lvl="0"/>
            <a:endParaRPr lang="en-US" noProof="0" dirty="0"/>
          </a:p>
        </p:txBody>
      </p:sp>
      <p:sp>
        <p:nvSpPr>
          <p:cNvPr id="4" name="Text Placeholder 3"/>
          <p:cNvSpPr>
            <a:spLocks noGrp="1"/>
          </p:cNvSpPr>
          <p:nvPr>
            <p:ph type="body" sz="half" idx="2"/>
          </p:nvPr>
        </p:nvSpPr>
        <p:spPr>
          <a:xfrm>
            <a:off x="1791544" y="5367835"/>
            <a:ext cx="5486400" cy="805014"/>
          </a:xfrm>
        </p:spPr>
        <p:txBody>
          <a:bodyPr/>
          <a:lstStyle>
            <a:lvl1pPr marL="0" indent="0">
              <a:buNone/>
              <a:defRPr sz="1400"/>
            </a:lvl1pPr>
            <a:lvl2pPr marL="466231" indent="0">
              <a:buNone/>
              <a:defRPr sz="1200"/>
            </a:lvl2pPr>
            <a:lvl3pPr marL="932467" indent="0">
              <a:buNone/>
              <a:defRPr sz="1000"/>
            </a:lvl3pPr>
            <a:lvl4pPr marL="1398703" indent="0">
              <a:buNone/>
              <a:defRPr sz="900"/>
            </a:lvl4pPr>
            <a:lvl5pPr marL="1864936" indent="0">
              <a:buNone/>
              <a:defRPr sz="900"/>
            </a:lvl5pPr>
            <a:lvl6pPr marL="2331171" indent="0">
              <a:buNone/>
              <a:defRPr sz="900"/>
            </a:lvl6pPr>
            <a:lvl7pPr marL="2797402" indent="0">
              <a:buNone/>
              <a:defRPr sz="900"/>
            </a:lvl7pPr>
            <a:lvl8pPr marL="3263637" indent="0">
              <a:buNone/>
              <a:defRPr sz="900"/>
            </a:lvl8pPr>
            <a:lvl9pPr marL="3729873" indent="0">
              <a:buNone/>
              <a:defRPr sz="900"/>
            </a:lvl9pPr>
          </a:lstStyle>
          <a:p>
            <a:pPr lvl="0"/>
            <a:r>
              <a:rPr lang="en-US" smtClean="0"/>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fld id="{893621B2-323F-4EF8-A3D0-60FB6934F745}" type="slidenum">
              <a:rPr lang="en-US" smtClean="0"/>
              <a:t>‹#›</a:t>
            </a:fld>
            <a:endParaRPr lang="en-US" dirty="0"/>
          </a:p>
        </p:txBody>
      </p:sp>
    </p:spTree>
    <p:extLst>
      <p:ext uri="{BB962C8B-B14F-4D97-AF65-F5344CB8AC3E}">
        <p14:creationId xmlns:p14="http://schemas.microsoft.com/office/powerpoint/2010/main" val="14350208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fld id="{893621B2-323F-4EF8-A3D0-60FB6934F745}" type="slidenum">
              <a:rPr lang="en-US" smtClean="0"/>
              <a:t>‹#›</a:t>
            </a:fld>
            <a:endParaRPr lang="en-US" dirty="0"/>
          </a:p>
        </p:txBody>
      </p:sp>
    </p:spTree>
    <p:extLst>
      <p:ext uri="{BB962C8B-B14F-4D97-AF65-F5344CB8AC3E}">
        <p14:creationId xmlns:p14="http://schemas.microsoft.com/office/powerpoint/2010/main" val="36313952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6453" y="268883"/>
            <a:ext cx="584775" cy="296899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489" y="268883"/>
            <a:ext cx="5705078" cy="296899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fld id="{893621B2-323F-4EF8-A3D0-60FB6934F745}" type="slidenum">
              <a:rPr lang="en-US" smtClean="0"/>
              <a:t>‹#›</a:t>
            </a:fld>
            <a:endParaRPr lang="en-US" dirty="0"/>
          </a:p>
        </p:txBody>
      </p:sp>
    </p:spTree>
    <p:extLst>
      <p:ext uri="{BB962C8B-B14F-4D97-AF65-F5344CB8AC3E}">
        <p14:creationId xmlns:p14="http://schemas.microsoft.com/office/powerpoint/2010/main" val="37627560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nvGrpSpPr>
        <p:grpSpPr bwMode="auto">
          <a:xfrm>
            <a:off x="0" y="0"/>
            <a:ext cx="9140825" cy="6859588"/>
            <a:chOff x="0" y="0"/>
            <a:chExt cx="5643" cy="4235"/>
          </a:xfrm>
        </p:grpSpPr>
        <p:sp>
          <p:nvSpPr>
            <p:cNvPr id="5" name="McK Document type" hidden="1"/>
            <p:cNvSpPr txBox="1">
              <a:spLocks noChangeArrowheads="1"/>
            </p:cNvSpPr>
            <p:nvPr userDrawn="1"/>
          </p:nvSpPr>
          <p:spPr bwMode="auto">
            <a:xfrm>
              <a:off x="1663" y="3106"/>
              <a:ext cx="3109" cy="1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b">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pPr defTabSz="912813" fontAlgn="base">
                <a:spcBef>
                  <a:spcPct val="0"/>
                </a:spcBef>
                <a:spcAft>
                  <a:spcPct val="0"/>
                </a:spcAft>
              </a:pPr>
              <a:r>
                <a:rPr lang="en-US" sz="1400" dirty="0">
                  <a:solidFill>
                    <a:srgbClr val="000000"/>
                  </a:solidFill>
                </a:rPr>
                <a:t>Document type</a:t>
              </a:r>
            </a:p>
          </p:txBody>
        </p:sp>
        <p:sp>
          <p:nvSpPr>
            <p:cNvPr id="6" name="McK Date" hidden="1"/>
            <p:cNvSpPr txBox="1">
              <a:spLocks noChangeArrowheads="1"/>
            </p:cNvSpPr>
            <p:nvPr userDrawn="1"/>
          </p:nvSpPr>
          <p:spPr bwMode="auto">
            <a:xfrm>
              <a:off x="1663" y="3275"/>
              <a:ext cx="3109" cy="1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pPr defTabSz="912813" fontAlgn="base">
                <a:spcBef>
                  <a:spcPct val="0"/>
                </a:spcBef>
                <a:spcAft>
                  <a:spcPct val="0"/>
                </a:spcAft>
              </a:pPr>
              <a:r>
                <a:rPr lang="en-US" sz="1400" dirty="0">
                  <a:solidFill>
                    <a:srgbClr val="000000"/>
                  </a:solidFill>
                </a:rPr>
                <a:t>Date</a:t>
              </a:r>
            </a:p>
          </p:txBody>
        </p:sp>
        <p:sp>
          <p:nvSpPr>
            <p:cNvPr id="7" name="McK Disclaimer" hidden="1"/>
            <p:cNvSpPr>
              <a:spLocks noChangeArrowheads="1"/>
            </p:cNvSpPr>
            <p:nvPr userDrawn="1"/>
          </p:nvSpPr>
          <p:spPr bwMode="auto">
            <a:xfrm>
              <a:off x="1663" y="3714"/>
              <a:ext cx="2777"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b">
              <a:spAutoFit/>
            </a:bodyPr>
            <a:lstStyle/>
            <a:p>
              <a:pPr defTabSz="820738" eaLnBrk="0" fontAlgn="base" hangingPunct="0">
                <a:spcBef>
                  <a:spcPct val="0"/>
                </a:spcBef>
                <a:spcAft>
                  <a:spcPct val="0"/>
                </a:spcAft>
              </a:pPr>
              <a:r>
                <a:rPr lang="en-US" sz="800" dirty="0">
                  <a:solidFill>
                    <a:srgbClr val="000000"/>
                  </a:solidFill>
                </a:rPr>
                <a:t>CONFIDENTIAL AND PROPRIETARY</a:t>
              </a:r>
            </a:p>
            <a:p>
              <a:pPr defTabSz="820738" eaLnBrk="0" fontAlgn="base" hangingPunct="0">
                <a:spcBef>
                  <a:spcPct val="0"/>
                </a:spcBef>
                <a:spcAft>
                  <a:spcPct val="0"/>
                </a:spcAft>
              </a:pPr>
              <a:r>
                <a:rPr lang="en-US" sz="800" dirty="0">
                  <a:solidFill>
                    <a:srgbClr val="000000"/>
                  </a:solidFill>
                </a:rPr>
                <a:t>Any use of this material without specific permission of McKinsey &amp; Company is strictly prohibited</a:t>
              </a:r>
            </a:p>
          </p:txBody>
        </p:sp>
        <p:sp>
          <p:nvSpPr>
            <p:cNvPr id="8" name="TitleBottomPlaceholder" hidden="1"/>
            <p:cNvSpPr>
              <a:spLocks noChangeArrowheads="1"/>
            </p:cNvSpPr>
            <p:nvPr userDrawn="1"/>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defTabSz="912813" fontAlgn="base">
                <a:spcBef>
                  <a:spcPct val="0"/>
                </a:spcBef>
                <a:spcAft>
                  <a:spcPct val="0"/>
                </a:spcAft>
              </a:pPr>
              <a:endParaRPr lang="en-US" dirty="0">
                <a:solidFill>
                  <a:srgbClr val="000000"/>
                </a:solidFill>
              </a:endParaRPr>
            </a:p>
          </p:txBody>
        </p:sp>
        <p:sp>
          <p:nvSpPr>
            <p:cNvPr id="9" name="TitleTopPlaceholder" hidden="1"/>
            <p:cNvSpPr>
              <a:spLocks noChangeArrowheads="1"/>
            </p:cNvSpPr>
            <p:nvPr userDrawn="1"/>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defTabSz="912813" fontAlgn="base">
                <a:spcBef>
                  <a:spcPct val="0"/>
                </a:spcBef>
                <a:spcAft>
                  <a:spcPct val="0"/>
                </a:spcAft>
              </a:pPr>
              <a:endParaRPr lang="en-US" dirty="0">
                <a:solidFill>
                  <a:srgbClr val="000000"/>
                </a:solidFill>
              </a:endParaRPr>
            </a:p>
          </p:txBody>
        </p:sp>
        <p:sp>
          <p:nvSpPr>
            <p:cNvPr id="10" name="Rectangle 1189" hidden="1"/>
            <p:cNvSpPr>
              <a:spLocks noChangeArrowheads="1"/>
            </p:cNvSpPr>
            <p:nvPr userDrawn="1"/>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defTabSz="912813" fontAlgn="base">
                <a:spcBef>
                  <a:spcPct val="0"/>
                </a:spcBef>
                <a:spcAft>
                  <a:spcPct val="0"/>
                </a:spcAft>
              </a:pPr>
              <a:endParaRPr lang="en-US" dirty="0">
                <a:solidFill>
                  <a:srgbClr val="000000"/>
                </a:solidFill>
              </a:endParaRPr>
            </a:p>
          </p:txBody>
        </p:sp>
      </p:grpSp>
      <p:pic>
        <p:nvPicPr>
          <p:cNvPr id="11"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9963" y="6573838"/>
            <a:ext cx="1670050" cy="196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2693795" y="2176942"/>
            <a:ext cx="5036084" cy="507831"/>
          </a:xfrm>
        </p:spPr>
        <p:txBody>
          <a:bodyPr anchor="t"/>
          <a:lstStyle>
            <a:lvl1pPr>
              <a:defRPr sz="3300" b="0"/>
            </a:lvl1pPr>
          </a:lstStyle>
          <a:p>
            <a:pPr lvl="0"/>
            <a:r>
              <a:rPr lang="en-US" noProof="0" smtClean="0"/>
              <a:t>Click to edit Master title</a:t>
            </a:r>
          </a:p>
        </p:txBody>
      </p:sp>
      <p:sp>
        <p:nvSpPr>
          <p:cNvPr id="13315" name="Rectangle 1027"/>
          <p:cNvSpPr>
            <a:spLocks noGrp="1" noChangeArrowheads="1"/>
          </p:cNvSpPr>
          <p:nvPr>
            <p:ph type="subTitle" idx="1"/>
          </p:nvPr>
        </p:nvSpPr>
        <p:spPr>
          <a:xfrm>
            <a:off x="2693795" y="3945699"/>
            <a:ext cx="5036084" cy="219820"/>
          </a:xfrm>
        </p:spPr>
        <p:txBody>
          <a:bodyPr>
            <a:spAutoFit/>
          </a:bodyPr>
          <a:lstStyle>
            <a:lvl1pPr>
              <a:defRPr sz="1400"/>
            </a:lvl1pPr>
          </a:lstStyle>
          <a:p>
            <a:pPr lvl="0"/>
            <a:r>
              <a:rPr lang="en-US" noProof="0" smtClean="0"/>
              <a:t>Click to edit Master subtitle style</a:t>
            </a:r>
          </a:p>
        </p:txBody>
      </p:sp>
    </p:spTree>
    <p:extLst>
      <p:ext uri="{BB962C8B-B14F-4D97-AF65-F5344CB8AC3E}">
        <p14:creationId xmlns:p14="http://schemas.microsoft.com/office/powerpoint/2010/main" val="14118453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FA9F195D-855F-4DC0-A3E7-349B23A2C86E}" type="slidenum">
              <a:rPr lang="en-US"/>
              <a:pPr>
                <a:defRPr/>
              </a:pPr>
              <a:t>‹#›</a:t>
            </a:fld>
            <a:endParaRPr lang="en-US" dirty="0"/>
          </a:p>
        </p:txBody>
      </p:sp>
    </p:spTree>
    <p:extLst>
      <p:ext uri="{BB962C8B-B14F-4D97-AF65-F5344CB8AC3E}">
        <p14:creationId xmlns:p14="http://schemas.microsoft.com/office/powerpoint/2010/main" val="5006665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53" y="4407331"/>
            <a:ext cx="7771995" cy="1261884"/>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722453" y="2907443"/>
            <a:ext cx="7771995" cy="1499884"/>
          </a:xfrm>
        </p:spPr>
        <p:txBody>
          <a:bodyPr anchor="b"/>
          <a:lstStyle>
            <a:lvl1pPr marL="0" indent="0">
              <a:buNone/>
              <a:defRPr sz="2000"/>
            </a:lvl1pPr>
            <a:lvl2pPr marL="466281" indent="0">
              <a:buNone/>
              <a:defRPr sz="1800"/>
            </a:lvl2pPr>
            <a:lvl3pPr marL="932566" indent="0">
              <a:buNone/>
              <a:defRPr sz="1600"/>
            </a:lvl3pPr>
            <a:lvl4pPr marL="1398851" indent="0">
              <a:buNone/>
              <a:defRPr sz="1400"/>
            </a:lvl4pPr>
            <a:lvl5pPr marL="1865134" indent="0">
              <a:buNone/>
              <a:defRPr sz="1400"/>
            </a:lvl5pPr>
            <a:lvl6pPr marL="2331418" indent="0">
              <a:buNone/>
              <a:defRPr sz="1400"/>
            </a:lvl6pPr>
            <a:lvl7pPr marL="2797699" indent="0">
              <a:buNone/>
              <a:defRPr sz="1400"/>
            </a:lvl7pPr>
            <a:lvl8pPr marL="3263983" indent="0">
              <a:buNone/>
              <a:defRPr sz="1400"/>
            </a:lvl8pPr>
            <a:lvl9pPr marL="3730268" indent="0">
              <a:buNone/>
              <a:defRPr sz="1400"/>
            </a:lvl9pPr>
          </a:lstStyle>
          <a:p>
            <a:pPr lvl="0"/>
            <a:r>
              <a:rPr lang="en-US" smtClean="0"/>
              <a:t>Click to edit Master text styles</a:t>
            </a:r>
          </a:p>
        </p:txBody>
      </p:sp>
      <p:sp>
        <p:nvSpPr>
          <p:cNvPr id="4" name="Rectangle 280"/>
          <p:cNvSpPr>
            <a:spLocks noGrp="1" noChangeArrowheads="1"/>
          </p:cNvSpPr>
          <p:nvPr>
            <p:ph type="sldNum" sz="quarter" idx="10"/>
          </p:nvPr>
        </p:nvSpPr>
        <p:spPr>
          <a:ln/>
        </p:spPr>
        <p:txBody>
          <a:bodyPr/>
          <a:lstStyle>
            <a:lvl1pPr>
              <a:defRPr/>
            </a:lvl1pPr>
          </a:lstStyle>
          <a:p>
            <a:pPr>
              <a:defRPr/>
            </a:pPr>
            <a:fld id="{EB1BF315-D2D3-4DE7-89FD-49D2FDF950E0}" type="slidenum">
              <a:rPr lang="en-US"/>
              <a:pPr>
                <a:defRPr/>
              </a:pPr>
              <a:t>‹#›</a:t>
            </a:fld>
            <a:endParaRPr lang="en-US" dirty="0"/>
          </a:p>
        </p:txBody>
      </p:sp>
    </p:spTree>
    <p:extLst>
      <p:ext uri="{BB962C8B-B14F-4D97-AF65-F5344CB8AC3E}">
        <p14:creationId xmlns:p14="http://schemas.microsoft.com/office/powerpoint/2010/main" val="12141507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82159" y="1990667"/>
            <a:ext cx="2117131"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754795" y="1990667"/>
            <a:ext cx="2117132"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80"/>
          <p:cNvSpPr>
            <a:spLocks noGrp="1" noChangeArrowheads="1"/>
          </p:cNvSpPr>
          <p:nvPr>
            <p:ph type="sldNum" sz="quarter" idx="10"/>
          </p:nvPr>
        </p:nvSpPr>
        <p:spPr>
          <a:ln/>
        </p:spPr>
        <p:txBody>
          <a:bodyPr/>
          <a:lstStyle>
            <a:lvl1pPr>
              <a:defRPr/>
            </a:lvl1pPr>
          </a:lstStyle>
          <a:p>
            <a:pPr>
              <a:defRPr/>
            </a:pPr>
            <a:fld id="{64CDF024-021C-497B-A109-3362179DF33F}" type="slidenum">
              <a:rPr lang="en-US"/>
              <a:pPr>
                <a:defRPr/>
              </a:pPr>
              <a:t>‹#›</a:t>
            </a:fld>
            <a:endParaRPr lang="en-US" dirty="0"/>
          </a:p>
        </p:txBody>
      </p:sp>
    </p:spTree>
    <p:extLst>
      <p:ext uri="{BB962C8B-B14F-4D97-AF65-F5344CB8AC3E}">
        <p14:creationId xmlns:p14="http://schemas.microsoft.com/office/powerpoint/2010/main" val="31641685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6795" y="697153"/>
            <a:ext cx="8230410" cy="2983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6800" y="1535523"/>
            <a:ext cx="4039882" cy="639800"/>
          </a:xfrm>
        </p:spPr>
        <p:txBody>
          <a:bodyPr anchor="b"/>
          <a:lstStyle>
            <a:lvl1pPr marL="0" indent="0">
              <a:buNone/>
              <a:defRPr sz="2400" b="1"/>
            </a:lvl1pPr>
            <a:lvl2pPr marL="466281" indent="0">
              <a:buNone/>
              <a:defRPr sz="2000" b="1"/>
            </a:lvl2pPr>
            <a:lvl3pPr marL="932566" indent="0">
              <a:buNone/>
              <a:defRPr sz="1800" b="1"/>
            </a:lvl3pPr>
            <a:lvl4pPr marL="1398851" indent="0">
              <a:buNone/>
              <a:defRPr sz="1600" b="1"/>
            </a:lvl4pPr>
            <a:lvl5pPr marL="1865134" indent="0">
              <a:buNone/>
              <a:defRPr sz="1600" b="1"/>
            </a:lvl5pPr>
            <a:lvl6pPr marL="2331418" indent="0">
              <a:buNone/>
              <a:defRPr sz="1600" b="1"/>
            </a:lvl6pPr>
            <a:lvl7pPr marL="2797699" indent="0">
              <a:buNone/>
              <a:defRPr sz="1600" b="1"/>
            </a:lvl7pPr>
            <a:lvl8pPr marL="3263983" indent="0">
              <a:buNone/>
              <a:defRPr sz="1600" b="1"/>
            </a:lvl8pPr>
            <a:lvl9pPr marL="373026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6800" y="2175318"/>
            <a:ext cx="403988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703" y="1535523"/>
            <a:ext cx="4041502" cy="639800"/>
          </a:xfrm>
        </p:spPr>
        <p:txBody>
          <a:bodyPr anchor="b"/>
          <a:lstStyle>
            <a:lvl1pPr marL="0" indent="0">
              <a:buNone/>
              <a:defRPr sz="2400" b="1"/>
            </a:lvl1pPr>
            <a:lvl2pPr marL="466281" indent="0">
              <a:buNone/>
              <a:defRPr sz="2000" b="1"/>
            </a:lvl2pPr>
            <a:lvl3pPr marL="932566" indent="0">
              <a:buNone/>
              <a:defRPr sz="1800" b="1"/>
            </a:lvl3pPr>
            <a:lvl4pPr marL="1398851" indent="0">
              <a:buNone/>
              <a:defRPr sz="1600" b="1"/>
            </a:lvl4pPr>
            <a:lvl5pPr marL="1865134" indent="0">
              <a:buNone/>
              <a:defRPr sz="1600" b="1"/>
            </a:lvl5pPr>
            <a:lvl6pPr marL="2331418" indent="0">
              <a:buNone/>
              <a:defRPr sz="1600" b="1"/>
            </a:lvl6pPr>
            <a:lvl7pPr marL="2797699" indent="0">
              <a:buNone/>
              <a:defRPr sz="1600" b="1"/>
            </a:lvl7pPr>
            <a:lvl8pPr marL="3263983" indent="0">
              <a:buNone/>
              <a:defRPr sz="1600" b="1"/>
            </a:lvl8pPr>
            <a:lvl9pPr marL="373026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703" y="2175318"/>
            <a:ext cx="404150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80"/>
          <p:cNvSpPr>
            <a:spLocks noGrp="1" noChangeArrowheads="1"/>
          </p:cNvSpPr>
          <p:nvPr>
            <p:ph type="sldNum" sz="quarter" idx="10"/>
          </p:nvPr>
        </p:nvSpPr>
        <p:spPr>
          <a:ln/>
        </p:spPr>
        <p:txBody>
          <a:bodyPr/>
          <a:lstStyle>
            <a:lvl1pPr>
              <a:defRPr/>
            </a:lvl1pPr>
          </a:lstStyle>
          <a:p>
            <a:pPr>
              <a:defRPr/>
            </a:pPr>
            <a:fld id="{B08E370E-A1AF-4CE6-B8CA-615EC3D10580}" type="slidenum">
              <a:rPr lang="en-US"/>
              <a:pPr>
                <a:defRPr/>
              </a:pPr>
              <a:t>‹#›</a:t>
            </a:fld>
            <a:endParaRPr lang="en-US" dirty="0"/>
          </a:p>
        </p:txBody>
      </p:sp>
    </p:spTree>
    <p:extLst>
      <p:ext uri="{BB962C8B-B14F-4D97-AF65-F5344CB8AC3E}">
        <p14:creationId xmlns:p14="http://schemas.microsoft.com/office/powerpoint/2010/main" val="3241181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80"/>
          <p:cNvSpPr>
            <a:spLocks noGrp="1" noChangeArrowheads="1"/>
          </p:cNvSpPr>
          <p:nvPr>
            <p:ph type="sldNum" sz="quarter" idx="10"/>
          </p:nvPr>
        </p:nvSpPr>
        <p:spPr>
          <a:ln/>
        </p:spPr>
        <p:txBody>
          <a:bodyPr/>
          <a:lstStyle>
            <a:lvl1pPr>
              <a:defRPr/>
            </a:lvl1pPr>
          </a:lstStyle>
          <a:p>
            <a:pPr>
              <a:defRPr/>
            </a:pPr>
            <a:fld id="{F009DC37-5CEF-42B5-853F-CA1DD3F1246F}" type="slidenum">
              <a:rPr lang="en-US"/>
              <a:pPr>
                <a:defRPr/>
              </a:pPr>
              <a:t>‹#›</a:t>
            </a:fld>
            <a:endParaRPr lang="en-US" dirty="0"/>
          </a:p>
        </p:txBody>
      </p:sp>
    </p:spTree>
    <p:extLst>
      <p:ext uri="{BB962C8B-B14F-4D97-AF65-F5344CB8AC3E}">
        <p14:creationId xmlns:p14="http://schemas.microsoft.com/office/powerpoint/2010/main" val="24296615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80"/>
          <p:cNvSpPr>
            <a:spLocks noGrp="1" noChangeArrowheads="1"/>
          </p:cNvSpPr>
          <p:nvPr>
            <p:ph type="sldNum" sz="quarter" idx="10"/>
          </p:nvPr>
        </p:nvSpPr>
        <p:spPr>
          <a:ln/>
        </p:spPr>
        <p:txBody>
          <a:bodyPr/>
          <a:lstStyle>
            <a:lvl1pPr>
              <a:defRPr/>
            </a:lvl1pPr>
          </a:lstStyle>
          <a:p>
            <a:pPr>
              <a:defRPr/>
            </a:pPr>
            <a:fld id="{892CC676-8836-454D-8B02-3DE7141CACB0}" type="slidenum">
              <a:rPr lang="en-US"/>
              <a:pPr>
                <a:defRPr/>
              </a:pPr>
              <a:t>‹#›</a:t>
            </a:fld>
            <a:endParaRPr lang="en-US" dirty="0"/>
          </a:p>
        </p:txBody>
      </p:sp>
    </p:spTree>
    <p:extLst>
      <p:ext uri="{BB962C8B-B14F-4D97-AF65-F5344CB8AC3E}">
        <p14:creationId xmlns:p14="http://schemas.microsoft.com/office/powerpoint/2010/main" val="5439905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6795" y="807044"/>
            <a:ext cx="3008044" cy="628056"/>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4988" y="273742"/>
            <a:ext cx="5112217" cy="5852138"/>
          </a:xfrm>
        </p:spPr>
        <p:txBody>
          <a:bodyPr/>
          <a:lstStyle>
            <a:lvl1pPr>
              <a:defRPr sz="3300"/>
            </a:lvl1pPr>
            <a:lvl2pPr>
              <a:defRPr sz="29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795" y="1435094"/>
            <a:ext cx="3008044" cy="4690781"/>
          </a:xfrm>
        </p:spPr>
        <p:txBody>
          <a:bodyPr/>
          <a:lstStyle>
            <a:lvl1pPr marL="0" indent="0">
              <a:buNone/>
              <a:defRPr sz="1400"/>
            </a:lvl1pPr>
            <a:lvl2pPr marL="466281" indent="0">
              <a:buNone/>
              <a:defRPr sz="1200"/>
            </a:lvl2pPr>
            <a:lvl3pPr marL="932566" indent="0">
              <a:buNone/>
              <a:defRPr sz="1000"/>
            </a:lvl3pPr>
            <a:lvl4pPr marL="1398851" indent="0">
              <a:buNone/>
              <a:defRPr sz="900"/>
            </a:lvl4pPr>
            <a:lvl5pPr marL="1865134" indent="0">
              <a:buNone/>
              <a:defRPr sz="900"/>
            </a:lvl5pPr>
            <a:lvl6pPr marL="2331418" indent="0">
              <a:buNone/>
              <a:defRPr sz="900"/>
            </a:lvl6pPr>
            <a:lvl7pPr marL="2797699" indent="0">
              <a:buNone/>
              <a:defRPr sz="900"/>
            </a:lvl7pPr>
            <a:lvl8pPr marL="3263983" indent="0">
              <a:buNone/>
              <a:defRPr sz="900"/>
            </a:lvl8pPr>
            <a:lvl9pPr marL="3730268" indent="0">
              <a:buNone/>
              <a:defRPr sz="900"/>
            </a:lvl9pPr>
          </a:lstStyle>
          <a:p>
            <a:pPr lvl="0"/>
            <a:r>
              <a:rPr lang="en-US" smtClean="0"/>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62563993-2BB2-4266-BCCC-99FBC56C2AD1}" type="slidenum">
              <a:rPr lang="en-US"/>
              <a:pPr>
                <a:defRPr/>
              </a:pPr>
              <a:t>‹#›</a:t>
            </a:fld>
            <a:endParaRPr lang="en-US" dirty="0"/>
          </a:p>
        </p:txBody>
      </p:sp>
    </p:spTree>
    <p:extLst>
      <p:ext uri="{BB962C8B-B14F-4D97-AF65-F5344CB8AC3E}">
        <p14:creationId xmlns:p14="http://schemas.microsoft.com/office/powerpoint/2010/main" val="17629071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544" y="5053811"/>
            <a:ext cx="5486400" cy="31402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1544" y="612264"/>
            <a:ext cx="5486400" cy="4115772"/>
          </a:xfrm>
        </p:spPr>
        <p:txBody>
          <a:bodyPr/>
          <a:lstStyle>
            <a:lvl1pPr marL="0" indent="0">
              <a:buNone/>
              <a:defRPr sz="3300"/>
            </a:lvl1pPr>
            <a:lvl2pPr marL="466281" indent="0">
              <a:buNone/>
              <a:defRPr sz="2900"/>
            </a:lvl2pPr>
            <a:lvl3pPr marL="932566" indent="0">
              <a:buNone/>
              <a:defRPr sz="2400"/>
            </a:lvl3pPr>
            <a:lvl4pPr marL="1398851" indent="0">
              <a:buNone/>
              <a:defRPr sz="2000"/>
            </a:lvl4pPr>
            <a:lvl5pPr marL="1865134" indent="0">
              <a:buNone/>
              <a:defRPr sz="2000"/>
            </a:lvl5pPr>
            <a:lvl6pPr marL="2331418" indent="0">
              <a:buNone/>
              <a:defRPr sz="2000"/>
            </a:lvl6pPr>
            <a:lvl7pPr marL="2797699" indent="0">
              <a:buNone/>
              <a:defRPr sz="2000"/>
            </a:lvl7pPr>
            <a:lvl8pPr marL="3263983" indent="0">
              <a:buNone/>
              <a:defRPr sz="2000"/>
            </a:lvl8pPr>
            <a:lvl9pPr marL="3730268" indent="0">
              <a:buNone/>
              <a:defRPr sz="2000"/>
            </a:lvl9pPr>
          </a:lstStyle>
          <a:p>
            <a:pPr lvl="0"/>
            <a:endParaRPr lang="en-US" noProof="0" dirty="0"/>
          </a:p>
        </p:txBody>
      </p:sp>
      <p:sp>
        <p:nvSpPr>
          <p:cNvPr id="4" name="Text Placeholder 3"/>
          <p:cNvSpPr>
            <a:spLocks noGrp="1"/>
          </p:cNvSpPr>
          <p:nvPr>
            <p:ph type="body" sz="half" idx="2"/>
          </p:nvPr>
        </p:nvSpPr>
        <p:spPr>
          <a:xfrm>
            <a:off x="1791544" y="5367835"/>
            <a:ext cx="5486400" cy="805014"/>
          </a:xfrm>
        </p:spPr>
        <p:txBody>
          <a:bodyPr/>
          <a:lstStyle>
            <a:lvl1pPr marL="0" indent="0">
              <a:buNone/>
              <a:defRPr sz="1400"/>
            </a:lvl1pPr>
            <a:lvl2pPr marL="466281" indent="0">
              <a:buNone/>
              <a:defRPr sz="1200"/>
            </a:lvl2pPr>
            <a:lvl3pPr marL="932566" indent="0">
              <a:buNone/>
              <a:defRPr sz="1000"/>
            </a:lvl3pPr>
            <a:lvl4pPr marL="1398851" indent="0">
              <a:buNone/>
              <a:defRPr sz="900"/>
            </a:lvl4pPr>
            <a:lvl5pPr marL="1865134" indent="0">
              <a:buNone/>
              <a:defRPr sz="900"/>
            </a:lvl5pPr>
            <a:lvl6pPr marL="2331418" indent="0">
              <a:buNone/>
              <a:defRPr sz="900"/>
            </a:lvl6pPr>
            <a:lvl7pPr marL="2797699" indent="0">
              <a:buNone/>
              <a:defRPr sz="900"/>
            </a:lvl7pPr>
            <a:lvl8pPr marL="3263983" indent="0">
              <a:buNone/>
              <a:defRPr sz="900"/>
            </a:lvl8pPr>
            <a:lvl9pPr marL="3730268" indent="0">
              <a:buNone/>
              <a:defRPr sz="900"/>
            </a:lvl9pPr>
          </a:lstStyle>
          <a:p>
            <a:pPr lvl="0"/>
            <a:r>
              <a:rPr lang="en-US" smtClean="0"/>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ED134785-DE05-4758-8A79-C1E0EAE891EA}" type="slidenum">
              <a:rPr lang="en-US"/>
              <a:pPr>
                <a:defRPr/>
              </a:pPr>
              <a:t>‹#›</a:t>
            </a:fld>
            <a:endParaRPr lang="en-US" dirty="0"/>
          </a:p>
        </p:txBody>
      </p:sp>
    </p:spTree>
    <p:extLst>
      <p:ext uri="{BB962C8B-B14F-4D97-AF65-F5344CB8AC3E}">
        <p14:creationId xmlns:p14="http://schemas.microsoft.com/office/powerpoint/2010/main" val="38124641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ACD40E9D-79BF-465C-90A9-F2803F865306}" type="slidenum">
              <a:rPr lang="en-US"/>
              <a:pPr>
                <a:defRPr/>
              </a:pPr>
              <a:t>‹#›</a:t>
            </a:fld>
            <a:endParaRPr lang="en-US" dirty="0"/>
          </a:p>
        </p:txBody>
      </p:sp>
    </p:spTree>
    <p:extLst>
      <p:ext uri="{BB962C8B-B14F-4D97-AF65-F5344CB8AC3E}">
        <p14:creationId xmlns:p14="http://schemas.microsoft.com/office/powerpoint/2010/main" val="39924032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6452" y="268882"/>
            <a:ext cx="584775" cy="296899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489" y="268882"/>
            <a:ext cx="5705078" cy="296899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0"/>
          <p:cNvSpPr>
            <a:spLocks noGrp="1" noChangeArrowheads="1"/>
          </p:cNvSpPr>
          <p:nvPr>
            <p:ph type="sldNum" sz="quarter" idx="10"/>
          </p:nvPr>
        </p:nvSpPr>
        <p:spPr>
          <a:ln/>
        </p:spPr>
        <p:txBody>
          <a:bodyPr/>
          <a:lstStyle>
            <a:lvl1pPr>
              <a:defRPr/>
            </a:lvl1pPr>
          </a:lstStyle>
          <a:p>
            <a:pPr>
              <a:defRPr/>
            </a:pPr>
            <a:fld id="{53C4F890-A415-4AB8-8875-3D989BD37346}" type="slidenum">
              <a:rPr lang="en-US"/>
              <a:pPr>
                <a:defRPr/>
              </a:pPr>
              <a:t>‹#›</a:t>
            </a:fld>
            <a:endParaRPr lang="en-US" dirty="0"/>
          </a:p>
        </p:txBody>
      </p:sp>
    </p:spTree>
    <p:extLst>
      <p:ext uri="{BB962C8B-B14F-4D97-AF65-F5344CB8AC3E}">
        <p14:creationId xmlns:p14="http://schemas.microsoft.com/office/powerpoint/2010/main" val="32628482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4805" y="612839"/>
            <a:ext cx="6934200" cy="29832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4801" y="1295405"/>
            <a:ext cx="8534400" cy="5257800"/>
          </a:xfrm>
        </p:spPr>
        <p:txBody>
          <a:bodyPr/>
          <a:lstStyle/>
          <a:p>
            <a:pPr lvl="0"/>
            <a:endParaRPr lang="en-US" noProof="0" dirty="0" smtClean="0"/>
          </a:p>
        </p:txBody>
      </p:sp>
      <p:sp>
        <p:nvSpPr>
          <p:cNvPr id="4" name="Rectangle 280"/>
          <p:cNvSpPr>
            <a:spLocks noGrp="1" noChangeArrowheads="1"/>
          </p:cNvSpPr>
          <p:nvPr>
            <p:ph type="sldNum" sz="quarter" idx="10"/>
          </p:nvPr>
        </p:nvSpPr>
        <p:spPr>
          <a:ln/>
        </p:spPr>
        <p:txBody>
          <a:bodyPr/>
          <a:lstStyle>
            <a:lvl1pPr>
              <a:defRPr/>
            </a:lvl1pPr>
          </a:lstStyle>
          <a:p>
            <a:pPr>
              <a:defRPr/>
            </a:pPr>
            <a:fld id="{6F048B77-C683-4F61-AD0C-BC36F93D4DA8}" type="slidenum">
              <a:rPr lang="en-US"/>
              <a:pPr>
                <a:defRPr/>
              </a:pPr>
              <a:t>‹#›</a:t>
            </a:fld>
            <a:endParaRPr lang="en-US" dirty="0"/>
          </a:p>
        </p:txBody>
      </p:sp>
    </p:spTree>
    <p:extLst>
      <p:ext uri="{BB962C8B-B14F-4D97-AF65-F5344CB8AC3E}">
        <p14:creationId xmlns:p14="http://schemas.microsoft.com/office/powerpoint/2010/main" val="1993582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56" name="SlideBottomBar"/>
          <p:cNvSpPr>
            <a:spLocks noChangeArrowheads="1"/>
          </p:cNvSpPr>
          <p:nvPr/>
        </p:nvSpPr>
        <p:spPr bwMode="auto">
          <a:xfrm>
            <a:off x="0" y="6351025"/>
            <a:ext cx="9144000" cy="508600"/>
          </a:xfrm>
          <a:prstGeom prst="rect">
            <a:avLst/>
          </a:prstGeom>
          <a:solidFill>
            <a:srgbClr val="C7DFF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256" tIns="46628" rIns="93256" bIns="46628" anchor="ctr"/>
          <a:lstStyle/>
          <a:p>
            <a:pPr algn="ctr" defTabSz="914012"/>
            <a:endParaRPr lang="en-US" dirty="0">
              <a:solidFill>
                <a:srgbClr val="000000"/>
              </a:solidFill>
            </a:endParaRPr>
          </a:p>
        </p:txBody>
      </p:sp>
      <p:sp>
        <p:nvSpPr>
          <p:cNvPr id="1026" name="McK 2. Slide Title"/>
          <p:cNvSpPr>
            <a:spLocks noGrp="1" noChangeArrowheads="1"/>
          </p:cNvSpPr>
          <p:nvPr>
            <p:ph type="title"/>
          </p:nvPr>
        </p:nvSpPr>
        <p:spPr bwMode="auto">
          <a:xfrm>
            <a:off x="121489" y="267112"/>
            <a:ext cx="7814110" cy="298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a:r>
              <a:rPr lang="en-US" smtClean="0"/>
              <a:t>Click to edit Master title style</a:t>
            </a:r>
          </a:p>
        </p:txBody>
      </p:sp>
      <p:sp>
        <p:nvSpPr>
          <p:cNvPr id="1076" name="McK 1. On-page tracker" hidden="1"/>
          <p:cNvSpPr>
            <a:spLocks noChangeArrowheads="1"/>
          </p:cNvSpPr>
          <p:nvPr/>
        </p:nvSpPr>
        <p:spPr bwMode="auto">
          <a:xfrm>
            <a:off x="121488" y="27537"/>
            <a:ext cx="876714" cy="2198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pPr defTabSz="914012"/>
            <a:r>
              <a:rPr lang="en-US" sz="1400" dirty="0">
                <a:solidFill>
                  <a:srgbClr val="808080"/>
                </a:solidFill>
              </a:rPr>
              <a:t>TRACKER</a:t>
            </a:r>
          </a:p>
        </p:txBody>
      </p:sp>
      <p:sp>
        <p:nvSpPr>
          <p:cNvPr id="1032" name="McK 3. Unit of measure" hidden="1"/>
          <p:cNvSpPr txBox="1">
            <a:spLocks noChangeArrowheads="1"/>
          </p:cNvSpPr>
          <p:nvPr/>
        </p:nvSpPr>
        <p:spPr bwMode="auto">
          <a:xfrm>
            <a:off x="121489" y="542615"/>
            <a:ext cx="3730492" cy="2198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r>
              <a:rPr lang="en-US" sz="1400" dirty="0">
                <a:solidFill>
                  <a:srgbClr val="808080"/>
                </a:solidFill>
              </a:rPr>
              <a:t>Unit of measure</a:t>
            </a:r>
          </a:p>
        </p:txBody>
      </p:sp>
      <p:grpSp>
        <p:nvGrpSpPr>
          <p:cNvPr id="1337" name="McK Slide Elements"/>
          <p:cNvGrpSpPr>
            <a:grpSpLocks/>
          </p:cNvGrpSpPr>
          <p:nvPr/>
        </p:nvGrpSpPr>
        <p:grpSpPr bwMode="auto">
          <a:xfrm>
            <a:off x="121489" y="6203623"/>
            <a:ext cx="8722840" cy="518318"/>
            <a:chOff x="75" y="3830"/>
            <a:chExt cx="5385" cy="320"/>
          </a:xfrm>
        </p:grpSpPr>
        <p:sp>
          <p:nvSpPr>
            <p:cNvPr id="1151" name="McK 4. Footnote" hidden="1"/>
            <p:cNvSpPr txBox="1">
              <a:spLocks noChangeArrowheads="1"/>
            </p:cNvSpPr>
            <p:nvPr userDrawn="1"/>
          </p:nvSpPr>
          <p:spPr bwMode="auto">
            <a:xfrm>
              <a:off x="75" y="3830"/>
              <a:ext cx="5385" cy="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r>
                <a:rPr lang="en-US" sz="1000" dirty="0">
                  <a:solidFill>
                    <a:srgbClr val="000000"/>
                  </a:solidFill>
                </a:rPr>
                <a:t>1 Footnote</a:t>
              </a:r>
            </a:p>
          </p:txBody>
        </p:sp>
        <p:sp>
          <p:nvSpPr>
            <p:cNvPr id="1154" name="McK 5. Source" hidden="1"/>
            <p:cNvSpPr>
              <a:spLocks noChangeArrowheads="1"/>
            </p:cNvSpPr>
            <p:nvPr userDrawn="1"/>
          </p:nvSpPr>
          <p:spPr bwMode="auto">
            <a:xfrm>
              <a:off x="75" y="4054"/>
              <a:ext cx="4323" cy="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ctr">
              <a:spAutoFit/>
            </a:bodyPr>
            <a:lstStyle/>
            <a:p>
              <a:pPr marL="621712" indent="-621712" defTabSz="913138">
                <a:tabLst>
                  <a:tab pos="624949" algn="l"/>
                </a:tabLst>
              </a:pPr>
              <a:r>
                <a:rPr lang="en-US" sz="1000" dirty="0">
                  <a:solidFill>
                    <a:srgbClr val="000000"/>
                  </a:solidFill>
                </a:rPr>
                <a:t>SOURCE: Source</a:t>
              </a:r>
            </a:p>
          </p:txBody>
        </p:sp>
      </p:grpSp>
      <p:grpSp>
        <p:nvGrpSpPr>
          <p:cNvPr id="1303" name="ACET" hidden="1"/>
          <p:cNvGrpSpPr>
            <a:grpSpLocks/>
          </p:cNvGrpSpPr>
          <p:nvPr/>
        </p:nvGrpSpPr>
        <p:grpSpPr bwMode="auto">
          <a:xfrm>
            <a:off x="1482159" y="1083610"/>
            <a:ext cx="4350892" cy="584728"/>
            <a:chOff x="915" y="669"/>
            <a:chExt cx="2686" cy="361"/>
          </a:xfrm>
        </p:grpSpPr>
        <p:cxnSp>
          <p:nvCxnSpPr>
            <p:cNvPr id="1273" name="AutoShape 249" hidden="1"/>
            <p:cNvCxnSpPr>
              <a:cxnSpLocks noChangeShapeType="1"/>
              <a:stCxn id="1274" idx="4"/>
              <a:endCxn id="1274" idx="6"/>
            </p:cNvCxnSpPr>
            <p:nvPr/>
          </p:nvCxnSpPr>
          <p:spPr bwMode="auto">
            <a:xfrm>
              <a:off x="915" y="1030"/>
              <a:ext cx="2686" cy="0"/>
            </a:xfrm>
            <a:prstGeom prst="straightConnector1">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274" name="AutoShape 250" hidden="1"/>
            <p:cNvSpPr>
              <a:spLocks noChangeArrowheads="1"/>
            </p:cNvSpPr>
            <p:nvPr/>
          </p:nvSpPr>
          <p:spPr bwMode="auto">
            <a:xfrm>
              <a:off x="915" y="669"/>
              <a:ext cx="2686" cy="361"/>
            </a:xfrm>
            <a:prstGeom prst="leftRightArrow">
              <a:avLst>
                <a:gd name="adj1" fmla="val 100000"/>
                <a:gd name="adj2" fmla="val 0"/>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18288" anchor="b">
              <a:spAutoFit/>
            </a:bodyPr>
            <a:lstStyle/>
            <a:p>
              <a:pPr defTabSz="914012"/>
              <a:r>
                <a:rPr lang="en-US" b="1" dirty="0">
                  <a:solidFill>
                    <a:srgbClr val="000000"/>
                  </a:solidFill>
                </a:rPr>
                <a:t>Title</a:t>
              </a:r>
            </a:p>
            <a:p>
              <a:pPr defTabSz="914012"/>
              <a:r>
                <a:rPr lang="en-US" dirty="0">
                  <a:solidFill>
                    <a:srgbClr val="808080"/>
                  </a:solidFill>
                </a:rPr>
                <a:t>Unit of measure</a:t>
              </a:r>
            </a:p>
          </p:txBody>
        </p:sp>
      </p:grpSp>
      <p:sp>
        <p:nvSpPr>
          <p:cNvPr id="1304" name="Rectangle 280"/>
          <p:cNvSpPr>
            <a:spLocks noGrp="1" noChangeArrowheads="1"/>
          </p:cNvSpPr>
          <p:nvPr>
            <p:ph type="sldNum" sz="quarter" idx="4"/>
          </p:nvPr>
        </p:nvSpPr>
        <p:spPr bwMode="auto">
          <a:xfrm>
            <a:off x="8719602" y="6566446"/>
            <a:ext cx="199240" cy="1554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bodyPr>
          <a:lstStyle>
            <a:lvl1pPr>
              <a:defRPr sz="1000">
                <a:solidFill>
                  <a:srgbClr val="000000"/>
                </a:solidFill>
              </a:defRPr>
            </a:lvl1pPr>
          </a:lstStyle>
          <a:p>
            <a:pPr defTabSz="914012"/>
            <a:fld id="{7C9D0C0C-4BE2-424C-B6D7-1B6FA228E8F7}" type="slidenum">
              <a:rPr lang="en-US" smtClean="0"/>
              <a:pPr defTabSz="914012"/>
              <a:t>‹#›</a:t>
            </a:fld>
            <a:endParaRPr lang="en-US" dirty="0"/>
          </a:p>
        </p:txBody>
      </p:sp>
      <p:sp>
        <p:nvSpPr>
          <p:cNvPr id="1310" name="Rectangle 286"/>
          <p:cNvSpPr>
            <a:spLocks noGrp="1" noChangeArrowheads="1"/>
          </p:cNvSpPr>
          <p:nvPr>
            <p:ph type="body" idx="1"/>
          </p:nvPr>
        </p:nvSpPr>
        <p:spPr bwMode="auto">
          <a:xfrm>
            <a:off x="1482159" y="1990667"/>
            <a:ext cx="4389768" cy="12472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319" name="doc id"/>
          <p:cNvSpPr>
            <a:spLocks noChangeArrowheads="1"/>
          </p:cNvSpPr>
          <p:nvPr/>
        </p:nvSpPr>
        <p:spPr bwMode="auto">
          <a:xfrm>
            <a:off x="8246613" y="37255"/>
            <a:ext cx="670614" cy="1247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lstStyle/>
          <a:p>
            <a:pPr algn="r" defTabSz="913138"/>
            <a:endParaRPr lang="en-US" sz="800" dirty="0">
              <a:solidFill>
                <a:srgbClr val="000000"/>
              </a:solidFill>
            </a:endParaRPr>
          </a:p>
        </p:txBody>
      </p:sp>
      <p:pic>
        <p:nvPicPr>
          <p:cNvPr id="1333"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935604" y="0"/>
            <a:ext cx="1213260" cy="5442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7"/>
          <p:cNvSpPr>
            <a:spLocks noChangeArrowheads="1"/>
          </p:cNvSpPr>
          <p:nvPr/>
        </p:nvSpPr>
        <p:spPr bwMode="auto">
          <a:xfrm>
            <a:off x="0" y="837409"/>
            <a:ext cx="9148859" cy="77748"/>
          </a:xfrm>
          <a:prstGeom prst="rect">
            <a:avLst/>
          </a:prstGeom>
          <a:solidFill>
            <a:schemeClr val="accent1"/>
          </a:solidFill>
          <a:ln>
            <a:noFill/>
          </a:ln>
          <a:extLst>
            <a:ext uri="{91240B29-F687-4f45-9708-019B960494DF}">
              <a14:hiddenLine xmlns:a14="http://schemas.microsoft.com/office/drawing/2010/main" xmlns="" w="25400" algn="ctr">
                <a:solidFill>
                  <a:srgbClr val="000000"/>
                </a:solidFill>
                <a:miter lim="800000"/>
                <a:headEnd/>
                <a:tailEnd/>
              </a14:hiddenLine>
            </a:ext>
          </a:extLst>
        </p:spPr>
        <p:txBody>
          <a:bodyPr lIns="91392" tIns="45696" rIns="91392" bIns="45696" anchor="ctr"/>
          <a:lstStyle/>
          <a:p>
            <a:pPr algn="ctr" defTabSz="914012">
              <a:defRPr/>
            </a:pPr>
            <a:endParaRPr lang="en-US" dirty="0">
              <a:solidFill>
                <a:srgbClr val="FFFFFF"/>
              </a:solidFill>
            </a:endParaRPr>
          </a:p>
        </p:txBody>
      </p:sp>
    </p:spTree>
    <p:extLst>
      <p:ext uri="{BB962C8B-B14F-4D97-AF65-F5344CB8AC3E}">
        <p14:creationId xmlns:p14="http://schemas.microsoft.com/office/powerpoint/2010/main" val="9623124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3138" rtl="0" fontAlgn="base">
        <a:spcBef>
          <a:spcPct val="0"/>
        </a:spcBef>
        <a:spcAft>
          <a:spcPct val="0"/>
        </a:spcAft>
        <a:defRPr sz="1900" b="1">
          <a:solidFill>
            <a:schemeClr val="tx2"/>
          </a:solidFill>
          <a:latin typeface="+mj-lt"/>
          <a:ea typeface="+mj-ea"/>
          <a:cs typeface="+mj-cs"/>
        </a:defRPr>
      </a:lvl1pPr>
      <a:lvl2pPr algn="l" defTabSz="913138" rtl="0" fontAlgn="base">
        <a:spcBef>
          <a:spcPct val="0"/>
        </a:spcBef>
        <a:spcAft>
          <a:spcPct val="0"/>
        </a:spcAft>
        <a:defRPr sz="1900" b="1">
          <a:solidFill>
            <a:schemeClr val="tx2"/>
          </a:solidFill>
          <a:latin typeface="Arial" charset="0"/>
        </a:defRPr>
      </a:lvl2pPr>
      <a:lvl3pPr algn="l" defTabSz="913138" rtl="0" fontAlgn="base">
        <a:spcBef>
          <a:spcPct val="0"/>
        </a:spcBef>
        <a:spcAft>
          <a:spcPct val="0"/>
        </a:spcAft>
        <a:defRPr sz="1900" b="1">
          <a:solidFill>
            <a:schemeClr val="tx2"/>
          </a:solidFill>
          <a:latin typeface="Arial" charset="0"/>
        </a:defRPr>
      </a:lvl3pPr>
      <a:lvl4pPr algn="l" defTabSz="913138" rtl="0" fontAlgn="base">
        <a:spcBef>
          <a:spcPct val="0"/>
        </a:spcBef>
        <a:spcAft>
          <a:spcPct val="0"/>
        </a:spcAft>
        <a:defRPr sz="1900" b="1">
          <a:solidFill>
            <a:schemeClr val="tx2"/>
          </a:solidFill>
          <a:latin typeface="Arial" charset="0"/>
        </a:defRPr>
      </a:lvl4pPr>
      <a:lvl5pPr algn="l" defTabSz="913138" rtl="0" fontAlgn="base">
        <a:spcBef>
          <a:spcPct val="0"/>
        </a:spcBef>
        <a:spcAft>
          <a:spcPct val="0"/>
        </a:spcAft>
        <a:defRPr sz="1900" b="1">
          <a:solidFill>
            <a:schemeClr val="tx2"/>
          </a:solidFill>
          <a:latin typeface="Arial" charset="0"/>
        </a:defRPr>
      </a:lvl5pPr>
      <a:lvl6pPr marL="466281" algn="l" defTabSz="913138" rtl="0" fontAlgn="base">
        <a:spcBef>
          <a:spcPct val="0"/>
        </a:spcBef>
        <a:spcAft>
          <a:spcPct val="0"/>
        </a:spcAft>
        <a:defRPr sz="1900" b="1">
          <a:solidFill>
            <a:schemeClr val="tx2"/>
          </a:solidFill>
          <a:latin typeface="Arial" charset="0"/>
        </a:defRPr>
      </a:lvl6pPr>
      <a:lvl7pPr marL="932566" algn="l" defTabSz="913138" rtl="0" fontAlgn="base">
        <a:spcBef>
          <a:spcPct val="0"/>
        </a:spcBef>
        <a:spcAft>
          <a:spcPct val="0"/>
        </a:spcAft>
        <a:defRPr sz="1900" b="1">
          <a:solidFill>
            <a:schemeClr val="tx2"/>
          </a:solidFill>
          <a:latin typeface="Arial" charset="0"/>
        </a:defRPr>
      </a:lvl7pPr>
      <a:lvl8pPr marL="1398851" algn="l" defTabSz="913138" rtl="0" fontAlgn="base">
        <a:spcBef>
          <a:spcPct val="0"/>
        </a:spcBef>
        <a:spcAft>
          <a:spcPct val="0"/>
        </a:spcAft>
        <a:defRPr sz="1900" b="1">
          <a:solidFill>
            <a:schemeClr val="tx2"/>
          </a:solidFill>
          <a:latin typeface="Arial" charset="0"/>
        </a:defRPr>
      </a:lvl8pPr>
      <a:lvl9pPr marL="1865134" algn="l" defTabSz="913138" rtl="0" fontAlgn="base">
        <a:spcBef>
          <a:spcPct val="0"/>
        </a:spcBef>
        <a:spcAft>
          <a:spcPct val="0"/>
        </a:spcAft>
        <a:defRPr sz="1900" b="1">
          <a:solidFill>
            <a:schemeClr val="tx2"/>
          </a:solidFill>
          <a:latin typeface="Arial" charset="0"/>
        </a:defRPr>
      </a:lvl9pPr>
    </p:titleStyle>
    <p:bodyStyle>
      <a:lvl1pPr algn="l" defTabSz="913138" rtl="0" fontAlgn="base">
        <a:spcBef>
          <a:spcPct val="0"/>
        </a:spcBef>
        <a:spcAft>
          <a:spcPct val="0"/>
        </a:spcAft>
        <a:buClr>
          <a:schemeClr val="tx2"/>
        </a:buClr>
        <a:defRPr sz="1600">
          <a:solidFill>
            <a:schemeClr val="tx1"/>
          </a:solidFill>
          <a:latin typeface="+mn-lt"/>
          <a:ea typeface="+mn-ea"/>
          <a:cs typeface="+mn-cs"/>
        </a:defRPr>
      </a:lvl1pPr>
      <a:lvl2pPr marL="197523" indent="-195905" algn="l" defTabSz="913138" rtl="0" fontAlgn="base">
        <a:spcBef>
          <a:spcPct val="0"/>
        </a:spcBef>
        <a:spcAft>
          <a:spcPct val="0"/>
        </a:spcAft>
        <a:buClr>
          <a:schemeClr val="tx2"/>
        </a:buClr>
        <a:buSzPct val="125000"/>
        <a:buFont typeface="Arial" charset="0"/>
        <a:buChar char="▪"/>
        <a:defRPr sz="1600">
          <a:solidFill>
            <a:schemeClr val="tx1"/>
          </a:solidFill>
          <a:latin typeface="+mn-lt"/>
        </a:defRPr>
      </a:lvl2pPr>
      <a:lvl3pPr marL="466281" indent="-267142" algn="l" defTabSz="913138" rtl="0" fontAlgn="base">
        <a:spcBef>
          <a:spcPct val="0"/>
        </a:spcBef>
        <a:spcAft>
          <a:spcPct val="0"/>
        </a:spcAft>
        <a:buClr>
          <a:schemeClr val="tx2"/>
        </a:buClr>
        <a:buSzPct val="120000"/>
        <a:buFont typeface="Arial" charset="0"/>
        <a:buChar char="–"/>
        <a:defRPr sz="1600">
          <a:solidFill>
            <a:schemeClr val="tx1"/>
          </a:solidFill>
          <a:latin typeface="+mn-lt"/>
        </a:defRPr>
      </a:lvl3pPr>
      <a:lvl4pPr marL="626569" indent="-158666" algn="l" defTabSz="913138" rtl="0" fontAlgn="base">
        <a:spcBef>
          <a:spcPct val="0"/>
        </a:spcBef>
        <a:spcAft>
          <a:spcPct val="0"/>
        </a:spcAft>
        <a:buClr>
          <a:schemeClr val="tx2"/>
        </a:buClr>
        <a:buSzPct val="120000"/>
        <a:buFont typeface="Arial" charset="0"/>
        <a:buChar char="▫"/>
        <a:defRPr sz="1600">
          <a:solidFill>
            <a:schemeClr val="tx1"/>
          </a:solidFill>
          <a:latin typeface="+mn-lt"/>
        </a:defRPr>
      </a:lvl4pPr>
      <a:lvl5pPr marL="760949" indent="-132761" algn="l" defTabSz="913138" rtl="0" fontAlgn="base">
        <a:spcBef>
          <a:spcPct val="0"/>
        </a:spcBef>
        <a:spcAft>
          <a:spcPct val="0"/>
        </a:spcAft>
        <a:buClr>
          <a:schemeClr val="tx2"/>
        </a:buClr>
        <a:buSzPct val="89000"/>
        <a:buFont typeface="Arial" charset="0"/>
        <a:buChar char="-"/>
        <a:defRPr sz="1600">
          <a:solidFill>
            <a:schemeClr val="tx1"/>
          </a:solidFill>
          <a:latin typeface="+mn-lt"/>
        </a:defRPr>
      </a:lvl5pPr>
      <a:lvl6pPr marL="1227232" indent="-132761" algn="l" defTabSz="913138" rtl="0" fontAlgn="base">
        <a:spcBef>
          <a:spcPct val="0"/>
        </a:spcBef>
        <a:spcAft>
          <a:spcPct val="0"/>
        </a:spcAft>
        <a:buClr>
          <a:schemeClr val="tx2"/>
        </a:buClr>
        <a:buSzPct val="89000"/>
        <a:buFont typeface="Arial" charset="0"/>
        <a:buChar char="-"/>
        <a:defRPr sz="1600">
          <a:solidFill>
            <a:schemeClr val="tx1"/>
          </a:solidFill>
          <a:latin typeface="+mn-lt"/>
        </a:defRPr>
      </a:lvl6pPr>
      <a:lvl7pPr marL="1693516" indent="-132761" algn="l" defTabSz="913138" rtl="0" fontAlgn="base">
        <a:spcBef>
          <a:spcPct val="0"/>
        </a:spcBef>
        <a:spcAft>
          <a:spcPct val="0"/>
        </a:spcAft>
        <a:buClr>
          <a:schemeClr val="tx2"/>
        </a:buClr>
        <a:buSzPct val="89000"/>
        <a:buFont typeface="Arial" charset="0"/>
        <a:buChar char="-"/>
        <a:defRPr sz="1600">
          <a:solidFill>
            <a:schemeClr val="tx1"/>
          </a:solidFill>
          <a:latin typeface="+mn-lt"/>
        </a:defRPr>
      </a:lvl7pPr>
      <a:lvl8pPr marL="2159799" indent="-132761" algn="l" defTabSz="913138" rtl="0" fontAlgn="base">
        <a:spcBef>
          <a:spcPct val="0"/>
        </a:spcBef>
        <a:spcAft>
          <a:spcPct val="0"/>
        </a:spcAft>
        <a:buClr>
          <a:schemeClr val="tx2"/>
        </a:buClr>
        <a:buSzPct val="89000"/>
        <a:buFont typeface="Arial" charset="0"/>
        <a:buChar char="-"/>
        <a:defRPr sz="1600">
          <a:solidFill>
            <a:schemeClr val="tx1"/>
          </a:solidFill>
          <a:latin typeface="+mn-lt"/>
        </a:defRPr>
      </a:lvl8pPr>
      <a:lvl9pPr marL="2626082" indent="-132761" algn="l" defTabSz="913138" rtl="0" fontAlgn="base">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32566" rtl="0" eaLnBrk="1" latinLnBrk="0" hangingPunct="1">
        <a:defRPr sz="1800" kern="1200">
          <a:solidFill>
            <a:schemeClr val="tx1"/>
          </a:solidFill>
          <a:latin typeface="+mn-lt"/>
          <a:ea typeface="+mn-ea"/>
          <a:cs typeface="+mn-cs"/>
        </a:defRPr>
      </a:lvl1pPr>
      <a:lvl2pPr marL="466281" algn="l" defTabSz="932566" rtl="0" eaLnBrk="1" latinLnBrk="0" hangingPunct="1">
        <a:defRPr sz="1800" kern="1200">
          <a:solidFill>
            <a:schemeClr val="tx1"/>
          </a:solidFill>
          <a:latin typeface="+mn-lt"/>
          <a:ea typeface="+mn-ea"/>
          <a:cs typeface="+mn-cs"/>
        </a:defRPr>
      </a:lvl2pPr>
      <a:lvl3pPr marL="932566" algn="l" defTabSz="932566" rtl="0" eaLnBrk="1" latinLnBrk="0" hangingPunct="1">
        <a:defRPr sz="1800" kern="1200">
          <a:solidFill>
            <a:schemeClr val="tx1"/>
          </a:solidFill>
          <a:latin typeface="+mn-lt"/>
          <a:ea typeface="+mn-ea"/>
          <a:cs typeface="+mn-cs"/>
        </a:defRPr>
      </a:lvl3pPr>
      <a:lvl4pPr marL="1398851" algn="l" defTabSz="932566" rtl="0" eaLnBrk="1" latinLnBrk="0" hangingPunct="1">
        <a:defRPr sz="1800" kern="1200">
          <a:solidFill>
            <a:schemeClr val="tx1"/>
          </a:solidFill>
          <a:latin typeface="+mn-lt"/>
          <a:ea typeface="+mn-ea"/>
          <a:cs typeface="+mn-cs"/>
        </a:defRPr>
      </a:lvl4pPr>
      <a:lvl5pPr marL="1865134" algn="l" defTabSz="932566" rtl="0" eaLnBrk="1" latinLnBrk="0" hangingPunct="1">
        <a:defRPr sz="1800" kern="1200">
          <a:solidFill>
            <a:schemeClr val="tx1"/>
          </a:solidFill>
          <a:latin typeface="+mn-lt"/>
          <a:ea typeface="+mn-ea"/>
          <a:cs typeface="+mn-cs"/>
        </a:defRPr>
      </a:lvl5pPr>
      <a:lvl6pPr marL="2331418" algn="l" defTabSz="932566" rtl="0" eaLnBrk="1" latinLnBrk="0" hangingPunct="1">
        <a:defRPr sz="1800" kern="1200">
          <a:solidFill>
            <a:schemeClr val="tx1"/>
          </a:solidFill>
          <a:latin typeface="+mn-lt"/>
          <a:ea typeface="+mn-ea"/>
          <a:cs typeface="+mn-cs"/>
        </a:defRPr>
      </a:lvl6pPr>
      <a:lvl7pPr marL="2797699" algn="l" defTabSz="932566" rtl="0" eaLnBrk="1" latinLnBrk="0" hangingPunct="1">
        <a:defRPr sz="1800" kern="1200">
          <a:solidFill>
            <a:schemeClr val="tx1"/>
          </a:solidFill>
          <a:latin typeface="+mn-lt"/>
          <a:ea typeface="+mn-ea"/>
          <a:cs typeface="+mn-cs"/>
        </a:defRPr>
      </a:lvl7pPr>
      <a:lvl8pPr marL="3263983" algn="l" defTabSz="932566" rtl="0" eaLnBrk="1" latinLnBrk="0" hangingPunct="1">
        <a:defRPr sz="1800" kern="1200">
          <a:solidFill>
            <a:schemeClr val="tx1"/>
          </a:solidFill>
          <a:latin typeface="+mn-lt"/>
          <a:ea typeface="+mn-ea"/>
          <a:cs typeface="+mn-cs"/>
        </a:defRPr>
      </a:lvl8pPr>
      <a:lvl9pPr marL="3730268" algn="l" defTabSz="93256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SlideBottomBar"/>
          <p:cNvSpPr>
            <a:spLocks noChangeArrowheads="1"/>
          </p:cNvSpPr>
          <p:nvPr/>
        </p:nvSpPr>
        <p:spPr bwMode="auto">
          <a:xfrm>
            <a:off x="0" y="6351588"/>
            <a:ext cx="9144000" cy="508000"/>
          </a:xfrm>
          <a:prstGeom prst="rect">
            <a:avLst/>
          </a:prstGeom>
          <a:solidFill>
            <a:srgbClr val="C7DFF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246" tIns="46623" rIns="93246" bIns="46623" anchor="ctr"/>
          <a:lstStyle/>
          <a:p>
            <a:pPr algn="ctr" defTabSz="912813"/>
            <a:endParaRPr lang="en-US" dirty="0">
              <a:solidFill>
                <a:srgbClr val="000000"/>
              </a:solidFill>
              <a:latin typeface="Arial" pitchFamily="34" charset="0"/>
              <a:cs typeface="+mn-cs"/>
            </a:endParaRPr>
          </a:p>
        </p:txBody>
      </p:sp>
      <p:sp>
        <p:nvSpPr>
          <p:cNvPr id="1027" name="McK 2. Slide Title"/>
          <p:cNvSpPr>
            <a:spLocks noGrp="1" noChangeArrowheads="1"/>
          </p:cNvSpPr>
          <p:nvPr>
            <p:ph type="title"/>
          </p:nvPr>
        </p:nvSpPr>
        <p:spPr bwMode="auto">
          <a:xfrm>
            <a:off x="122238" y="266700"/>
            <a:ext cx="7813675" cy="298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a:r>
              <a:rPr lang="en-US" smtClean="0"/>
              <a:t>Click to edit Master title style</a:t>
            </a:r>
          </a:p>
        </p:txBody>
      </p:sp>
      <p:sp>
        <p:nvSpPr>
          <p:cNvPr id="1028" name="McK 1. On-page tracker" hidden="1"/>
          <p:cNvSpPr>
            <a:spLocks noChangeArrowheads="1"/>
          </p:cNvSpPr>
          <p:nvPr/>
        </p:nvSpPr>
        <p:spPr bwMode="auto">
          <a:xfrm>
            <a:off x="122238" y="26988"/>
            <a:ext cx="876300" cy="220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pPr defTabSz="912813"/>
            <a:r>
              <a:rPr lang="en-US" sz="1400" dirty="0">
                <a:solidFill>
                  <a:srgbClr val="808080"/>
                </a:solidFill>
                <a:latin typeface="Arial" pitchFamily="34" charset="0"/>
                <a:cs typeface="+mn-cs"/>
              </a:rPr>
              <a:t>TRACKER</a:t>
            </a:r>
          </a:p>
        </p:txBody>
      </p:sp>
      <p:sp>
        <p:nvSpPr>
          <p:cNvPr id="1032" name="McK 3. Unit of measure" hidden="1"/>
          <p:cNvSpPr txBox="1">
            <a:spLocks noChangeArrowheads="1"/>
          </p:cNvSpPr>
          <p:nvPr/>
        </p:nvSpPr>
        <p:spPr bwMode="auto">
          <a:xfrm>
            <a:off x="122238" y="542925"/>
            <a:ext cx="3729037" cy="219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auto">
              <a:spcBef>
                <a:spcPts val="0"/>
              </a:spcBef>
              <a:spcAft>
                <a:spcPts val="0"/>
              </a:spcAft>
              <a:defRPr/>
            </a:pPr>
            <a:r>
              <a:rPr lang="en-US" sz="1400" dirty="0">
                <a:solidFill>
                  <a:srgbClr val="808080"/>
                </a:solidFill>
                <a:cs typeface="+mn-cs"/>
              </a:rPr>
              <a:t>Unit of measure</a:t>
            </a:r>
          </a:p>
        </p:txBody>
      </p:sp>
      <p:grpSp>
        <p:nvGrpSpPr>
          <p:cNvPr id="1030" name="McK Slide Elements"/>
          <p:cNvGrpSpPr>
            <a:grpSpLocks/>
          </p:cNvGrpSpPr>
          <p:nvPr/>
        </p:nvGrpSpPr>
        <p:grpSpPr bwMode="auto">
          <a:xfrm>
            <a:off x="122238" y="6203950"/>
            <a:ext cx="8721725" cy="517525"/>
            <a:chOff x="75" y="3830"/>
            <a:chExt cx="5385" cy="320"/>
          </a:xfrm>
        </p:grpSpPr>
        <p:sp>
          <p:nvSpPr>
            <p:cNvPr id="1151" name="McK 4. Footnote" hidden="1"/>
            <p:cNvSpPr txBox="1">
              <a:spLocks noChangeArrowheads="1"/>
            </p:cNvSpPr>
            <p:nvPr userDrawn="1"/>
          </p:nvSpPr>
          <p:spPr bwMode="auto">
            <a:xfrm>
              <a:off x="75" y="3830"/>
              <a:ext cx="5385" cy="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auto">
                <a:spcBef>
                  <a:spcPts val="0"/>
                </a:spcBef>
                <a:spcAft>
                  <a:spcPts val="0"/>
                </a:spcAft>
                <a:defRPr/>
              </a:pPr>
              <a:r>
                <a:rPr lang="en-US" sz="1000" dirty="0">
                  <a:solidFill>
                    <a:srgbClr val="000000"/>
                  </a:solidFill>
                  <a:cs typeface="+mn-cs"/>
                </a:rPr>
                <a:t>1 Footnote</a:t>
              </a:r>
            </a:p>
          </p:txBody>
        </p:sp>
        <p:sp>
          <p:nvSpPr>
            <p:cNvPr id="1040" name="McK 5. Source" hidden="1"/>
            <p:cNvSpPr>
              <a:spLocks noChangeArrowheads="1"/>
            </p:cNvSpPr>
            <p:nvPr userDrawn="1"/>
          </p:nvSpPr>
          <p:spPr bwMode="auto">
            <a:xfrm>
              <a:off x="75" y="4054"/>
              <a:ext cx="4323" cy="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ctr">
              <a:spAutoFit/>
            </a:bodyPr>
            <a:lstStyle/>
            <a:p>
              <a:pPr marL="620713" indent="-620713" defTabSz="912813">
                <a:tabLst>
                  <a:tab pos="623888" algn="l"/>
                </a:tabLst>
              </a:pPr>
              <a:r>
                <a:rPr lang="en-US" sz="1000" dirty="0">
                  <a:solidFill>
                    <a:srgbClr val="000000"/>
                  </a:solidFill>
                  <a:latin typeface="Arial" pitchFamily="34" charset="0"/>
                  <a:cs typeface="+mn-cs"/>
                </a:rPr>
                <a:t>SOURCE: Source</a:t>
              </a:r>
            </a:p>
          </p:txBody>
        </p:sp>
      </p:grpSp>
      <p:grpSp>
        <p:nvGrpSpPr>
          <p:cNvPr id="1031" name="ACET" hidden="1"/>
          <p:cNvGrpSpPr>
            <a:grpSpLocks/>
          </p:cNvGrpSpPr>
          <p:nvPr/>
        </p:nvGrpSpPr>
        <p:grpSpPr bwMode="auto">
          <a:xfrm>
            <a:off x="1482725" y="1084263"/>
            <a:ext cx="4349750" cy="584200"/>
            <a:chOff x="915" y="669"/>
            <a:chExt cx="2686" cy="361"/>
          </a:xfrm>
        </p:grpSpPr>
        <p:cxnSp>
          <p:nvCxnSpPr>
            <p:cNvPr id="1037" name="AutoShape 249" hidden="1"/>
            <p:cNvCxnSpPr>
              <a:cxnSpLocks noChangeShapeType="1"/>
              <a:stCxn id="1038" idx="4"/>
              <a:endCxn id="1038" idx="6"/>
            </p:cNvCxnSpPr>
            <p:nvPr/>
          </p:nvCxnSpPr>
          <p:spPr bwMode="auto">
            <a:xfrm>
              <a:off x="915" y="1030"/>
              <a:ext cx="2686" cy="0"/>
            </a:xfrm>
            <a:prstGeom prst="straightConnector1">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038" name="AutoShape 250" hidden="1"/>
            <p:cNvSpPr>
              <a:spLocks noChangeArrowheads="1"/>
            </p:cNvSpPr>
            <p:nvPr/>
          </p:nvSpPr>
          <p:spPr bwMode="auto">
            <a:xfrm>
              <a:off x="915" y="669"/>
              <a:ext cx="2686" cy="361"/>
            </a:xfrm>
            <a:prstGeom prst="leftRightArrow">
              <a:avLst>
                <a:gd name="adj1" fmla="val 100000"/>
                <a:gd name="adj2" fmla="val 0"/>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18288" anchor="b">
              <a:spAutoFit/>
            </a:bodyPr>
            <a:lstStyle/>
            <a:p>
              <a:pPr defTabSz="912813"/>
              <a:r>
                <a:rPr lang="en-US" b="1" dirty="0">
                  <a:solidFill>
                    <a:srgbClr val="000000"/>
                  </a:solidFill>
                  <a:latin typeface="Arial" pitchFamily="34" charset="0"/>
                  <a:cs typeface="+mn-cs"/>
                </a:rPr>
                <a:t>Title</a:t>
              </a:r>
            </a:p>
            <a:p>
              <a:pPr defTabSz="912813"/>
              <a:r>
                <a:rPr lang="en-US" dirty="0">
                  <a:solidFill>
                    <a:srgbClr val="808080"/>
                  </a:solidFill>
                  <a:latin typeface="Arial" pitchFamily="34" charset="0"/>
                  <a:cs typeface="+mn-cs"/>
                </a:rPr>
                <a:t>Unit of measure</a:t>
              </a:r>
            </a:p>
          </p:txBody>
        </p:sp>
      </p:grpSp>
      <p:sp>
        <p:nvSpPr>
          <p:cNvPr id="1304" name="Rectangle 280"/>
          <p:cNvSpPr>
            <a:spLocks noGrp="1" noChangeArrowheads="1"/>
          </p:cNvSpPr>
          <p:nvPr>
            <p:ph type="sldNum" sz="quarter" idx="4"/>
          </p:nvPr>
        </p:nvSpPr>
        <p:spPr bwMode="auto">
          <a:xfrm>
            <a:off x="8720138" y="6565900"/>
            <a:ext cx="198437" cy="155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bodyPr>
          <a:lstStyle>
            <a:lvl1pPr defTabSz="914012" fontAlgn="auto">
              <a:spcBef>
                <a:spcPts val="0"/>
              </a:spcBef>
              <a:spcAft>
                <a:spcPts val="0"/>
              </a:spcAft>
              <a:defRPr sz="1000" smtClean="0">
                <a:solidFill>
                  <a:srgbClr val="000000"/>
                </a:solidFill>
                <a:latin typeface="+mn-lt"/>
              </a:defRPr>
            </a:lvl1pPr>
          </a:lstStyle>
          <a:p>
            <a:fld id="{893621B2-323F-4EF8-A3D0-60FB6934F745}" type="slidenum">
              <a:rPr lang="en-US" smtClean="0"/>
              <a:t>‹#›</a:t>
            </a:fld>
            <a:endParaRPr lang="en-US" dirty="0"/>
          </a:p>
        </p:txBody>
      </p:sp>
      <p:sp>
        <p:nvSpPr>
          <p:cNvPr id="1033" name="Rectangle 286"/>
          <p:cNvSpPr>
            <a:spLocks noGrp="1" noChangeArrowheads="1"/>
          </p:cNvSpPr>
          <p:nvPr>
            <p:ph type="body" idx="1"/>
          </p:nvPr>
        </p:nvSpPr>
        <p:spPr bwMode="auto">
          <a:xfrm>
            <a:off x="1482725" y="1990725"/>
            <a:ext cx="4389438" cy="1247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4" name="doc id"/>
          <p:cNvSpPr>
            <a:spLocks noChangeArrowheads="1"/>
          </p:cNvSpPr>
          <p:nvPr/>
        </p:nvSpPr>
        <p:spPr bwMode="auto">
          <a:xfrm>
            <a:off x="8247063" y="36513"/>
            <a:ext cx="669925" cy="1254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lstStyle/>
          <a:p>
            <a:pPr algn="r" defTabSz="912813"/>
            <a:endParaRPr lang="en-US" sz="800" dirty="0">
              <a:solidFill>
                <a:srgbClr val="000000"/>
              </a:solidFill>
              <a:latin typeface="Arial" pitchFamily="34" charset="0"/>
              <a:cs typeface="+mn-cs"/>
            </a:endParaRPr>
          </a:p>
        </p:txBody>
      </p:sp>
      <p:pic>
        <p:nvPicPr>
          <p:cNvPr id="1035"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35913" y="0"/>
            <a:ext cx="1212850" cy="544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6" name="Rectangle 7"/>
          <p:cNvSpPr>
            <a:spLocks noChangeArrowheads="1"/>
          </p:cNvSpPr>
          <p:nvPr/>
        </p:nvSpPr>
        <p:spPr bwMode="auto">
          <a:xfrm>
            <a:off x="0" y="838200"/>
            <a:ext cx="9148763" cy="76200"/>
          </a:xfrm>
          <a:prstGeom prst="rect">
            <a:avLst/>
          </a:prstGeom>
          <a:solidFill>
            <a:schemeClr val="accent1"/>
          </a:solidFill>
          <a:ln>
            <a:noFill/>
          </a:ln>
          <a:extLst>
            <a:ext uri="{91240B29-F687-4f45-9708-019B960494DF}">
              <a14:hiddenLine xmlns:a14="http://schemas.microsoft.com/office/drawing/2010/main" xmlns="" w="25400" algn="ctr">
                <a:solidFill>
                  <a:srgbClr val="000000"/>
                </a:solidFill>
                <a:miter lim="800000"/>
                <a:headEnd/>
                <a:tailEnd/>
              </a14:hiddenLine>
            </a:ext>
          </a:extLst>
        </p:spPr>
        <p:txBody>
          <a:bodyPr lIns="91382" tIns="45691" rIns="91382" bIns="45691" anchor="ctr"/>
          <a:lstStyle/>
          <a:p>
            <a:pPr algn="ctr" defTabSz="912813"/>
            <a:endParaRPr lang="en-US" dirty="0">
              <a:solidFill>
                <a:srgbClr val="FFFFFF"/>
              </a:solidFill>
              <a:latin typeface="Arial" pitchFamily="34" charset="0"/>
              <a:cs typeface="+mn-cs"/>
            </a:endParaRPr>
          </a:p>
        </p:txBody>
      </p:sp>
    </p:spTree>
    <p:extLst>
      <p:ext uri="{BB962C8B-B14F-4D97-AF65-F5344CB8AC3E}">
        <p14:creationId xmlns:p14="http://schemas.microsoft.com/office/powerpoint/2010/main" val="143223721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2813" rtl="0" eaLnBrk="0" fontAlgn="base" hangingPunct="0">
        <a:spcBef>
          <a:spcPct val="0"/>
        </a:spcBef>
        <a:spcAft>
          <a:spcPct val="0"/>
        </a:spcAft>
        <a:defRPr sz="1900" b="1">
          <a:solidFill>
            <a:schemeClr val="tx2"/>
          </a:solidFill>
          <a:latin typeface="+mj-lt"/>
          <a:ea typeface="+mj-ea"/>
          <a:cs typeface="+mj-cs"/>
        </a:defRPr>
      </a:lvl1pPr>
      <a:lvl2pPr algn="l" defTabSz="912813" rtl="0" eaLnBrk="0" fontAlgn="base" hangingPunct="0">
        <a:spcBef>
          <a:spcPct val="0"/>
        </a:spcBef>
        <a:spcAft>
          <a:spcPct val="0"/>
        </a:spcAft>
        <a:defRPr sz="1900" b="1">
          <a:solidFill>
            <a:schemeClr val="tx2"/>
          </a:solidFill>
          <a:latin typeface="Arial" charset="0"/>
        </a:defRPr>
      </a:lvl2pPr>
      <a:lvl3pPr algn="l" defTabSz="912813" rtl="0" eaLnBrk="0" fontAlgn="base" hangingPunct="0">
        <a:spcBef>
          <a:spcPct val="0"/>
        </a:spcBef>
        <a:spcAft>
          <a:spcPct val="0"/>
        </a:spcAft>
        <a:defRPr sz="1900" b="1">
          <a:solidFill>
            <a:schemeClr val="tx2"/>
          </a:solidFill>
          <a:latin typeface="Arial" charset="0"/>
        </a:defRPr>
      </a:lvl3pPr>
      <a:lvl4pPr algn="l" defTabSz="912813" rtl="0" eaLnBrk="0" fontAlgn="base" hangingPunct="0">
        <a:spcBef>
          <a:spcPct val="0"/>
        </a:spcBef>
        <a:spcAft>
          <a:spcPct val="0"/>
        </a:spcAft>
        <a:defRPr sz="1900" b="1">
          <a:solidFill>
            <a:schemeClr val="tx2"/>
          </a:solidFill>
          <a:latin typeface="Arial" charset="0"/>
        </a:defRPr>
      </a:lvl4pPr>
      <a:lvl5pPr algn="l" defTabSz="912813" rtl="0" eaLnBrk="0" fontAlgn="base" hangingPunct="0">
        <a:spcBef>
          <a:spcPct val="0"/>
        </a:spcBef>
        <a:spcAft>
          <a:spcPct val="0"/>
        </a:spcAft>
        <a:defRPr sz="1900" b="1">
          <a:solidFill>
            <a:schemeClr val="tx2"/>
          </a:solidFill>
          <a:latin typeface="Arial" charset="0"/>
        </a:defRPr>
      </a:lvl5pPr>
      <a:lvl6pPr marL="466231" algn="l" defTabSz="913041" rtl="0" fontAlgn="base">
        <a:spcBef>
          <a:spcPct val="0"/>
        </a:spcBef>
        <a:spcAft>
          <a:spcPct val="0"/>
        </a:spcAft>
        <a:defRPr sz="1900" b="1">
          <a:solidFill>
            <a:schemeClr val="tx2"/>
          </a:solidFill>
          <a:latin typeface="Arial" charset="0"/>
        </a:defRPr>
      </a:lvl6pPr>
      <a:lvl7pPr marL="932467" algn="l" defTabSz="913041" rtl="0" fontAlgn="base">
        <a:spcBef>
          <a:spcPct val="0"/>
        </a:spcBef>
        <a:spcAft>
          <a:spcPct val="0"/>
        </a:spcAft>
        <a:defRPr sz="1900" b="1">
          <a:solidFill>
            <a:schemeClr val="tx2"/>
          </a:solidFill>
          <a:latin typeface="Arial" charset="0"/>
        </a:defRPr>
      </a:lvl7pPr>
      <a:lvl8pPr marL="1398703" algn="l" defTabSz="913041" rtl="0" fontAlgn="base">
        <a:spcBef>
          <a:spcPct val="0"/>
        </a:spcBef>
        <a:spcAft>
          <a:spcPct val="0"/>
        </a:spcAft>
        <a:defRPr sz="1900" b="1">
          <a:solidFill>
            <a:schemeClr val="tx2"/>
          </a:solidFill>
          <a:latin typeface="Arial" charset="0"/>
        </a:defRPr>
      </a:lvl8pPr>
      <a:lvl9pPr marL="1864936" algn="l" defTabSz="913041" rtl="0" fontAlgn="base">
        <a:spcBef>
          <a:spcPct val="0"/>
        </a:spcBef>
        <a:spcAft>
          <a:spcPct val="0"/>
        </a:spcAft>
        <a:defRPr sz="1900" b="1">
          <a:solidFill>
            <a:schemeClr val="tx2"/>
          </a:solidFill>
          <a:latin typeface="Arial" charset="0"/>
        </a:defRPr>
      </a:lvl9pPr>
    </p:titleStyle>
    <p:bodyStyle>
      <a:lvl1pPr marL="342900" indent="-342900" algn="l" defTabSz="912813" rtl="0" eaLnBrk="0" fontAlgn="base" hangingPunct="0">
        <a:spcBef>
          <a:spcPct val="0"/>
        </a:spcBef>
        <a:spcAft>
          <a:spcPct val="0"/>
        </a:spcAft>
        <a:buClr>
          <a:schemeClr val="tx2"/>
        </a:buClr>
        <a:defRPr sz="1600">
          <a:solidFill>
            <a:schemeClr val="tx1"/>
          </a:solidFill>
          <a:latin typeface="+mn-lt"/>
          <a:ea typeface="+mn-ea"/>
          <a:cs typeface="+mn-cs"/>
        </a:defRPr>
      </a:lvl1pPr>
      <a:lvl2pPr marL="196850" indent="-195263" algn="l" defTabSz="912813" rtl="0" eaLnBrk="0" fontAlgn="base" hangingPunct="0">
        <a:spcBef>
          <a:spcPct val="0"/>
        </a:spcBef>
        <a:spcAft>
          <a:spcPct val="0"/>
        </a:spcAft>
        <a:buClr>
          <a:schemeClr val="tx2"/>
        </a:buClr>
        <a:buSzPct val="125000"/>
        <a:buFont typeface="Arial" pitchFamily="34" charset="0"/>
        <a:buChar char="▪"/>
        <a:defRPr sz="1600">
          <a:solidFill>
            <a:schemeClr val="tx1"/>
          </a:solidFill>
          <a:latin typeface="+mn-lt"/>
        </a:defRPr>
      </a:lvl2pPr>
      <a:lvl3pPr marL="465138" indent="-266700" algn="l" defTabSz="912813" rtl="0" eaLnBrk="0" fontAlgn="base" hangingPunct="0">
        <a:spcBef>
          <a:spcPct val="0"/>
        </a:spcBef>
        <a:spcAft>
          <a:spcPct val="0"/>
        </a:spcAft>
        <a:buClr>
          <a:schemeClr val="tx2"/>
        </a:buClr>
        <a:buSzPct val="120000"/>
        <a:buFont typeface="Arial" pitchFamily="34" charset="0"/>
        <a:buChar char="–"/>
        <a:defRPr sz="1600">
          <a:solidFill>
            <a:schemeClr val="tx1"/>
          </a:solidFill>
          <a:latin typeface="+mn-lt"/>
        </a:defRPr>
      </a:lvl3pPr>
      <a:lvl4pPr marL="625475" indent="-157163" algn="l" defTabSz="912813" rtl="0" eaLnBrk="0" fontAlgn="base" hangingPunct="0">
        <a:spcBef>
          <a:spcPct val="0"/>
        </a:spcBef>
        <a:spcAft>
          <a:spcPct val="0"/>
        </a:spcAft>
        <a:buClr>
          <a:schemeClr val="tx2"/>
        </a:buClr>
        <a:buSzPct val="120000"/>
        <a:buFont typeface="Arial" pitchFamily="34" charset="0"/>
        <a:buChar char="▫"/>
        <a:defRPr sz="1600">
          <a:solidFill>
            <a:schemeClr val="tx1"/>
          </a:solidFill>
          <a:latin typeface="+mn-lt"/>
        </a:defRPr>
      </a:lvl4pPr>
      <a:lvl5pPr marL="760413" indent="-131763" algn="l" defTabSz="912813" rtl="0" eaLnBrk="0" fontAlgn="base" hangingPunct="0">
        <a:spcBef>
          <a:spcPct val="0"/>
        </a:spcBef>
        <a:spcAft>
          <a:spcPct val="0"/>
        </a:spcAft>
        <a:buClr>
          <a:schemeClr val="tx2"/>
        </a:buClr>
        <a:buSzPct val="89000"/>
        <a:buFont typeface="Arial" pitchFamily="34" charset="0"/>
        <a:buChar char="-"/>
        <a:defRPr sz="1600">
          <a:solidFill>
            <a:schemeClr val="tx1"/>
          </a:solidFill>
          <a:latin typeface="+mn-lt"/>
        </a:defRPr>
      </a:lvl5pPr>
      <a:lvl6pPr marL="1227102" indent="-132747" algn="l" defTabSz="913041" rtl="0" fontAlgn="base">
        <a:spcBef>
          <a:spcPct val="0"/>
        </a:spcBef>
        <a:spcAft>
          <a:spcPct val="0"/>
        </a:spcAft>
        <a:buClr>
          <a:schemeClr val="tx2"/>
        </a:buClr>
        <a:buSzPct val="89000"/>
        <a:buFont typeface="Arial" charset="0"/>
        <a:buChar char="-"/>
        <a:defRPr sz="1600">
          <a:solidFill>
            <a:schemeClr val="tx1"/>
          </a:solidFill>
          <a:latin typeface="+mn-lt"/>
        </a:defRPr>
      </a:lvl6pPr>
      <a:lvl7pPr marL="1693337" indent="-132747" algn="l" defTabSz="913041" rtl="0" fontAlgn="base">
        <a:spcBef>
          <a:spcPct val="0"/>
        </a:spcBef>
        <a:spcAft>
          <a:spcPct val="0"/>
        </a:spcAft>
        <a:buClr>
          <a:schemeClr val="tx2"/>
        </a:buClr>
        <a:buSzPct val="89000"/>
        <a:buFont typeface="Arial" charset="0"/>
        <a:buChar char="-"/>
        <a:defRPr sz="1600">
          <a:solidFill>
            <a:schemeClr val="tx1"/>
          </a:solidFill>
          <a:latin typeface="+mn-lt"/>
        </a:defRPr>
      </a:lvl7pPr>
      <a:lvl8pPr marL="2159570" indent="-132747" algn="l" defTabSz="913041" rtl="0" fontAlgn="base">
        <a:spcBef>
          <a:spcPct val="0"/>
        </a:spcBef>
        <a:spcAft>
          <a:spcPct val="0"/>
        </a:spcAft>
        <a:buClr>
          <a:schemeClr val="tx2"/>
        </a:buClr>
        <a:buSzPct val="89000"/>
        <a:buFont typeface="Arial" charset="0"/>
        <a:buChar char="-"/>
        <a:defRPr sz="1600">
          <a:solidFill>
            <a:schemeClr val="tx1"/>
          </a:solidFill>
          <a:latin typeface="+mn-lt"/>
        </a:defRPr>
      </a:lvl8pPr>
      <a:lvl9pPr marL="2625803" indent="-132747" algn="l" defTabSz="913041" rtl="0" fontAlgn="base">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32467" rtl="0" eaLnBrk="1" latinLnBrk="0" hangingPunct="1">
        <a:defRPr sz="1800" kern="1200">
          <a:solidFill>
            <a:schemeClr val="tx1"/>
          </a:solidFill>
          <a:latin typeface="+mn-lt"/>
          <a:ea typeface="+mn-ea"/>
          <a:cs typeface="+mn-cs"/>
        </a:defRPr>
      </a:lvl1pPr>
      <a:lvl2pPr marL="466231" algn="l" defTabSz="932467" rtl="0" eaLnBrk="1" latinLnBrk="0" hangingPunct="1">
        <a:defRPr sz="1800" kern="1200">
          <a:solidFill>
            <a:schemeClr val="tx1"/>
          </a:solidFill>
          <a:latin typeface="+mn-lt"/>
          <a:ea typeface="+mn-ea"/>
          <a:cs typeface="+mn-cs"/>
        </a:defRPr>
      </a:lvl2pPr>
      <a:lvl3pPr marL="932467" algn="l" defTabSz="932467" rtl="0" eaLnBrk="1" latinLnBrk="0" hangingPunct="1">
        <a:defRPr sz="1800" kern="1200">
          <a:solidFill>
            <a:schemeClr val="tx1"/>
          </a:solidFill>
          <a:latin typeface="+mn-lt"/>
          <a:ea typeface="+mn-ea"/>
          <a:cs typeface="+mn-cs"/>
        </a:defRPr>
      </a:lvl3pPr>
      <a:lvl4pPr marL="1398703" algn="l" defTabSz="932467" rtl="0" eaLnBrk="1" latinLnBrk="0" hangingPunct="1">
        <a:defRPr sz="1800" kern="1200">
          <a:solidFill>
            <a:schemeClr val="tx1"/>
          </a:solidFill>
          <a:latin typeface="+mn-lt"/>
          <a:ea typeface="+mn-ea"/>
          <a:cs typeface="+mn-cs"/>
        </a:defRPr>
      </a:lvl4pPr>
      <a:lvl5pPr marL="1864936" algn="l" defTabSz="932467" rtl="0" eaLnBrk="1" latinLnBrk="0" hangingPunct="1">
        <a:defRPr sz="1800" kern="1200">
          <a:solidFill>
            <a:schemeClr val="tx1"/>
          </a:solidFill>
          <a:latin typeface="+mn-lt"/>
          <a:ea typeface="+mn-ea"/>
          <a:cs typeface="+mn-cs"/>
        </a:defRPr>
      </a:lvl5pPr>
      <a:lvl6pPr marL="2331171" algn="l" defTabSz="932467" rtl="0" eaLnBrk="1" latinLnBrk="0" hangingPunct="1">
        <a:defRPr sz="1800" kern="1200">
          <a:solidFill>
            <a:schemeClr val="tx1"/>
          </a:solidFill>
          <a:latin typeface="+mn-lt"/>
          <a:ea typeface="+mn-ea"/>
          <a:cs typeface="+mn-cs"/>
        </a:defRPr>
      </a:lvl6pPr>
      <a:lvl7pPr marL="2797402" algn="l" defTabSz="932467" rtl="0" eaLnBrk="1" latinLnBrk="0" hangingPunct="1">
        <a:defRPr sz="1800" kern="1200">
          <a:solidFill>
            <a:schemeClr val="tx1"/>
          </a:solidFill>
          <a:latin typeface="+mn-lt"/>
          <a:ea typeface="+mn-ea"/>
          <a:cs typeface="+mn-cs"/>
        </a:defRPr>
      </a:lvl7pPr>
      <a:lvl8pPr marL="3263637" algn="l" defTabSz="932467" rtl="0" eaLnBrk="1" latinLnBrk="0" hangingPunct="1">
        <a:defRPr sz="1800" kern="1200">
          <a:solidFill>
            <a:schemeClr val="tx1"/>
          </a:solidFill>
          <a:latin typeface="+mn-lt"/>
          <a:ea typeface="+mn-ea"/>
          <a:cs typeface="+mn-cs"/>
        </a:defRPr>
      </a:lvl8pPr>
      <a:lvl9pPr marL="3729873" algn="l" defTabSz="93246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SlideBottomBar"/>
          <p:cNvSpPr>
            <a:spLocks noChangeArrowheads="1"/>
          </p:cNvSpPr>
          <p:nvPr/>
        </p:nvSpPr>
        <p:spPr bwMode="auto">
          <a:xfrm>
            <a:off x="0" y="6351588"/>
            <a:ext cx="9144000" cy="508000"/>
          </a:xfrm>
          <a:prstGeom prst="rect">
            <a:avLst/>
          </a:prstGeom>
          <a:solidFill>
            <a:srgbClr val="C7DFF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256" tIns="46628" rIns="93256" bIns="46628" anchor="ctr"/>
          <a:lstStyle/>
          <a:p>
            <a:pPr algn="ctr" defTabSz="912813" fontAlgn="base">
              <a:spcBef>
                <a:spcPct val="0"/>
              </a:spcBef>
              <a:spcAft>
                <a:spcPct val="0"/>
              </a:spcAft>
            </a:pPr>
            <a:endParaRPr lang="en-US" dirty="0">
              <a:solidFill>
                <a:srgbClr val="000000"/>
              </a:solidFill>
            </a:endParaRPr>
          </a:p>
        </p:txBody>
      </p:sp>
      <p:sp>
        <p:nvSpPr>
          <p:cNvPr id="3075" name="McK 2. Slide Title"/>
          <p:cNvSpPr>
            <a:spLocks noGrp="1" noChangeArrowheads="1"/>
          </p:cNvSpPr>
          <p:nvPr>
            <p:ph type="title"/>
          </p:nvPr>
        </p:nvSpPr>
        <p:spPr bwMode="auto">
          <a:xfrm>
            <a:off x="122238" y="266700"/>
            <a:ext cx="7813675" cy="298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a:r>
              <a:rPr lang="en-US" smtClean="0"/>
              <a:t>Click to edit Master title style</a:t>
            </a:r>
          </a:p>
        </p:txBody>
      </p:sp>
      <p:sp>
        <p:nvSpPr>
          <p:cNvPr id="3076" name="McK 1. On-page tracker" hidden="1"/>
          <p:cNvSpPr>
            <a:spLocks noChangeArrowheads="1"/>
          </p:cNvSpPr>
          <p:nvPr/>
        </p:nvSpPr>
        <p:spPr bwMode="auto">
          <a:xfrm>
            <a:off x="122238" y="26988"/>
            <a:ext cx="876300" cy="220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pPr defTabSz="912813" fontAlgn="base">
              <a:spcBef>
                <a:spcPct val="0"/>
              </a:spcBef>
              <a:spcAft>
                <a:spcPct val="0"/>
              </a:spcAft>
            </a:pPr>
            <a:r>
              <a:rPr lang="en-US" sz="1400" dirty="0">
                <a:solidFill>
                  <a:srgbClr val="808080"/>
                </a:solidFill>
              </a:rPr>
              <a:t>TRACKER</a:t>
            </a:r>
          </a:p>
        </p:txBody>
      </p:sp>
      <p:sp>
        <p:nvSpPr>
          <p:cNvPr id="1032" name="McK 3. Unit of measure" hidden="1"/>
          <p:cNvSpPr txBox="1">
            <a:spLocks noChangeArrowheads="1"/>
          </p:cNvSpPr>
          <p:nvPr/>
        </p:nvSpPr>
        <p:spPr bwMode="auto">
          <a:xfrm>
            <a:off x="122238" y="542925"/>
            <a:ext cx="3729037" cy="219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400" dirty="0">
                <a:solidFill>
                  <a:srgbClr val="808080"/>
                </a:solidFill>
              </a:rPr>
              <a:t>Unit of measure</a:t>
            </a:r>
          </a:p>
        </p:txBody>
      </p:sp>
      <p:grpSp>
        <p:nvGrpSpPr>
          <p:cNvPr id="3078" name="McK Slide Elements"/>
          <p:cNvGrpSpPr>
            <a:grpSpLocks/>
          </p:cNvGrpSpPr>
          <p:nvPr/>
        </p:nvGrpSpPr>
        <p:grpSpPr bwMode="auto">
          <a:xfrm>
            <a:off x="122238" y="6203950"/>
            <a:ext cx="8721725" cy="517525"/>
            <a:chOff x="75" y="3830"/>
            <a:chExt cx="5385" cy="320"/>
          </a:xfrm>
        </p:grpSpPr>
        <p:sp>
          <p:nvSpPr>
            <p:cNvPr id="1151" name="McK 4. Footnote" hidden="1"/>
            <p:cNvSpPr txBox="1">
              <a:spLocks noChangeArrowheads="1"/>
            </p:cNvSpPr>
            <p:nvPr userDrawn="1"/>
          </p:nvSpPr>
          <p:spPr bwMode="auto">
            <a:xfrm>
              <a:off x="75" y="3830"/>
              <a:ext cx="5385" cy="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a:solidFill>
                    <a:srgbClr val="000000"/>
                  </a:solidFill>
                </a:rPr>
                <a:t>1 Footnote</a:t>
              </a:r>
            </a:p>
          </p:txBody>
        </p:sp>
        <p:sp>
          <p:nvSpPr>
            <p:cNvPr id="3088" name="McK 5. Source" hidden="1"/>
            <p:cNvSpPr>
              <a:spLocks noChangeArrowheads="1"/>
            </p:cNvSpPr>
            <p:nvPr userDrawn="1"/>
          </p:nvSpPr>
          <p:spPr bwMode="auto">
            <a:xfrm>
              <a:off x="75" y="4054"/>
              <a:ext cx="4323" cy="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ctr">
              <a:spAutoFit/>
            </a:bodyPr>
            <a:lstStyle/>
            <a:p>
              <a:pPr marL="620713" indent="-620713" defTabSz="912813" fontAlgn="base">
                <a:spcBef>
                  <a:spcPct val="0"/>
                </a:spcBef>
                <a:spcAft>
                  <a:spcPct val="0"/>
                </a:spcAft>
                <a:tabLst>
                  <a:tab pos="623888" algn="l"/>
                </a:tabLst>
              </a:pPr>
              <a:r>
                <a:rPr lang="en-US" sz="1000" dirty="0">
                  <a:solidFill>
                    <a:srgbClr val="000000"/>
                  </a:solidFill>
                </a:rPr>
                <a:t>SOURCE: Source</a:t>
              </a:r>
            </a:p>
          </p:txBody>
        </p:sp>
      </p:grpSp>
      <p:grpSp>
        <p:nvGrpSpPr>
          <p:cNvPr id="3079" name="ACET" hidden="1"/>
          <p:cNvGrpSpPr>
            <a:grpSpLocks/>
          </p:cNvGrpSpPr>
          <p:nvPr/>
        </p:nvGrpSpPr>
        <p:grpSpPr bwMode="auto">
          <a:xfrm>
            <a:off x="1482725" y="1084263"/>
            <a:ext cx="4349750" cy="584200"/>
            <a:chOff x="915" y="669"/>
            <a:chExt cx="2686" cy="361"/>
          </a:xfrm>
        </p:grpSpPr>
        <p:cxnSp>
          <p:nvCxnSpPr>
            <p:cNvPr id="3085" name="AutoShape 249" hidden="1"/>
            <p:cNvCxnSpPr>
              <a:cxnSpLocks noChangeShapeType="1"/>
              <a:stCxn id="3086" idx="4"/>
              <a:endCxn id="3086" idx="6"/>
            </p:cNvCxnSpPr>
            <p:nvPr/>
          </p:nvCxnSpPr>
          <p:spPr bwMode="auto">
            <a:xfrm>
              <a:off x="915" y="1030"/>
              <a:ext cx="2686" cy="0"/>
            </a:xfrm>
            <a:prstGeom prst="straightConnector1">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086" name="AutoShape 250" hidden="1"/>
            <p:cNvSpPr>
              <a:spLocks noChangeArrowheads="1"/>
            </p:cNvSpPr>
            <p:nvPr/>
          </p:nvSpPr>
          <p:spPr bwMode="auto">
            <a:xfrm>
              <a:off x="915" y="669"/>
              <a:ext cx="2686" cy="361"/>
            </a:xfrm>
            <a:prstGeom prst="leftRightArrow">
              <a:avLst>
                <a:gd name="adj1" fmla="val 100000"/>
                <a:gd name="adj2" fmla="val 0"/>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18288" anchor="b">
              <a:spAutoFit/>
            </a:bodyPr>
            <a:lstStyle/>
            <a:p>
              <a:pPr defTabSz="912813" fontAlgn="base">
                <a:spcBef>
                  <a:spcPct val="0"/>
                </a:spcBef>
                <a:spcAft>
                  <a:spcPct val="0"/>
                </a:spcAft>
              </a:pPr>
              <a:r>
                <a:rPr lang="en-US" b="1" dirty="0">
                  <a:solidFill>
                    <a:srgbClr val="000000"/>
                  </a:solidFill>
                </a:rPr>
                <a:t>Title</a:t>
              </a:r>
            </a:p>
            <a:p>
              <a:pPr defTabSz="912813" fontAlgn="base">
                <a:spcBef>
                  <a:spcPct val="0"/>
                </a:spcBef>
                <a:spcAft>
                  <a:spcPct val="0"/>
                </a:spcAft>
              </a:pPr>
              <a:r>
                <a:rPr lang="en-US" dirty="0">
                  <a:solidFill>
                    <a:srgbClr val="808080"/>
                  </a:solidFill>
                </a:rPr>
                <a:t>Unit of measure</a:t>
              </a:r>
            </a:p>
          </p:txBody>
        </p:sp>
      </p:grpSp>
      <p:sp>
        <p:nvSpPr>
          <p:cNvPr id="1304" name="Rectangle 280"/>
          <p:cNvSpPr>
            <a:spLocks noGrp="1" noChangeArrowheads="1"/>
          </p:cNvSpPr>
          <p:nvPr>
            <p:ph type="sldNum" sz="quarter" idx="4"/>
          </p:nvPr>
        </p:nvSpPr>
        <p:spPr bwMode="auto">
          <a:xfrm>
            <a:off x="8720138" y="6565900"/>
            <a:ext cx="198437" cy="155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bodyPr>
          <a:lstStyle>
            <a:lvl1pPr defTabSz="914012" fontAlgn="auto">
              <a:spcBef>
                <a:spcPts val="0"/>
              </a:spcBef>
              <a:spcAft>
                <a:spcPts val="0"/>
              </a:spcAft>
              <a:defRPr sz="1000" smtClean="0">
                <a:solidFill>
                  <a:srgbClr val="000000"/>
                </a:solidFill>
                <a:latin typeface="+mn-lt"/>
              </a:defRPr>
            </a:lvl1pPr>
          </a:lstStyle>
          <a:p>
            <a:pPr>
              <a:defRPr/>
            </a:pPr>
            <a:fld id="{EEFAF003-F5B7-4D1D-9103-638A418402D9}" type="slidenum">
              <a:rPr lang="en-US"/>
              <a:pPr>
                <a:defRPr/>
              </a:pPr>
              <a:t>‹#›</a:t>
            </a:fld>
            <a:endParaRPr lang="en-US" dirty="0"/>
          </a:p>
        </p:txBody>
      </p:sp>
      <p:sp>
        <p:nvSpPr>
          <p:cNvPr id="3081" name="Rectangle 286"/>
          <p:cNvSpPr>
            <a:spLocks noGrp="1" noChangeArrowheads="1"/>
          </p:cNvSpPr>
          <p:nvPr>
            <p:ph type="body" idx="1"/>
          </p:nvPr>
        </p:nvSpPr>
        <p:spPr bwMode="auto">
          <a:xfrm>
            <a:off x="1482725" y="1990725"/>
            <a:ext cx="4389438" cy="1247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82" name="doc id"/>
          <p:cNvSpPr>
            <a:spLocks noChangeArrowheads="1"/>
          </p:cNvSpPr>
          <p:nvPr/>
        </p:nvSpPr>
        <p:spPr bwMode="auto">
          <a:xfrm>
            <a:off x="8247063" y="36513"/>
            <a:ext cx="669925" cy="1254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lstStyle/>
          <a:p>
            <a:pPr algn="r" defTabSz="912813" fontAlgn="base">
              <a:spcBef>
                <a:spcPct val="0"/>
              </a:spcBef>
              <a:spcAft>
                <a:spcPct val="0"/>
              </a:spcAft>
            </a:pPr>
            <a:endParaRPr lang="en-US" sz="800" dirty="0">
              <a:solidFill>
                <a:srgbClr val="000000"/>
              </a:solidFill>
            </a:endParaRPr>
          </a:p>
        </p:txBody>
      </p:sp>
      <p:pic>
        <p:nvPicPr>
          <p:cNvPr id="3083"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935913" y="0"/>
            <a:ext cx="1212850" cy="544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84" name="Rectangle 7"/>
          <p:cNvSpPr>
            <a:spLocks noChangeArrowheads="1"/>
          </p:cNvSpPr>
          <p:nvPr/>
        </p:nvSpPr>
        <p:spPr bwMode="auto">
          <a:xfrm>
            <a:off x="0" y="838200"/>
            <a:ext cx="9148763" cy="76200"/>
          </a:xfrm>
          <a:prstGeom prst="rect">
            <a:avLst/>
          </a:prstGeom>
          <a:solidFill>
            <a:schemeClr val="accent1"/>
          </a:solidFill>
          <a:ln>
            <a:noFill/>
          </a:ln>
          <a:extLst>
            <a:ext uri="{91240B29-F687-4f45-9708-019B960494DF}">
              <a14:hiddenLine xmlns:a14="http://schemas.microsoft.com/office/drawing/2010/main" xmlns="" w="25400" algn="ctr">
                <a:solidFill>
                  <a:srgbClr val="000000"/>
                </a:solidFill>
                <a:miter lim="800000"/>
                <a:headEnd/>
                <a:tailEnd/>
              </a14:hiddenLine>
            </a:ext>
          </a:extLst>
        </p:spPr>
        <p:txBody>
          <a:bodyPr lIns="91392" tIns="45696" rIns="91392" bIns="45696" anchor="ctr"/>
          <a:lstStyle/>
          <a:p>
            <a:pPr algn="ctr" defTabSz="912813" fontAlgn="base">
              <a:spcBef>
                <a:spcPct val="0"/>
              </a:spcBef>
              <a:spcAft>
                <a:spcPct val="0"/>
              </a:spcAft>
            </a:pPr>
            <a:endParaRPr lang="en-US" dirty="0">
              <a:solidFill>
                <a:srgbClr val="FFFFFF"/>
              </a:solidFill>
            </a:endParaRPr>
          </a:p>
        </p:txBody>
      </p:sp>
    </p:spTree>
    <p:extLst>
      <p:ext uri="{BB962C8B-B14F-4D97-AF65-F5344CB8AC3E}">
        <p14:creationId xmlns:p14="http://schemas.microsoft.com/office/powerpoint/2010/main" val="254587878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l" defTabSz="912813" rtl="0" eaLnBrk="0" fontAlgn="base" hangingPunct="0">
        <a:spcBef>
          <a:spcPct val="0"/>
        </a:spcBef>
        <a:spcAft>
          <a:spcPct val="0"/>
        </a:spcAft>
        <a:defRPr sz="1900" b="1">
          <a:solidFill>
            <a:schemeClr val="tx2"/>
          </a:solidFill>
          <a:latin typeface="+mj-lt"/>
          <a:ea typeface="+mj-ea"/>
          <a:cs typeface="+mj-cs"/>
        </a:defRPr>
      </a:lvl1pPr>
      <a:lvl2pPr algn="l" defTabSz="912813" rtl="0" eaLnBrk="0" fontAlgn="base" hangingPunct="0">
        <a:spcBef>
          <a:spcPct val="0"/>
        </a:spcBef>
        <a:spcAft>
          <a:spcPct val="0"/>
        </a:spcAft>
        <a:defRPr sz="1900" b="1">
          <a:solidFill>
            <a:schemeClr val="tx2"/>
          </a:solidFill>
          <a:latin typeface="Arial" charset="0"/>
        </a:defRPr>
      </a:lvl2pPr>
      <a:lvl3pPr algn="l" defTabSz="912813" rtl="0" eaLnBrk="0" fontAlgn="base" hangingPunct="0">
        <a:spcBef>
          <a:spcPct val="0"/>
        </a:spcBef>
        <a:spcAft>
          <a:spcPct val="0"/>
        </a:spcAft>
        <a:defRPr sz="1900" b="1">
          <a:solidFill>
            <a:schemeClr val="tx2"/>
          </a:solidFill>
          <a:latin typeface="Arial" charset="0"/>
        </a:defRPr>
      </a:lvl3pPr>
      <a:lvl4pPr algn="l" defTabSz="912813" rtl="0" eaLnBrk="0" fontAlgn="base" hangingPunct="0">
        <a:spcBef>
          <a:spcPct val="0"/>
        </a:spcBef>
        <a:spcAft>
          <a:spcPct val="0"/>
        </a:spcAft>
        <a:defRPr sz="1900" b="1">
          <a:solidFill>
            <a:schemeClr val="tx2"/>
          </a:solidFill>
          <a:latin typeface="Arial" charset="0"/>
        </a:defRPr>
      </a:lvl4pPr>
      <a:lvl5pPr algn="l" defTabSz="912813" rtl="0" eaLnBrk="0" fontAlgn="base" hangingPunct="0">
        <a:spcBef>
          <a:spcPct val="0"/>
        </a:spcBef>
        <a:spcAft>
          <a:spcPct val="0"/>
        </a:spcAft>
        <a:defRPr sz="1900" b="1">
          <a:solidFill>
            <a:schemeClr val="tx2"/>
          </a:solidFill>
          <a:latin typeface="Arial" charset="0"/>
        </a:defRPr>
      </a:lvl5pPr>
      <a:lvl6pPr marL="466281" algn="l" defTabSz="913138" rtl="0" fontAlgn="base">
        <a:spcBef>
          <a:spcPct val="0"/>
        </a:spcBef>
        <a:spcAft>
          <a:spcPct val="0"/>
        </a:spcAft>
        <a:defRPr sz="1900" b="1">
          <a:solidFill>
            <a:schemeClr val="tx2"/>
          </a:solidFill>
          <a:latin typeface="Arial" charset="0"/>
        </a:defRPr>
      </a:lvl6pPr>
      <a:lvl7pPr marL="932566" algn="l" defTabSz="913138" rtl="0" fontAlgn="base">
        <a:spcBef>
          <a:spcPct val="0"/>
        </a:spcBef>
        <a:spcAft>
          <a:spcPct val="0"/>
        </a:spcAft>
        <a:defRPr sz="1900" b="1">
          <a:solidFill>
            <a:schemeClr val="tx2"/>
          </a:solidFill>
          <a:latin typeface="Arial" charset="0"/>
        </a:defRPr>
      </a:lvl7pPr>
      <a:lvl8pPr marL="1398851" algn="l" defTabSz="913138" rtl="0" fontAlgn="base">
        <a:spcBef>
          <a:spcPct val="0"/>
        </a:spcBef>
        <a:spcAft>
          <a:spcPct val="0"/>
        </a:spcAft>
        <a:defRPr sz="1900" b="1">
          <a:solidFill>
            <a:schemeClr val="tx2"/>
          </a:solidFill>
          <a:latin typeface="Arial" charset="0"/>
        </a:defRPr>
      </a:lvl8pPr>
      <a:lvl9pPr marL="1865134" algn="l" defTabSz="913138" rtl="0" fontAlgn="base">
        <a:spcBef>
          <a:spcPct val="0"/>
        </a:spcBef>
        <a:spcAft>
          <a:spcPct val="0"/>
        </a:spcAft>
        <a:defRPr sz="1900" b="1">
          <a:solidFill>
            <a:schemeClr val="tx2"/>
          </a:solidFill>
          <a:latin typeface="Arial" charset="0"/>
        </a:defRPr>
      </a:lvl9pPr>
    </p:titleStyle>
    <p:bodyStyle>
      <a:lvl1pPr marL="342900" indent="-342900" algn="l" defTabSz="912813" rtl="0" eaLnBrk="0" fontAlgn="base" hangingPunct="0">
        <a:spcBef>
          <a:spcPct val="0"/>
        </a:spcBef>
        <a:spcAft>
          <a:spcPct val="0"/>
        </a:spcAft>
        <a:buClr>
          <a:schemeClr val="tx2"/>
        </a:buClr>
        <a:defRPr sz="1600">
          <a:solidFill>
            <a:schemeClr val="tx1"/>
          </a:solidFill>
          <a:latin typeface="+mn-lt"/>
          <a:ea typeface="+mn-ea"/>
          <a:cs typeface="+mn-cs"/>
        </a:defRPr>
      </a:lvl1pPr>
      <a:lvl2pPr marL="196850" indent="-195263" algn="l" defTabSz="912813" rtl="0" eaLnBrk="0" fontAlgn="base" hangingPunct="0">
        <a:spcBef>
          <a:spcPct val="0"/>
        </a:spcBef>
        <a:spcAft>
          <a:spcPct val="0"/>
        </a:spcAft>
        <a:buClr>
          <a:schemeClr val="tx2"/>
        </a:buClr>
        <a:buSzPct val="125000"/>
        <a:buFont typeface="Arial" pitchFamily="34" charset="0"/>
        <a:buChar char="▪"/>
        <a:defRPr sz="1600">
          <a:solidFill>
            <a:schemeClr val="tx1"/>
          </a:solidFill>
          <a:latin typeface="+mn-lt"/>
        </a:defRPr>
      </a:lvl2pPr>
      <a:lvl3pPr marL="465138" indent="-266700" algn="l" defTabSz="912813" rtl="0" eaLnBrk="0" fontAlgn="base" hangingPunct="0">
        <a:spcBef>
          <a:spcPct val="0"/>
        </a:spcBef>
        <a:spcAft>
          <a:spcPct val="0"/>
        </a:spcAft>
        <a:buClr>
          <a:schemeClr val="tx2"/>
        </a:buClr>
        <a:buSzPct val="120000"/>
        <a:buFont typeface="Arial" pitchFamily="34" charset="0"/>
        <a:buChar char="–"/>
        <a:defRPr sz="1600">
          <a:solidFill>
            <a:schemeClr val="tx1"/>
          </a:solidFill>
          <a:latin typeface="+mn-lt"/>
        </a:defRPr>
      </a:lvl3pPr>
      <a:lvl4pPr marL="625475" indent="-157163" algn="l" defTabSz="912813" rtl="0" eaLnBrk="0" fontAlgn="base" hangingPunct="0">
        <a:spcBef>
          <a:spcPct val="0"/>
        </a:spcBef>
        <a:spcAft>
          <a:spcPct val="0"/>
        </a:spcAft>
        <a:buClr>
          <a:schemeClr val="tx2"/>
        </a:buClr>
        <a:buSzPct val="120000"/>
        <a:buFont typeface="Arial" pitchFamily="34" charset="0"/>
        <a:buChar char="▫"/>
        <a:defRPr sz="1600">
          <a:solidFill>
            <a:schemeClr val="tx1"/>
          </a:solidFill>
          <a:latin typeface="+mn-lt"/>
        </a:defRPr>
      </a:lvl4pPr>
      <a:lvl5pPr marL="760413" indent="-131763" algn="l" defTabSz="912813" rtl="0" eaLnBrk="0" fontAlgn="base" hangingPunct="0">
        <a:spcBef>
          <a:spcPct val="0"/>
        </a:spcBef>
        <a:spcAft>
          <a:spcPct val="0"/>
        </a:spcAft>
        <a:buClr>
          <a:schemeClr val="tx2"/>
        </a:buClr>
        <a:buSzPct val="89000"/>
        <a:buFont typeface="Arial" pitchFamily="34" charset="0"/>
        <a:buChar char="-"/>
        <a:defRPr sz="1600">
          <a:solidFill>
            <a:schemeClr val="tx1"/>
          </a:solidFill>
          <a:latin typeface="+mn-lt"/>
        </a:defRPr>
      </a:lvl5pPr>
      <a:lvl6pPr marL="1227232" indent="-132761" algn="l" defTabSz="913138" rtl="0" fontAlgn="base">
        <a:spcBef>
          <a:spcPct val="0"/>
        </a:spcBef>
        <a:spcAft>
          <a:spcPct val="0"/>
        </a:spcAft>
        <a:buClr>
          <a:schemeClr val="tx2"/>
        </a:buClr>
        <a:buSzPct val="89000"/>
        <a:buFont typeface="Arial" charset="0"/>
        <a:buChar char="-"/>
        <a:defRPr sz="1600">
          <a:solidFill>
            <a:schemeClr val="tx1"/>
          </a:solidFill>
          <a:latin typeface="+mn-lt"/>
        </a:defRPr>
      </a:lvl6pPr>
      <a:lvl7pPr marL="1693516" indent="-132761" algn="l" defTabSz="913138" rtl="0" fontAlgn="base">
        <a:spcBef>
          <a:spcPct val="0"/>
        </a:spcBef>
        <a:spcAft>
          <a:spcPct val="0"/>
        </a:spcAft>
        <a:buClr>
          <a:schemeClr val="tx2"/>
        </a:buClr>
        <a:buSzPct val="89000"/>
        <a:buFont typeface="Arial" charset="0"/>
        <a:buChar char="-"/>
        <a:defRPr sz="1600">
          <a:solidFill>
            <a:schemeClr val="tx1"/>
          </a:solidFill>
          <a:latin typeface="+mn-lt"/>
        </a:defRPr>
      </a:lvl7pPr>
      <a:lvl8pPr marL="2159799" indent="-132761" algn="l" defTabSz="913138" rtl="0" fontAlgn="base">
        <a:spcBef>
          <a:spcPct val="0"/>
        </a:spcBef>
        <a:spcAft>
          <a:spcPct val="0"/>
        </a:spcAft>
        <a:buClr>
          <a:schemeClr val="tx2"/>
        </a:buClr>
        <a:buSzPct val="89000"/>
        <a:buFont typeface="Arial" charset="0"/>
        <a:buChar char="-"/>
        <a:defRPr sz="1600">
          <a:solidFill>
            <a:schemeClr val="tx1"/>
          </a:solidFill>
          <a:latin typeface="+mn-lt"/>
        </a:defRPr>
      </a:lvl8pPr>
      <a:lvl9pPr marL="2626082" indent="-132761" algn="l" defTabSz="913138" rtl="0" fontAlgn="base">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32566" rtl="0" eaLnBrk="1" latinLnBrk="0" hangingPunct="1">
        <a:defRPr sz="1800" kern="1200">
          <a:solidFill>
            <a:schemeClr val="tx1"/>
          </a:solidFill>
          <a:latin typeface="+mn-lt"/>
          <a:ea typeface="+mn-ea"/>
          <a:cs typeface="+mn-cs"/>
        </a:defRPr>
      </a:lvl1pPr>
      <a:lvl2pPr marL="466281" algn="l" defTabSz="932566" rtl="0" eaLnBrk="1" latinLnBrk="0" hangingPunct="1">
        <a:defRPr sz="1800" kern="1200">
          <a:solidFill>
            <a:schemeClr val="tx1"/>
          </a:solidFill>
          <a:latin typeface="+mn-lt"/>
          <a:ea typeface="+mn-ea"/>
          <a:cs typeface="+mn-cs"/>
        </a:defRPr>
      </a:lvl2pPr>
      <a:lvl3pPr marL="932566" algn="l" defTabSz="932566" rtl="0" eaLnBrk="1" latinLnBrk="0" hangingPunct="1">
        <a:defRPr sz="1800" kern="1200">
          <a:solidFill>
            <a:schemeClr val="tx1"/>
          </a:solidFill>
          <a:latin typeface="+mn-lt"/>
          <a:ea typeface="+mn-ea"/>
          <a:cs typeface="+mn-cs"/>
        </a:defRPr>
      </a:lvl3pPr>
      <a:lvl4pPr marL="1398851" algn="l" defTabSz="932566" rtl="0" eaLnBrk="1" latinLnBrk="0" hangingPunct="1">
        <a:defRPr sz="1800" kern="1200">
          <a:solidFill>
            <a:schemeClr val="tx1"/>
          </a:solidFill>
          <a:latin typeface="+mn-lt"/>
          <a:ea typeface="+mn-ea"/>
          <a:cs typeface="+mn-cs"/>
        </a:defRPr>
      </a:lvl4pPr>
      <a:lvl5pPr marL="1865134" algn="l" defTabSz="932566" rtl="0" eaLnBrk="1" latinLnBrk="0" hangingPunct="1">
        <a:defRPr sz="1800" kern="1200">
          <a:solidFill>
            <a:schemeClr val="tx1"/>
          </a:solidFill>
          <a:latin typeface="+mn-lt"/>
          <a:ea typeface="+mn-ea"/>
          <a:cs typeface="+mn-cs"/>
        </a:defRPr>
      </a:lvl5pPr>
      <a:lvl6pPr marL="2331418" algn="l" defTabSz="932566" rtl="0" eaLnBrk="1" latinLnBrk="0" hangingPunct="1">
        <a:defRPr sz="1800" kern="1200">
          <a:solidFill>
            <a:schemeClr val="tx1"/>
          </a:solidFill>
          <a:latin typeface="+mn-lt"/>
          <a:ea typeface="+mn-ea"/>
          <a:cs typeface="+mn-cs"/>
        </a:defRPr>
      </a:lvl6pPr>
      <a:lvl7pPr marL="2797699" algn="l" defTabSz="932566" rtl="0" eaLnBrk="1" latinLnBrk="0" hangingPunct="1">
        <a:defRPr sz="1800" kern="1200">
          <a:solidFill>
            <a:schemeClr val="tx1"/>
          </a:solidFill>
          <a:latin typeface="+mn-lt"/>
          <a:ea typeface="+mn-ea"/>
          <a:cs typeface="+mn-cs"/>
        </a:defRPr>
      </a:lvl7pPr>
      <a:lvl8pPr marL="3263983" algn="l" defTabSz="932566" rtl="0" eaLnBrk="1" latinLnBrk="0" hangingPunct="1">
        <a:defRPr sz="1800" kern="1200">
          <a:solidFill>
            <a:schemeClr val="tx1"/>
          </a:solidFill>
          <a:latin typeface="+mn-lt"/>
          <a:ea typeface="+mn-ea"/>
          <a:cs typeface="+mn-cs"/>
        </a:defRPr>
      </a:lvl8pPr>
      <a:lvl9pPr marL="3730268" algn="l" defTabSz="93256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3.jpeg"/><Relationship Id="rId5" Type="http://schemas.openxmlformats.org/officeDocument/2006/relationships/notesSlide" Target="../notesSlides/notesSlide1.xml"/><Relationship Id="rId4"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diagramData" Target="../diagrams/data4.xml"/><Relationship Id="rId18" Type="http://schemas.openxmlformats.org/officeDocument/2006/relationships/diagramData" Target="../diagrams/data5.xml"/><Relationship Id="rId26" Type="http://schemas.openxmlformats.org/officeDocument/2006/relationships/diagramColors" Target="../diagrams/colors6.xml"/><Relationship Id="rId39" Type="http://schemas.openxmlformats.org/officeDocument/2006/relationships/diagramLayout" Target="../diagrams/layout9.xml"/><Relationship Id="rId3" Type="http://schemas.openxmlformats.org/officeDocument/2006/relationships/diagramData" Target="../diagrams/data2.xml"/><Relationship Id="rId21" Type="http://schemas.openxmlformats.org/officeDocument/2006/relationships/diagramColors" Target="../diagrams/colors5.xml"/><Relationship Id="rId34" Type="http://schemas.openxmlformats.org/officeDocument/2006/relationships/diagramLayout" Target="../diagrams/layout8.xml"/><Relationship Id="rId42" Type="http://schemas.microsoft.com/office/2007/relationships/diagramDrawing" Target="../diagrams/drawing9.xml"/><Relationship Id="rId7" Type="http://schemas.microsoft.com/office/2007/relationships/diagramDrawing" Target="../diagrams/drawing2.xml"/><Relationship Id="rId12" Type="http://schemas.microsoft.com/office/2007/relationships/diagramDrawing" Target="../diagrams/drawing3.xml"/><Relationship Id="rId17" Type="http://schemas.microsoft.com/office/2007/relationships/diagramDrawing" Target="../diagrams/drawing4.xml"/><Relationship Id="rId25" Type="http://schemas.openxmlformats.org/officeDocument/2006/relationships/diagramQuickStyle" Target="../diagrams/quickStyle6.xml"/><Relationship Id="rId33" Type="http://schemas.openxmlformats.org/officeDocument/2006/relationships/diagramData" Target="../diagrams/data8.xml"/><Relationship Id="rId38" Type="http://schemas.openxmlformats.org/officeDocument/2006/relationships/diagramData" Target="../diagrams/data9.xml"/><Relationship Id="rId2" Type="http://schemas.openxmlformats.org/officeDocument/2006/relationships/notesSlide" Target="../notesSlides/notesSlide4.xml"/><Relationship Id="rId16" Type="http://schemas.openxmlformats.org/officeDocument/2006/relationships/diagramColors" Target="../diagrams/colors4.xml"/><Relationship Id="rId20" Type="http://schemas.openxmlformats.org/officeDocument/2006/relationships/diagramQuickStyle" Target="../diagrams/quickStyle5.xml"/><Relationship Id="rId29" Type="http://schemas.openxmlformats.org/officeDocument/2006/relationships/diagramLayout" Target="../diagrams/layout7.xml"/><Relationship Id="rId41" Type="http://schemas.openxmlformats.org/officeDocument/2006/relationships/diagramColors" Target="../diagrams/colors9.xml"/><Relationship Id="rId1" Type="http://schemas.openxmlformats.org/officeDocument/2006/relationships/slideLayout" Target="../slideLayouts/slideLayout14.xml"/><Relationship Id="rId6" Type="http://schemas.openxmlformats.org/officeDocument/2006/relationships/diagramColors" Target="../diagrams/colors2.xml"/><Relationship Id="rId11" Type="http://schemas.openxmlformats.org/officeDocument/2006/relationships/diagramColors" Target="../diagrams/colors3.xml"/><Relationship Id="rId24" Type="http://schemas.openxmlformats.org/officeDocument/2006/relationships/diagramLayout" Target="../diagrams/layout6.xml"/><Relationship Id="rId32" Type="http://schemas.microsoft.com/office/2007/relationships/diagramDrawing" Target="../diagrams/drawing7.xml"/><Relationship Id="rId37" Type="http://schemas.microsoft.com/office/2007/relationships/diagramDrawing" Target="../diagrams/drawing8.xml"/><Relationship Id="rId40" Type="http://schemas.openxmlformats.org/officeDocument/2006/relationships/diagramQuickStyle" Target="../diagrams/quickStyle9.xml"/><Relationship Id="rId5" Type="http://schemas.openxmlformats.org/officeDocument/2006/relationships/diagramQuickStyle" Target="../diagrams/quickStyle2.xml"/><Relationship Id="rId15" Type="http://schemas.openxmlformats.org/officeDocument/2006/relationships/diagramQuickStyle" Target="../diagrams/quickStyle4.xml"/><Relationship Id="rId23" Type="http://schemas.openxmlformats.org/officeDocument/2006/relationships/diagramData" Target="../diagrams/data6.xml"/><Relationship Id="rId28" Type="http://schemas.openxmlformats.org/officeDocument/2006/relationships/diagramData" Target="../diagrams/data7.xml"/><Relationship Id="rId36" Type="http://schemas.openxmlformats.org/officeDocument/2006/relationships/diagramColors" Target="../diagrams/colors8.xml"/><Relationship Id="rId10" Type="http://schemas.openxmlformats.org/officeDocument/2006/relationships/diagramQuickStyle" Target="../diagrams/quickStyle3.xml"/><Relationship Id="rId19" Type="http://schemas.openxmlformats.org/officeDocument/2006/relationships/diagramLayout" Target="../diagrams/layout5.xml"/><Relationship Id="rId31" Type="http://schemas.openxmlformats.org/officeDocument/2006/relationships/diagramColors" Target="../diagrams/colors7.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diagramLayout" Target="../diagrams/layout4.xml"/><Relationship Id="rId22" Type="http://schemas.microsoft.com/office/2007/relationships/diagramDrawing" Target="../diagrams/drawing5.xml"/><Relationship Id="rId27" Type="http://schemas.microsoft.com/office/2007/relationships/diagramDrawing" Target="../diagrams/drawing6.xml"/><Relationship Id="rId30" Type="http://schemas.openxmlformats.org/officeDocument/2006/relationships/diagramQuickStyle" Target="../diagrams/quickStyle7.xml"/><Relationship Id="rId35" Type="http://schemas.openxmlformats.org/officeDocument/2006/relationships/diagramQuickStyle" Target="../diagrams/quickStyle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BottomPlaceholder"/>
          <p:cNvSpPr>
            <a:spLocks noChangeArrowheads="1"/>
          </p:cNvSpPr>
          <p:nvPr/>
        </p:nvSpPr>
        <p:spPr bwMode="auto">
          <a:xfrm>
            <a:off x="0" y="2266950"/>
            <a:ext cx="2238375" cy="4575175"/>
          </a:xfrm>
          <a:prstGeom prst="rect">
            <a:avLst/>
          </a:prstGeom>
          <a:solidFill>
            <a:srgbClr val="0065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256" tIns="46628" rIns="93256" bIns="46628" anchor="ctr"/>
          <a:lstStyle/>
          <a:p>
            <a:endParaRPr lang="en-US" dirty="0"/>
          </a:p>
        </p:txBody>
      </p:sp>
      <p:sp>
        <p:nvSpPr>
          <p:cNvPr id="8196" name="TitleTopPlaceholder"/>
          <p:cNvSpPr>
            <a:spLocks noChangeArrowheads="1"/>
          </p:cNvSpPr>
          <p:nvPr/>
        </p:nvSpPr>
        <p:spPr bwMode="auto">
          <a:xfrm>
            <a:off x="0" y="0"/>
            <a:ext cx="2238375" cy="2284413"/>
          </a:xfrm>
          <a:prstGeom prst="rect">
            <a:avLst/>
          </a:prstGeom>
          <a:solidFill>
            <a:srgbClr val="91A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256" tIns="46628" rIns="93256" bIns="46628" anchor="ctr"/>
          <a:lstStyle/>
          <a:p>
            <a:endParaRPr lang="en-US" dirty="0"/>
          </a:p>
        </p:txBody>
      </p:sp>
      <p:sp>
        <p:nvSpPr>
          <p:cNvPr id="8197" name="Rectangle 37"/>
          <p:cNvSpPr>
            <a:spLocks noChangeArrowheads="1"/>
          </p:cNvSpPr>
          <p:nvPr/>
        </p:nvSpPr>
        <p:spPr bwMode="auto">
          <a:xfrm>
            <a:off x="0" y="-15875"/>
            <a:ext cx="9140825" cy="6858000"/>
          </a:xfrm>
          <a:prstGeom prst="rect">
            <a:avLst/>
          </a:prstGeom>
          <a:noFill/>
          <a:ln w="3175">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256" tIns="46628" rIns="93256" bIns="46628" anchor="ctr"/>
          <a:lstStyle/>
          <a:p>
            <a:endParaRPr lang="en-US" dirty="0"/>
          </a:p>
        </p:txBody>
      </p:sp>
      <p:sp>
        <p:nvSpPr>
          <p:cNvPr id="8198" name="McK Date"/>
          <p:cNvSpPr txBox="1">
            <a:spLocks noChangeArrowheads="1"/>
          </p:cNvSpPr>
          <p:nvPr>
            <p:custDataLst>
              <p:tags r:id="rId1"/>
            </p:custDataLst>
          </p:nvPr>
        </p:nvSpPr>
        <p:spPr bwMode="auto">
          <a:xfrm>
            <a:off x="2749550" y="5235574"/>
            <a:ext cx="5035550" cy="2778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r>
              <a:rPr lang="en-US" b="1" dirty="0" smtClean="0">
                <a:latin typeface="+mn-lt"/>
                <a:cs typeface="Calibri" pitchFamily="34" charset="0"/>
              </a:rPr>
              <a:t>September, 2014</a:t>
            </a:r>
            <a:endParaRPr lang="en-US" b="1" dirty="0">
              <a:latin typeface="+mn-lt"/>
              <a:cs typeface="Calibri" pitchFamily="34" charset="0"/>
            </a:endParaRPr>
          </a:p>
        </p:txBody>
      </p:sp>
      <p:sp>
        <p:nvSpPr>
          <p:cNvPr id="8199" name="McK Document type"/>
          <p:cNvSpPr txBox="1">
            <a:spLocks noChangeArrowheads="1"/>
          </p:cNvSpPr>
          <p:nvPr>
            <p:custDataLst>
              <p:tags r:id="rId2"/>
            </p:custDataLst>
          </p:nvPr>
        </p:nvSpPr>
        <p:spPr bwMode="auto">
          <a:xfrm>
            <a:off x="2693988" y="5014913"/>
            <a:ext cx="5035550" cy="220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b">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r>
              <a:rPr lang="en-US" sz="1400" dirty="0"/>
              <a:t> </a:t>
            </a:r>
          </a:p>
        </p:txBody>
      </p:sp>
      <p:pic>
        <p:nvPicPr>
          <p:cNvPr id="820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9550" y="3692525"/>
            <a:ext cx="2014538" cy="544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201" name="TextBox 1"/>
          <p:cNvSpPr txBox="1">
            <a:spLocks noChangeArrowheads="1"/>
          </p:cNvSpPr>
          <p:nvPr/>
        </p:nvSpPr>
        <p:spPr bwMode="auto">
          <a:xfrm>
            <a:off x="3978275" y="1555750"/>
            <a:ext cx="18891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3256" tIns="46628" rIns="93256" bIns="46628">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endParaRPr lang="en-US" dirty="0"/>
          </a:p>
        </p:txBody>
      </p:sp>
      <p:sp>
        <p:nvSpPr>
          <p:cNvPr id="12" name="Rectangle 54"/>
          <p:cNvSpPr txBox="1">
            <a:spLocks noChangeArrowheads="1"/>
          </p:cNvSpPr>
          <p:nvPr>
            <p:custDataLst>
              <p:tags r:id="rId3"/>
            </p:custDataLst>
          </p:nvPr>
        </p:nvSpPr>
        <p:spPr bwMode="auto">
          <a:xfrm>
            <a:off x="2362200" y="2133600"/>
            <a:ext cx="6629400" cy="1107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912813" rtl="0" eaLnBrk="0" fontAlgn="base" hangingPunct="0">
              <a:spcBef>
                <a:spcPct val="0"/>
              </a:spcBef>
              <a:spcAft>
                <a:spcPct val="0"/>
              </a:spcAft>
              <a:defRPr sz="3300" b="0">
                <a:solidFill>
                  <a:schemeClr val="tx2"/>
                </a:solidFill>
                <a:latin typeface="+mj-lt"/>
                <a:ea typeface="+mj-ea"/>
                <a:cs typeface="+mj-cs"/>
              </a:defRPr>
            </a:lvl1pPr>
            <a:lvl2pPr algn="l" defTabSz="912813" rtl="0" eaLnBrk="0" fontAlgn="base" hangingPunct="0">
              <a:spcBef>
                <a:spcPct val="0"/>
              </a:spcBef>
              <a:spcAft>
                <a:spcPct val="0"/>
              </a:spcAft>
              <a:defRPr sz="1900" b="1">
                <a:solidFill>
                  <a:schemeClr val="tx2"/>
                </a:solidFill>
                <a:latin typeface="Arial" charset="0"/>
              </a:defRPr>
            </a:lvl2pPr>
            <a:lvl3pPr algn="l" defTabSz="912813" rtl="0" eaLnBrk="0" fontAlgn="base" hangingPunct="0">
              <a:spcBef>
                <a:spcPct val="0"/>
              </a:spcBef>
              <a:spcAft>
                <a:spcPct val="0"/>
              </a:spcAft>
              <a:defRPr sz="1900" b="1">
                <a:solidFill>
                  <a:schemeClr val="tx2"/>
                </a:solidFill>
                <a:latin typeface="Arial" charset="0"/>
              </a:defRPr>
            </a:lvl3pPr>
            <a:lvl4pPr algn="l" defTabSz="912813" rtl="0" eaLnBrk="0" fontAlgn="base" hangingPunct="0">
              <a:spcBef>
                <a:spcPct val="0"/>
              </a:spcBef>
              <a:spcAft>
                <a:spcPct val="0"/>
              </a:spcAft>
              <a:defRPr sz="1900" b="1">
                <a:solidFill>
                  <a:schemeClr val="tx2"/>
                </a:solidFill>
                <a:latin typeface="Arial" charset="0"/>
              </a:defRPr>
            </a:lvl4pPr>
            <a:lvl5pPr algn="l" defTabSz="912813" rtl="0" eaLnBrk="0" fontAlgn="base" hangingPunct="0">
              <a:spcBef>
                <a:spcPct val="0"/>
              </a:spcBef>
              <a:spcAft>
                <a:spcPct val="0"/>
              </a:spcAft>
              <a:defRPr sz="1900" b="1">
                <a:solidFill>
                  <a:schemeClr val="tx2"/>
                </a:solidFill>
                <a:latin typeface="Arial" charset="0"/>
              </a:defRPr>
            </a:lvl5pPr>
            <a:lvl6pPr marL="466231" algn="l" defTabSz="913041" rtl="0" fontAlgn="base">
              <a:spcBef>
                <a:spcPct val="0"/>
              </a:spcBef>
              <a:spcAft>
                <a:spcPct val="0"/>
              </a:spcAft>
              <a:defRPr sz="1900" b="1">
                <a:solidFill>
                  <a:schemeClr val="tx2"/>
                </a:solidFill>
                <a:latin typeface="Arial" charset="0"/>
              </a:defRPr>
            </a:lvl6pPr>
            <a:lvl7pPr marL="932467" algn="l" defTabSz="913041" rtl="0" fontAlgn="base">
              <a:spcBef>
                <a:spcPct val="0"/>
              </a:spcBef>
              <a:spcAft>
                <a:spcPct val="0"/>
              </a:spcAft>
              <a:defRPr sz="1900" b="1">
                <a:solidFill>
                  <a:schemeClr val="tx2"/>
                </a:solidFill>
                <a:latin typeface="Arial" charset="0"/>
              </a:defRPr>
            </a:lvl7pPr>
            <a:lvl8pPr marL="1398703" algn="l" defTabSz="913041" rtl="0" fontAlgn="base">
              <a:spcBef>
                <a:spcPct val="0"/>
              </a:spcBef>
              <a:spcAft>
                <a:spcPct val="0"/>
              </a:spcAft>
              <a:defRPr sz="1900" b="1">
                <a:solidFill>
                  <a:schemeClr val="tx2"/>
                </a:solidFill>
                <a:latin typeface="Arial" charset="0"/>
              </a:defRPr>
            </a:lvl8pPr>
            <a:lvl9pPr marL="1864936" algn="l" defTabSz="913041" rtl="0" fontAlgn="base">
              <a:spcBef>
                <a:spcPct val="0"/>
              </a:spcBef>
              <a:spcAft>
                <a:spcPct val="0"/>
              </a:spcAft>
              <a:defRPr sz="1900" b="1">
                <a:solidFill>
                  <a:schemeClr val="tx2"/>
                </a:solidFill>
                <a:latin typeface="Arial" charset="0"/>
              </a:defRPr>
            </a:lvl9pPr>
          </a:lstStyle>
          <a:p>
            <a:pPr eaLnBrk="1" hangingPunct="1"/>
            <a:r>
              <a:rPr lang="en-US" sz="2400" b="1" kern="0" dirty="0" smtClean="0"/>
              <a:t>Clinical </a:t>
            </a:r>
            <a:r>
              <a:rPr lang="en-US" sz="2400" b="1" kern="0" dirty="0"/>
              <a:t>Trial </a:t>
            </a:r>
            <a:r>
              <a:rPr lang="en-US" sz="2400" b="1" kern="0" dirty="0" smtClean="0"/>
              <a:t>Office:</a:t>
            </a:r>
          </a:p>
          <a:p>
            <a:pPr eaLnBrk="1" hangingPunct="1"/>
            <a:r>
              <a:rPr lang="en-US" sz="2400" b="1" kern="0" dirty="0"/>
              <a:t>S</a:t>
            </a:r>
            <a:r>
              <a:rPr lang="en-US" sz="2400" b="1" kern="0" dirty="0" smtClean="0"/>
              <a:t>upport </a:t>
            </a:r>
            <a:r>
              <a:rPr lang="en-US" sz="2400" b="1" kern="0" dirty="0"/>
              <a:t>service for clinical trials </a:t>
            </a:r>
            <a:r>
              <a:rPr lang="en-US" sz="2400" b="1" kern="0" dirty="0" smtClean="0"/>
              <a:t>performed </a:t>
            </a:r>
            <a:r>
              <a:rPr lang="en-US" sz="2400" b="1" kern="0" dirty="0"/>
              <a:t>using BMC clinical infrastructure</a:t>
            </a:r>
          </a:p>
        </p:txBody>
      </p:sp>
    </p:spTree>
    <p:extLst>
      <p:ext uri="{BB962C8B-B14F-4D97-AF65-F5344CB8AC3E}">
        <p14:creationId xmlns:p14="http://schemas.microsoft.com/office/powerpoint/2010/main" val="26534390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1"/>
          </p:nvPr>
        </p:nvSpPr>
        <p:spPr>
          <a:xfrm>
            <a:off x="152400" y="1219200"/>
            <a:ext cx="8686800" cy="4876800"/>
          </a:xfrm>
        </p:spPr>
        <p:txBody>
          <a:bodyPr/>
          <a:lstStyle/>
          <a:p>
            <a:pPr marL="0" indent="0">
              <a:defRPr/>
            </a:pPr>
            <a:r>
              <a:rPr lang="en-US" dirty="0" smtClean="0"/>
              <a:t>A </a:t>
            </a:r>
            <a:r>
              <a:rPr lang="en-US" dirty="0"/>
              <a:t>new </a:t>
            </a:r>
            <a:r>
              <a:rPr lang="en-US" dirty="0" smtClean="0"/>
              <a:t>clinical research support service is being launched to </a:t>
            </a:r>
            <a:r>
              <a:rPr lang="en-US" dirty="0"/>
              <a:t>provide a central </a:t>
            </a:r>
            <a:r>
              <a:rPr lang="en-US" dirty="0" smtClean="0"/>
              <a:t>and comprehensive framework </a:t>
            </a:r>
            <a:r>
              <a:rPr lang="en-US" dirty="0"/>
              <a:t>of financial and administrative support and oversight for clinical trials performed using BMC clinical infrastructure. </a:t>
            </a:r>
          </a:p>
          <a:p>
            <a:pPr marL="0" indent="0">
              <a:defRPr/>
            </a:pPr>
            <a:endParaRPr lang="en-US" dirty="0"/>
          </a:p>
          <a:p>
            <a:pPr marL="0" indent="0">
              <a:defRPr/>
            </a:pPr>
            <a:r>
              <a:rPr lang="en-US" dirty="0" smtClean="0"/>
              <a:t>The objectives of the service </a:t>
            </a:r>
            <a:r>
              <a:rPr lang="en-US" dirty="0"/>
              <a:t>are </a:t>
            </a:r>
            <a:r>
              <a:rPr lang="en-US" dirty="0" smtClean="0"/>
              <a:t>to: </a:t>
            </a:r>
          </a:p>
          <a:p>
            <a:pPr marL="0" indent="0">
              <a:defRPr/>
            </a:pPr>
            <a:endParaRPr lang="en-US" dirty="0"/>
          </a:p>
          <a:p>
            <a:pPr>
              <a:buFont typeface="+mj-lt"/>
              <a:buAutoNum type="arabicPeriod"/>
              <a:defRPr/>
            </a:pPr>
            <a:r>
              <a:rPr lang="en-US" b="1" i="1" dirty="0" smtClean="0"/>
              <a:t>Increase </a:t>
            </a:r>
            <a:r>
              <a:rPr lang="en-US" b="1" i="1" dirty="0"/>
              <a:t>the support </a:t>
            </a:r>
            <a:r>
              <a:rPr lang="en-US" b="1" i="1" dirty="0" smtClean="0"/>
              <a:t>for </a:t>
            </a:r>
            <a:r>
              <a:rPr lang="en-US" b="1" i="1" dirty="0"/>
              <a:t>clinical </a:t>
            </a:r>
            <a:r>
              <a:rPr lang="en-US" b="1" i="1" dirty="0" smtClean="0"/>
              <a:t>trials </a:t>
            </a:r>
            <a:r>
              <a:rPr lang="en-US" dirty="0" smtClean="0"/>
              <a:t>through expanded institutional involvement and continued investments in the clinical research infrastructure </a:t>
            </a:r>
          </a:p>
          <a:p>
            <a:pPr>
              <a:buFont typeface="+mj-lt"/>
              <a:buAutoNum type="arabicPeriod"/>
              <a:defRPr/>
            </a:pPr>
            <a:endParaRPr lang="en-US" dirty="0" smtClean="0"/>
          </a:p>
          <a:p>
            <a:pPr>
              <a:buFont typeface="+mj-lt"/>
              <a:buAutoNum type="arabicPeriod"/>
              <a:defRPr/>
            </a:pPr>
            <a:r>
              <a:rPr lang="en-US" b="1" i="1" dirty="0" smtClean="0"/>
              <a:t>Improve </a:t>
            </a:r>
            <a:r>
              <a:rPr lang="en-US" b="1" i="1" dirty="0"/>
              <a:t>cost recovery</a:t>
            </a:r>
            <a:r>
              <a:rPr lang="en-US" i="1" dirty="0"/>
              <a:t> </a:t>
            </a:r>
            <a:r>
              <a:rPr lang="en-US" dirty="0"/>
              <a:t>by expanding on our ability to budget </a:t>
            </a:r>
            <a:r>
              <a:rPr lang="en-US" dirty="0" smtClean="0"/>
              <a:t>and bill industry-sponsored clinical research for professional fees and hospital service costs</a:t>
            </a:r>
          </a:p>
          <a:p>
            <a:pPr>
              <a:buFont typeface="+mj-lt"/>
              <a:buAutoNum type="arabicPeriod"/>
              <a:defRPr/>
            </a:pPr>
            <a:endParaRPr lang="en-US" b="1" i="1" dirty="0" smtClean="0"/>
          </a:p>
          <a:p>
            <a:pPr>
              <a:buFont typeface="+mj-lt"/>
              <a:buAutoNum type="arabicPeriod"/>
              <a:defRPr/>
            </a:pPr>
            <a:r>
              <a:rPr lang="en-US" b="1" i="1" dirty="0" smtClean="0"/>
              <a:t>Enhance clinical </a:t>
            </a:r>
            <a:r>
              <a:rPr lang="en-US" b="1" i="1" dirty="0"/>
              <a:t>research </a:t>
            </a:r>
            <a:r>
              <a:rPr lang="en-US" b="1" i="1" dirty="0" smtClean="0"/>
              <a:t>billing processes</a:t>
            </a:r>
            <a:r>
              <a:rPr lang="en-US" i="1" dirty="0" smtClean="0"/>
              <a:t> </a:t>
            </a:r>
            <a:r>
              <a:rPr lang="en-US" dirty="0" smtClean="0"/>
              <a:t>by educating the clinical research </a:t>
            </a:r>
            <a:r>
              <a:rPr lang="en-US" dirty="0"/>
              <a:t>community on national best </a:t>
            </a:r>
            <a:r>
              <a:rPr lang="en-US" dirty="0" smtClean="0"/>
              <a:t>practices; and implementing policies, procedures and systems</a:t>
            </a:r>
          </a:p>
          <a:p>
            <a:pPr>
              <a:buFont typeface="+mj-lt"/>
              <a:buAutoNum type="arabicPeriod"/>
              <a:defRPr/>
            </a:pPr>
            <a:endParaRPr lang="en-US" dirty="0"/>
          </a:p>
          <a:p>
            <a:pPr marL="0" indent="0">
              <a:defRPr/>
            </a:pPr>
            <a:r>
              <a:rPr lang="en-US" dirty="0"/>
              <a:t>The Clinical Trial Office is a major component of this new </a:t>
            </a:r>
            <a:r>
              <a:rPr lang="en-US" dirty="0" smtClean="0"/>
              <a:t>environment and will be involved with awards for both BU and BMC.</a:t>
            </a:r>
            <a:endParaRPr lang="en-US" dirty="0"/>
          </a:p>
          <a:p>
            <a:pPr marL="0" indent="0">
              <a:defRPr/>
            </a:pPr>
            <a:endParaRPr lang="en-US" dirty="0"/>
          </a:p>
          <a:p>
            <a:pPr marL="0" indent="0">
              <a:defRPr/>
            </a:pPr>
            <a:r>
              <a:rPr lang="en-US" dirty="0" smtClean="0"/>
              <a:t>This presentation will outline</a:t>
            </a:r>
            <a:r>
              <a:rPr lang="en-US" b="1" dirty="0" smtClean="0">
                <a:solidFill>
                  <a:srgbClr val="FF0000"/>
                </a:solidFill>
              </a:rPr>
              <a:t> </a:t>
            </a:r>
            <a:r>
              <a:rPr lang="en-US" dirty="0" smtClean="0"/>
              <a:t>why changes are necessary, what’s new (focus on the Clinical Trial Office), what has been done so far, and next steps. </a:t>
            </a:r>
            <a:endParaRPr lang="en-US" strike="sngStrike" dirty="0"/>
          </a:p>
        </p:txBody>
      </p:sp>
      <p:sp>
        <p:nvSpPr>
          <p:cNvPr id="43011" name="Slide Number Placeholder 3"/>
          <p:cNvSpPr>
            <a:spLocks noGrp="1"/>
          </p:cNvSpPr>
          <p:nvPr>
            <p:ph type="sldNum" sz="quarter" idx="10"/>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671C855-98E3-1B49-A08D-C9B5B006F5EC}" type="slidenum">
              <a:rPr lang="en-US" sz="1000">
                <a:solidFill>
                  <a:srgbClr val="000000"/>
                </a:solidFill>
              </a:rPr>
              <a:pPr eaLnBrk="1" hangingPunct="1"/>
              <a:t>2</a:t>
            </a:fld>
            <a:endParaRPr lang="en-US" sz="1000" dirty="0">
              <a:solidFill>
                <a:srgbClr val="000000"/>
              </a:solidFill>
            </a:endParaRPr>
          </a:p>
        </p:txBody>
      </p:sp>
      <p:sp>
        <p:nvSpPr>
          <p:cNvPr id="3" name="Title 2"/>
          <p:cNvSpPr>
            <a:spLocks noGrp="1"/>
          </p:cNvSpPr>
          <p:nvPr>
            <p:ph type="title"/>
          </p:nvPr>
        </p:nvSpPr>
        <p:spPr>
          <a:xfrm>
            <a:off x="122238" y="231260"/>
            <a:ext cx="7813675" cy="369332"/>
          </a:xfrm>
        </p:spPr>
        <p:txBody>
          <a:bodyPr/>
          <a:lstStyle/>
          <a:p>
            <a:r>
              <a:rPr lang="en-US" sz="2400" dirty="0" smtClean="0"/>
              <a:t>Executive Summary</a:t>
            </a:r>
            <a:endParaRPr lang="en-US" sz="2400" dirty="0"/>
          </a:p>
        </p:txBody>
      </p:sp>
    </p:spTree>
    <p:extLst>
      <p:ext uri="{BB962C8B-B14F-4D97-AF65-F5344CB8AC3E}">
        <p14:creationId xmlns:p14="http://schemas.microsoft.com/office/powerpoint/2010/main" val="6261533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89" y="231610"/>
            <a:ext cx="7803311" cy="369332"/>
          </a:xfrm>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defTabSz="913041" eaLnBrk="1" hangingPunct="1"/>
            <a:r>
              <a:rPr lang="en-US" sz="2400" kern="1200" dirty="0" smtClean="0">
                <a:cs typeface="Calibri"/>
              </a:rPr>
              <a:t>Why is Change Necessary? </a:t>
            </a:r>
            <a:endParaRPr lang="en-US" sz="2400" kern="1200" dirty="0">
              <a:cs typeface="Calibri"/>
            </a:endParaRPr>
          </a:p>
        </p:txBody>
      </p:sp>
      <p:sp>
        <p:nvSpPr>
          <p:cNvPr id="3" name="Content Placeholder 2"/>
          <p:cNvSpPr>
            <a:spLocks noGrp="1"/>
          </p:cNvSpPr>
          <p:nvPr>
            <p:ph idx="1"/>
          </p:nvPr>
        </p:nvSpPr>
        <p:spPr>
          <a:xfrm>
            <a:off x="152400" y="914400"/>
            <a:ext cx="8839200" cy="4724400"/>
          </a:xfrm>
        </p:spPr>
        <p:txBody>
          <a:bodyPr/>
          <a:lstStyle/>
          <a:p>
            <a:pPr marL="0" lvl="1" indent="0">
              <a:buSzTx/>
              <a:buNone/>
            </a:pPr>
            <a:r>
              <a:rPr lang="en-US" dirty="0"/>
              <a:t>The National </a:t>
            </a:r>
            <a:r>
              <a:rPr lang="en-US" dirty="0" smtClean="0"/>
              <a:t>landscape </a:t>
            </a:r>
            <a:r>
              <a:rPr lang="en-US" dirty="0"/>
              <a:t>consists of </a:t>
            </a:r>
            <a:r>
              <a:rPr lang="en-US" b="1" dirty="0"/>
              <a:t>tighter regulations and increased scrutiny of research </a:t>
            </a:r>
            <a:r>
              <a:rPr lang="en-US" b="1" dirty="0" smtClean="0"/>
              <a:t>costs. </a:t>
            </a:r>
            <a:r>
              <a:rPr lang="en-US" kern="1200" dirty="0" smtClean="0">
                <a:cs typeface="Arial"/>
              </a:rPr>
              <a:t>Noncompliance with federal regulations can lead to stringent corrective action plans and financial implications. A few examples:</a:t>
            </a:r>
          </a:p>
          <a:p>
            <a:pPr marL="0" indent="0">
              <a:buNone/>
            </a:pPr>
            <a:endParaRPr lang="en-US" u="sng" kern="1200" dirty="0" smtClean="0">
              <a:cs typeface="Arial"/>
            </a:endParaRPr>
          </a:p>
          <a:p>
            <a:pPr marL="0" indent="0"/>
            <a:r>
              <a:rPr lang="en-US" b="1" u="sng" kern="1200" dirty="0" smtClean="0">
                <a:cs typeface="Arial"/>
              </a:rPr>
              <a:t>University </a:t>
            </a:r>
            <a:r>
              <a:rPr lang="en-US" b="1" u="sng" kern="1200" dirty="0">
                <a:cs typeface="Arial"/>
              </a:rPr>
              <a:t>of Alabama at </a:t>
            </a:r>
            <a:r>
              <a:rPr lang="en-US" b="1" u="sng" kern="1200" dirty="0" smtClean="0">
                <a:cs typeface="Arial"/>
              </a:rPr>
              <a:t>Birmingham (2005) $3.4M</a:t>
            </a:r>
            <a:endParaRPr lang="en-US" b="1" u="sng" kern="1200" dirty="0">
              <a:cs typeface="Arial"/>
            </a:endParaRPr>
          </a:p>
          <a:p>
            <a:pPr marL="454025" lvl="3" indent="-171450">
              <a:buFont typeface="Arial" pitchFamily="34" charset="0"/>
              <a:buChar char="•"/>
            </a:pPr>
            <a:r>
              <a:rPr lang="en-US" kern="1200" dirty="0" smtClean="0">
                <a:cs typeface="Arial"/>
              </a:rPr>
              <a:t>Unlawfully </a:t>
            </a:r>
            <a:r>
              <a:rPr lang="en-US" kern="1200" dirty="0">
                <a:cs typeface="Arial"/>
              </a:rPr>
              <a:t>billed Medicare for clinical research trials that were also billed to the sponsor of research </a:t>
            </a:r>
            <a:r>
              <a:rPr lang="en-US" kern="1200" dirty="0" smtClean="0">
                <a:cs typeface="Arial"/>
              </a:rPr>
              <a:t>grants (double billing).</a:t>
            </a:r>
          </a:p>
          <a:p>
            <a:pPr marL="454025" lvl="3" indent="-171450">
              <a:buFont typeface="Arial" pitchFamily="34" charset="0"/>
              <a:buChar char="•"/>
            </a:pPr>
            <a:endParaRPr lang="en-US" kern="1200" dirty="0">
              <a:cs typeface="Arial"/>
            </a:endParaRPr>
          </a:p>
          <a:p>
            <a:pPr marL="0" indent="0"/>
            <a:r>
              <a:rPr lang="en-US" b="1" u="sng" kern="1200" dirty="0" smtClean="0">
                <a:cs typeface="Arial"/>
              </a:rPr>
              <a:t>Rush </a:t>
            </a:r>
            <a:r>
              <a:rPr lang="en-US" b="1" u="sng" kern="1200" dirty="0">
                <a:cs typeface="Arial"/>
              </a:rPr>
              <a:t>University Medical Center in </a:t>
            </a:r>
            <a:r>
              <a:rPr lang="en-US" b="1" u="sng" kern="1200" dirty="0" smtClean="0">
                <a:cs typeface="Arial"/>
              </a:rPr>
              <a:t>Chicago (2005)  $1.0M</a:t>
            </a:r>
            <a:endParaRPr lang="en-US" b="1" u="sng" kern="1200" dirty="0">
              <a:cs typeface="Arial"/>
            </a:endParaRPr>
          </a:p>
          <a:p>
            <a:pPr marL="454025" lvl="3" indent="-171450">
              <a:buFont typeface="Arial" pitchFamily="34" charset="0"/>
              <a:buChar char="•"/>
            </a:pPr>
            <a:r>
              <a:rPr lang="en-US" kern="1200" dirty="0" smtClean="0">
                <a:cs typeface="Arial"/>
              </a:rPr>
              <a:t>Inappropriate </a:t>
            </a:r>
            <a:r>
              <a:rPr lang="en-US" kern="1200" dirty="0">
                <a:cs typeface="Arial"/>
              </a:rPr>
              <a:t>clinical trials charges submitted to Medicare and </a:t>
            </a:r>
            <a:r>
              <a:rPr lang="en-US" kern="1200" dirty="0" smtClean="0">
                <a:cs typeface="Arial"/>
              </a:rPr>
              <a:t>Medicaid	</a:t>
            </a:r>
          </a:p>
          <a:p>
            <a:pPr marL="171450" indent="-171450">
              <a:buFont typeface="Arial" pitchFamily="34" charset="0"/>
              <a:buChar char="•"/>
            </a:pPr>
            <a:endParaRPr lang="en-US" kern="1200" dirty="0" smtClean="0">
              <a:cs typeface="Arial"/>
            </a:endParaRPr>
          </a:p>
          <a:p>
            <a:pPr marL="0" indent="0"/>
            <a:r>
              <a:rPr lang="en-US" b="1" u="sng" kern="1200" dirty="0" smtClean="0">
                <a:cs typeface="Arial"/>
              </a:rPr>
              <a:t>Beth </a:t>
            </a:r>
            <a:r>
              <a:rPr lang="en-US" b="1" u="sng" kern="1200" dirty="0">
                <a:cs typeface="Arial"/>
              </a:rPr>
              <a:t>Israel Deaconess Medical Center (2002) $ </a:t>
            </a:r>
            <a:r>
              <a:rPr lang="en-US" b="1" u="sng" kern="1200" dirty="0" smtClean="0">
                <a:cs typeface="Arial"/>
              </a:rPr>
              <a:t>3.2M</a:t>
            </a:r>
          </a:p>
          <a:p>
            <a:pPr marL="454025" lvl="3" indent="-171450">
              <a:buFont typeface="Arial" pitchFamily="34" charset="0"/>
              <a:buChar char="•"/>
            </a:pPr>
            <a:r>
              <a:rPr lang="en-US" kern="1200" dirty="0" smtClean="0">
                <a:cs typeface="Arial"/>
              </a:rPr>
              <a:t>Improper billing of experimental cardiac devices to Medicare</a:t>
            </a:r>
          </a:p>
          <a:p>
            <a:pPr marL="454025" lvl="3" indent="-171450">
              <a:buFont typeface="Arial" pitchFamily="34" charset="0"/>
              <a:buChar char="•"/>
            </a:pPr>
            <a:endParaRPr lang="en-US" kern="1200" dirty="0">
              <a:cs typeface="Arial"/>
            </a:endParaRPr>
          </a:p>
          <a:p>
            <a:pPr marL="0" lvl="1" indent="0">
              <a:buSzTx/>
              <a:buNone/>
            </a:pPr>
            <a:r>
              <a:rPr lang="en-US" kern="1200" dirty="0">
                <a:cs typeface="Arial"/>
              </a:rPr>
              <a:t>The following examples at BMC </a:t>
            </a:r>
            <a:r>
              <a:rPr lang="en-US" kern="1200" dirty="0" smtClean="0">
                <a:cs typeface="Arial"/>
              </a:rPr>
              <a:t>were </a:t>
            </a:r>
            <a:r>
              <a:rPr lang="en-US" kern="1200" dirty="0">
                <a:cs typeface="Arial"/>
              </a:rPr>
              <a:t>identified in the recent past:</a:t>
            </a:r>
          </a:p>
          <a:p>
            <a:pPr marL="285750" lvl="1" indent="-285750">
              <a:buSzTx/>
              <a:buFont typeface="Wingdings" panose="05000000000000000000" pitchFamily="2" charset="2"/>
              <a:buChar char="§"/>
            </a:pPr>
            <a:r>
              <a:rPr lang="en-US" kern="1200" dirty="0">
                <a:cs typeface="Arial"/>
              </a:rPr>
              <a:t>Clinical Trial participants received bills in error due to incorrect registration</a:t>
            </a:r>
          </a:p>
          <a:p>
            <a:pPr marL="285750" lvl="1" indent="-285750"/>
            <a:r>
              <a:rPr lang="en-US" kern="1200" dirty="0">
                <a:cs typeface="Arial"/>
              </a:rPr>
              <a:t>Potential misappropriation of clinical trial expenses resulting in return of funds</a:t>
            </a:r>
          </a:p>
          <a:p>
            <a:pPr marL="285750" lvl="1" indent="-285750"/>
            <a:r>
              <a:rPr lang="en-US" kern="1200" dirty="0">
                <a:cs typeface="Arial"/>
              </a:rPr>
              <a:t>A Clinical Trial requiring Research MRI’s did not follow standard practice and could have resulted in research charges being charged incorrectly</a:t>
            </a:r>
          </a:p>
          <a:p>
            <a:pPr marL="285750" lvl="1" indent="-285750"/>
            <a:r>
              <a:rPr lang="en-US" kern="1200" dirty="0">
                <a:cs typeface="Arial"/>
              </a:rPr>
              <a:t>An independent assessment of 5 clinical trials in 2012 found that 89% of expected professional charges related to participant study visits were potentially unbilled.</a:t>
            </a:r>
            <a:endParaRPr lang="en-US" sz="1200" kern="1200" dirty="0">
              <a:cs typeface="Arial"/>
            </a:endParaRPr>
          </a:p>
          <a:p>
            <a:pPr marL="282575" lvl="3" indent="0">
              <a:buNone/>
            </a:pPr>
            <a:endParaRPr lang="en-US" kern="1200" dirty="0">
              <a:cs typeface="Arial"/>
            </a:endParaRPr>
          </a:p>
          <a:p>
            <a:pPr marL="0" indent="0"/>
            <a:endParaRPr lang="en-US" kern="1200" dirty="0" smtClean="0">
              <a:cs typeface="Arial"/>
            </a:endParaRPr>
          </a:p>
        </p:txBody>
      </p:sp>
      <p:sp>
        <p:nvSpPr>
          <p:cNvPr id="4" name="Slide Number Placeholder 4"/>
          <p:cNvSpPr>
            <a:spLocks noGrp="1"/>
          </p:cNvSpPr>
          <p:nvPr>
            <p:ph type="sldNum" sz="quarter" idx="10"/>
          </p:nvPr>
        </p:nvSpPr>
        <p:spPr>
          <a:xfrm>
            <a:off x="8720138" y="6565900"/>
            <a:ext cx="198437" cy="155575"/>
          </a:xfrm>
          <a:noFill/>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pPr defTabSz="912813" fontAlgn="base">
              <a:spcBef>
                <a:spcPct val="0"/>
              </a:spcBef>
              <a:spcAft>
                <a:spcPct val="0"/>
              </a:spcAft>
            </a:pPr>
            <a:fld id="{756EEC78-B983-47FD-973C-ABC0508413E9}" type="slidenum">
              <a:rPr lang="en-US">
                <a:solidFill>
                  <a:srgbClr val="000000"/>
                </a:solidFill>
              </a:rPr>
              <a:pPr defTabSz="912813" fontAlgn="base">
                <a:spcBef>
                  <a:spcPct val="0"/>
                </a:spcBef>
                <a:spcAft>
                  <a:spcPct val="0"/>
                </a:spcAft>
              </a:pPr>
              <a:t>3</a:t>
            </a:fld>
            <a:endParaRPr lang="en-US" dirty="0">
              <a:solidFill>
                <a:srgbClr val="000000"/>
              </a:solidFill>
            </a:endParaRPr>
          </a:p>
        </p:txBody>
      </p:sp>
    </p:spTree>
    <p:extLst>
      <p:ext uri="{BB962C8B-B14F-4D97-AF65-F5344CB8AC3E}">
        <p14:creationId xmlns:p14="http://schemas.microsoft.com/office/powerpoint/2010/main" val="4099538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452846"/>
              </p:ext>
            </p:extLst>
          </p:nvPr>
        </p:nvGraphicFramePr>
        <p:xfrm>
          <a:off x="30480" y="914400"/>
          <a:ext cx="9113520" cy="539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175" name="TextBox 6"/>
          <p:cNvSpPr txBox="1">
            <a:spLocks noChangeArrowheads="1"/>
          </p:cNvSpPr>
          <p:nvPr/>
        </p:nvSpPr>
        <p:spPr bwMode="auto">
          <a:xfrm>
            <a:off x="7543800" y="2438400"/>
            <a:ext cx="1841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dirty="0"/>
          </a:p>
        </p:txBody>
      </p:sp>
      <p:sp>
        <p:nvSpPr>
          <p:cNvPr id="45" name="Slide Number Placeholder 3"/>
          <p:cNvSpPr>
            <a:spLocks noGrp="1"/>
          </p:cNvSpPr>
          <p:nvPr>
            <p:ph type="sldNum" sz="quarter" idx="10"/>
          </p:nvPr>
        </p:nvSpPr>
        <p:spPr>
          <a:xfrm>
            <a:off x="8720138" y="6565900"/>
            <a:ext cx="198437" cy="155575"/>
          </a:xfrm>
          <a:noFill/>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671C855-98E3-1B49-A08D-C9B5B006F5EC}" type="slidenum">
              <a:rPr lang="en-US" sz="1000">
                <a:solidFill>
                  <a:srgbClr val="000000"/>
                </a:solidFill>
              </a:rPr>
              <a:pPr eaLnBrk="1" hangingPunct="1"/>
              <a:t>4</a:t>
            </a:fld>
            <a:endParaRPr lang="en-US" sz="1000" dirty="0">
              <a:solidFill>
                <a:srgbClr val="000000"/>
              </a:solidFill>
            </a:endParaRPr>
          </a:p>
        </p:txBody>
      </p:sp>
      <p:sp>
        <p:nvSpPr>
          <p:cNvPr id="3" name="TextBox 2"/>
          <p:cNvSpPr txBox="1"/>
          <p:nvPr/>
        </p:nvSpPr>
        <p:spPr>
          <a:xfrm>
            <a:off x="-2484876" y="1629077"/>
            <a:ext cx="184666" cy="369332"/>
          </a:xfrm>
          <a:prstGeom prst="rect">
            <a:avLst/>
          </a:prstGeom>
          <a:noFill/>
        </p:spPr>
        <p:txBody>
          <a:bodyPr wrap="none" rtlCol="0">
            <a:spAutoFit/>
          </a:bodyPr>
          <a:lstStyle/>
          <a:p>
            <a:endParaRPr lang="en-US" dirty="0"/>
          </a:p>
        </p:txBody>
      </p:sp>
      <p:sp>
        <p:nvSpPr>
          <p:cNvPr id="9" name="Line Callout 2 8"/>
          <p:cNvSpPr/>
          <p:nvPr/>
        </p:nvSpPr>
        <p:spPr>
          <a:xfrm>
            <a:off x="7223125" y="990600"/>
            <a:ext cx="1920875" cy="1828800"/>
          </a:xfrm>
          <a:prstGeom prst="borderCallout2">
            <a:avLst>
              <a:gd name="adj1" fmla="val 42781"/>
              <a:gd name="adj2" fmla="val 110"/>
              <a:gd name="adj3" fmla="val 41357"/>
              <a:gd name="adj4" fmla="val -734"/>
              <a:gd name="adj5" fmla="val 34052"/>
              <a:gd name="adj6" fmla="val -9478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u="sng" dirty="0" smtClean="0">
                <a:solidFill>
                  <a:schemeClr val="tx1"/>
                </a:solidFill>
              </a:rPr>
              <a:t>Membership</a:t>
            </a:r>
            <a:r>
              <a:rPr lang="en-US" sz="1050" b="1" dirty="0" smtClean="0">
                <a:solidFill>
                  <a:schemeClr val="tx1"/>
                </a:solidFill>
              </a:rPr>
              <a:t>: </a:t>
            </a:r>
          </a:p>
          <a:p>
            <a:r>
              <a:rPr lang="en-US" sz="1050" b="1" dirty="0" smtClean="0">
                <a:solidFill>
                  <a:schemeClr val="tx1"/>
                </a:solidFill>
              </a:rPr>
              <a:t>Chief Medical Officer </a:t>
            </a:r>
            <a:r>
              <a:rPr lang="en-US" sz="1050" dirty="0" smtClean="0">
                <a:solidFill>
                  <a:schemeClr val="tx1"/>
                </a:solidFill>
              </a:rPr>
              <a:t>(</a:t>
            </a:r>
            <a:r>
              <a:rPr lang="en-US" sz="1050" dirty="0" err="1" smtClean="0">
                <a:solidFill>
                  <a:schemeClr val="tx1"/>
                </a:solidFill>
              </a:rPr>
              <a:t>Ravin</a:t>
            </a:r>
            <a:r>
              <a:rPr lang="en-US" sz="1050" dirty="0" smtClean="0">
                <a:solidFill>
                  <a:schemeClr val="tx1"/>
                </a:solidFill>
              </a:rPr>
              <a:t> Davidoff, MD), </a:t>
            </a:r>
          </a:p>
          <a:p>
            <a:r>
              <a:rPr lang="en-US" sz="1050" b="1" dirty="0" smtClean="0">
                <a:solidFill>
                  <a:schemeClr val="tx1"/>
                </a:solidFill>
              </a:rPr>
              <a:t>Chief Financial Officer </a:t>
            </a:r>
            <a:r>
              <a:rPr lang="en-US" sz="1050" dirty="0" smtClean="0">
                <a:solidFill>
                  <a:schemeClr val="tx1"/>
                </a:solidFill>
              </a:rPr>
              <a:t>(Richard </a:t>
            </a:r>
            <a:r>
              <a:rPr lang="en-US" sz="1050" dirty="0" err="1" smtClean="0">
                <a:solidFill>
                  <a:schemeClr val="tx1"/>
                </a:solidFill>
              </a:rPr>
              <a:t>Silveria</a:t>
            </a:r>
            <a:r>
              <a:rPr lang="en-US" sz="1050" dirty="0" smtClean="0">
                <a:solidFill>
                  <a:schemeClr val="tx1"/>
                </a:solidFill>
              </a:rPr>
              <a:t>), </a:t>
            </a:r>
          </a:p>
          <a:p>
            <a:r>
              <a:rPr lang="en-US" sz="1050" b="1" dirty="0" smtClean="0">
                <a:solidFill>
                  <a:schemeClr val="tx1"/>
                </a:solidFill>
              </a:rPr>
              <a:t>Vice President, Finance </a:t>
            </a:r>
            <a:r>
              <a:rPr lang="en-US" sz="1050" dirty="0" smtClean="0">
                <a:solidFill>
                  <a:schemeClr val="tx1"/>
                </a:solidFill>
              </a:rPr>
              <a:t>(John </a:t>
            </a:r>
            <a:r>
              <a:rPr lang="en-US" sz="1050" dirty="0" err="1" smtClean="0">
                <a:solidFill>
                  <a:schemeClr val="tx1"/>
                </a:solidFill>
              </a:rPr>
              <a:t>Lindstedt</a:t>
            </a:r>
            <a:r>
              <a:rPr lang="en-US" sz="1050" dirty="0" smtClean="0">
                <a:solidFill>
                  <a:schemeClr val="tx1"/>
                </a:solidFill>
              </a:rPr>
              <a:t>), </a:t>
            </a:r>
          </a:p>
          <a:p>
            <a:r>
              <a:rPr lang="en-US" sz="1050" b="1" dirty="0" smtClean="0">
                <a:solidFill>
                  <a:schemeClr val="tx1"/>
                </a:solidFill>
              </a:rPr>
              <a:t>Medical Director, Research </a:t>
            </a:r>
            <a:r>
              <a:rPr lang="en-US" sz="1050" dirty="0" smtClean="0">
                <a:solidFill>
                  <a:schemeClr val="tx1"/>
                </a:solidFill>
              </a:rPr>
              <a:t>(Recruiting), </a:t>
            </a:r>
          </a:p>
          <a:p>
            <a:r>
              <a:rPr lang="en-US" sz="1050" b="1" dirty="0" smtClean="0">
                <a:solidFill>
                  <a:schemeClr val="tx1"/>
                </a:solidFill>
              </a:rPr>
              <a:t>Exec. Director, Research </a:t>
            </a:r>
            <a:r>
              <a:rPr lang="en-US" sz="1050" dirty="0" smtClean="0">
                <a:solidFill>
                  <a:schemeClr val="tx1"/>
                </a:solidFill>
              </a:rPr>
              <a:t>(Michael Collins)</a:t>
            </a:r>
            <a:endParaRPr lang="en-US" sz="1050" dirty="0">
              <a:solidFill>
                <a:schemeClr val="tx1"/>
              </a:solidFill>
            </a:endParaRPr>
          </a:p>
        </p:txBody>
      </p:sp>
      <p:sp>
        <p:nvSpPr>
          <p:cNvPr id="13" name="Line Callout 2 12"/>
          <p:cNvSpPr/>
          <p:nvPr/>
        </p:nvSpPr>
        <p:spPr>
          <a:xfrm>
            <a:off x="122238" y="3314700"/>
            <a:ext cx="2057400" cy="657226"/>
          </a:xfrm>
          <a:prstGeom prst="borderCallout2">
            <a:avLst>
              <a:gd name="adj1" fmla="val 100994"/>
              <a:gd name="adj2" fmla="val 47418"/>
              <a:gd name="adj3" fmla="val 139126"/>
              <a:gd name="adj4" fmla="val 72883"/>
              <a:gd name="adj5" fmla="val 179354"/>
              <a:gd name="adj6" fmla="val 9944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dirty="0" smtClean="0">
                <a:solidFill>
                  <a:schemeClr val="tx1"/>
                </a:solidFill>
              </a:rPr>
              <a:t>Being </a:t>
            </a:r>
            <a:r>
              <a:rPr lang="en-US" sz="1050" b="1" dirty="0">
                <a:solidFill>
                  <a:schemeClr val="tx1"/>
                </a:solidFill>
              </a:rPr>
              <a:t>formed and will include senior faculty across BMC participating in </a:t>
            </a:r>
            <a:r>
              <a:rPr lang="en-US" sz="1050" b="1" dirty="0" smtClean="0">
                <a:solidFill>
                  <a:schemeClr val="tx1"/>
                </a:solidFill>
              </a:rPr>
              <a:t>research</a:t>
            </a:r>
            <a:endParaRPr lang="en-US" sz="1050" b="1" dirty="0">
              <a:solidFill>
                <a:schemeClr val="tx1"/>
              </a:solidFill>
            </a:endParaRPr>
          </a:p>
        </p:txBody>
      </p:sp>
      <p:sp>
        <p:nvSpPr>
          <p:cNvPr id="14" name="Line Callout 2 13"/>
          <p:cNvSpPr/>
          <p:nvPr/>
        </p:nvSpPr>
        <p:spPr>
          <a:xfrm>
            <a:off x="304800" y="5410200"/>
            <a:ext cx="3200400" cy="899343"/>
          </a:xfrm>
          <a:prstGeom prst="borderCallout2">
            <a:avLst>
              <a:gd name="adj1" fmla="val 52111"/>
              <a:gd name="adj2" fmla="val 100318"/>
              <a:gd name="adj3" fmla="val 42323"/>
              <a:gd name="adj4" fmla="val 104040"/>
              <a:gd name="adj5" fmla="val 21825"/>
              <a:gd name="adj6" fmla="val 11187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dirty="0" smtClean="0">
                <a:solidFill>
                  <a:schemeClr val="tx1"/>
                </a:solidFill>
              </a:rPr>
              <a:t>Membership</a:t>
            </a:r>
            <a:r>
              <a:rPr lang="en-US" sz="1050" b="1" dirty="0">
                <a:solidFill>
                  <a:schemeClr val="tx1"/>
                </a:solidFill>
              </a:rPr>
              <a:t>: </a:t>
            </a:r>
            <a:r>
              <a:rPr lang="en-US" sz="1050" b="1" dirty="0" smtClean="0">
                <a:solidFill>
                  <a:schemeClr val="tx1"/>
                </a:solidFill>
              </a:rPr>
              <a:t>A mix </a:t>
            </a:r>
            <a:r>
              <a:rPr lang="en-US" sz="1050" b="1" dirty="0">
                <a:solidFill>
                  <a:schemeClr val="tx1"/>
                </a:solidFill>
              </a:rPr>
              <a:t>of BMC departmental administrators and clinical research coordinators, as well as representation from Patient Financial Services, Revenue Integrity, Investigational Pharmacy, and Radiology</a:t>
            </a:r>
          </a:p>
        </p:txBody>
      </p:sp>
      <p:sp>
        <p:nvSpPr>
          <p:cNvPr id="15" name="Line Callout 2 14"/>
          <p:cNvSpPr/>
          <p:nvPr/>
        </p:nvSpPr>
        <p:spPr>
          <a:xfrm>
            <a:off x="122238" y="956444"/>
            <a:ext cx="2239962" cy="1100955"/>
          </a:xfrm>
          <a:prstGeom prst="borderCallout2">
            <a:avLst>
              <a:gd name="adj1" fmla="val 50952"/>
              <a:gd name="adj2" fmla="val 100509"/>
              <a:gd name="adj3" fmla="val 51596"/>
              <a:gd name="adj4" fmla="val 100132"/>
              <a:gd name="adj5" fmla="val 86322"/>
              <a:gd name="adj6" fmla="val 12070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Being recruited to support the strategic direction of clinical research at BMC and provide clinical and scientific support to Principal Investigators and the central service functions that support clinical research</a:t>
            </a:r>
          </a:p>
        </p:txBody>
      </p:sp>
      <p:sp>
        <p:nvSpPr>
          <p:cNvPr id="16" name="Line Callout 2 15"/>
          <p:cNvSpPr/>
          <p:nvPr/>
        </p:nvSpPr>
        <p:spPr>
          <a:xfrm>
            <a:off x="7391400" y="3124200"/>
            <a:ext cx="1619250" cy="838200"/>
          </a:xfrm>
          <a:prstGeom prst="borderCallout2">
            <a:avLst>
              <a:gd name="adj1" fmla="val 49247"/>
              <a:gd name="adj2" fmla="val 53"/>
              <a:gd name="adj3" fmla="val 48603"/>
              <a:gd name="adj4" fmla="val -1544"/>
              <a:gd name="adj5" fmla="val -4634"/>
              <a:gd name="adj6" fmla="val -3833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dirty="0" smtClean="0">
                <a:solidFill>
                  <a:schemeClr val="tx1"/>
                </a:solidFill>
              </a:rPr>
              <a:t>Hired </a:t>
            </a:r>
            <a:r>
              <a:rPr lang="en-US" sz="1050" b="1" dirty="0">
                <a:solidFill>
                  <a:schemeClr val="tx1"/>
                </a:solidFill>
              </a:rPr>
              <a:t>to bring management to the various Research Operation Functions</a:t>
            </a:r>
          </a:p>
        </p:txBody>
      </p:sp>
      <p:sp>
        <p:nvSpPr>
          <p:cNvPr id="17" name="Line Callout 2 16"/>
          <p:cNvSpPr/>
          <p:nvPr/>
        </p:nvSpPr>
        <p:spPr>
          <a:xfrm>
            <a:off x="6188075" y="5448299"/>
            <a:ext cx="2895600" cy="823143"/>
          </a:xfrm>
          <a:prstGeom prst="borderCallout2">
            <a:avLst>
              <a:gd name="adj1" fmla="val -63778"/>
              <a:gd name="adj2" fmla="val 26264"/>
              <a:gd name="adj3" fmla="val -33138"/>
              <a:gd name="adj4" fmla="val 37807"/>
              <a:gd name="adj5" fmla="val 623"/>
              <a:gd name="adj6" fmla="val 5018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Supports clinical research by managing the financial, legal and administrative components of clinical trials in conjunction with Principal Investigators and Study Teams</a:t>
            </a:r>
          </a:p>
        </p:txBody>
      </p:sp>
      <p:sp>
        <p:nvSpPr>
          <p:cNvPr id="10" name="Title 9"/>
          <p:cNvSpPr>
            <a:spLocks noGrp="1"/>
          </p:cNvSpPr>
          <p:nvPr>
            <p:ph type="title"/>
          </p:nvPr>
        </p:nvSpPr>
        <p:spPr>
          <a:xfrm>
            <a:off x="122238" y="46594"/>
            <a:ext cx="7813675" cy="738664"/>
          </a:xfrm>
        </p:spPr>
        <p:txBody>
          <a:bodyPr/>
          <a:lstStyle/>
          <a:p>
            <a:r>
              <a:rPr lang="en-US" sz="2400" dirty="0" smtClean="0"/>
              <a:t>Institutional Commitment to Clinical Research:</a:t>
            </a:r>
            <a:br>
              <a:rPr lang="en-US" sz="2400" dirty="0" smtClean="0"/>
            </a:br>
            <a:r>
              <a:rPr lang="en-US" sz="2400" dirty="0" smtClean="0"/>
              <a:t>Creating a Clinical Research Identity</a:t>
            </a:r>
            <a:endParaRPr lang="en-US" sz="2400" dirty="0"/>
          </a:p>
        </p:txBody>
      </p:sp>
    </p:spTree>
    <p:extLst>
      <p:ext uri="{BB962C8B-B14F-4D97-AF65-F5344CB8AC3E}">
        <p14:creationId xmlns:p14="http://schemas.microsoft.com/office/powerpoint/2010/main" val="525639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P spid="15" grpId="0" animBg="1"/>
      <p:bldP spid="16"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768922502"/>
              </p:ext>
            </p:extLst>
          </p:nvPr>
        </p:nvGraphicFramePr>
        <p:xfrm>
          <a:off x="533400" y="990600"/>
          <a:ext cx="8420100" cy="5473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172" name="TextBox 2"/>
          <p:cNvSpPr txBox="1">
            <a:spLocks noChangeArrowheads="1"/>
          </p:cNvSpPr>
          <p:nvPr/>
        </p:nvSpPr>
        <p:spPr bwMode="auto">
          <a:xfrm>
            <a:off x="-76200" y="1066800"/>
            <a:ext cx="21336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200" b="1" dirty="0" smtClean="0">
                <a:solidFill>
                  <a:srgbClr val="C00000"/>
                </a:solidFill>
              </a:rPr>
              <a:t>BU Charles River Campus</a:t>
            </a:r>
            <a:endParaRPr lang="en-US" sz="1200" b="1" dirty="0">
              <a:solidFill>
                <a:srgbClr val="C00000"/>
              </a:solidFill>
            </a:endParaRPr>
          </a:p>
        </p:txBody>
      </p:sp>
      <p:sp>
        <p:nvSpPr>
          <p:cNvPr id="7174" name="TextBox 2"/>
          <p:cNvSpPr txBox="1">
            <a:spLocks noChangeArrowheads="1"/>
          </p:cNvSpPr>
          <p:nvPr/>
        </p:nvSpPr>
        <p:spPr bwMode="auto">
          <a:xfrm>
            <a:off x="-76200" y="1628001"/>
            <a:ext cx="19050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200" b="1" dirty="0" smtClean="0">
                <a:solidFill>
                  <a:schemeClr val="tx2">
                    <a:lumMod val="50000"/>
                    <a:lumOff val="50000"/>
                  </a:schemeClr>
                </a:solidFill>
              </a:rPr>
              <a:t>Boston Medical Center</a:t>
            </a:r>
            <a:endParaRPr lang="en-US" sz="1200" b="1" dirty="0">
              <a:solidFill>
                <a:schemeClr val="tx2">
                  <a:lumMod val="50000"/>
                  <a:lumOff val="50000"/>
                </a:schemeClr>
              </a:solidFill>
            </a:endParaRPr>
          </a:p>
        </p:txBody>
      </p:sp>
      <p:sp>
        <p:nvSpPr>
          <p:cNvPr id="7175" name="TextBox 6"/>
          <p:cNvSpPr txBox="1">
            <a:spLocks noChangeArrowheads="1"/>
          </p:cNvSpPr>
          <p:nvPr/>
        </p:nvSpPr>
        <p:spPr bwMode="auto">
          <a:xfrm>
            <a:off x="7543800" y="2438400"/>
            <a:ext cx="1841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dirty="0"/>
          </a:p>
        </p:txBody>
      </p:sp>
      <p:graphicFrame>
        <p:nvGraphicFramePr>
          <p:cNvPr id="15" name="Diagram 14"/>
          <p:cNvGraphicFramePr/>
          <p:nvPr>
            <p:extLst>
              <p:ext uri="{D42A27DB-BD31-4B8C-83A1-F6EECF244321}">
                <p14:modId xmlns:p14="http://schemas.microsoft.com/office/powerpoint/2010/main" val="1856889587"/>
              </p:ext>
            </p:extLst>
          </p:nvPr>
        </p:nvGraphicFramePr>
        <p:xfrm>
          <a:off x="3810000" y="1224986"/>
          <a:ext cx="1752600" cy="155472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177" name="TextBox 7"/>
          <p:cNvSpPr txBox="1">
            <a:spLocks noChangeArrowheads="1"/>
          </p:cNvSpPr>
          <p:nvPr/>
        </p:nvSpPr>
        <p:spPr bwMode="auto">
          <a:xfrm>
            <a:off x="3733800" y="1182688"/>
            <a:ext cx="182880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200" dirty="0"/>
              <a:t>Human Research Protection Program (IRB</a:t>
            </a:r>
            <a:r>
              <a:rPr lang="en-US" sz="1200" dirty="0" smtClean="0"/>
              <a:t>): </a:t>
            </a:r>
            <a:r>
              <a:rPr lang="en-US" sz="1200" b="1" dirty="0" smtClean="0">
                <a:solidFill>
                  <a:srgbClr val="00B050"/>
                </a:solidFill>
              </a:rPr>
              <a:t>BUMC</a:t>
            </a:r>
            <a:endParaRPr lang="en-US" sz="1200" b="1" dirty="0">
              <a:solidFill>
                <a:srgbClr val="00B050"/>
              </a:solidFill>
            </a:endParaRPr>
          </a:p>
        </p:txBody>
      </p:sp>
      <p:graphicFrame>
        <p:nvGraphicFramePr>
          <p:cNvPr id="19" name="Diagram 18"/>
          <p:cNvGraphicFramePr/>
          <p:nvPr>
            <p:extLst>
              <p:ext uri="{D42A27DB-BD31-4B8C-83A1-F6EECF244321}">
                <p14:modId xmlns:p14="http://schemas.microsoft.com/office/powerpoint/2010/main" val="2693663797"/>
              </p:ext>
            </p:extLst>
          </p:nvPr>
        </p:nvGraphicFramePr>
        <p:xfrm>
          <a:off x="4953000" y="1600200"/>
          <a:ext cx="1752600" cy="1554726"/>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7179" name="TextBox 19"/>
          <p:cNvSpPr txBox="1">
            <a:spLocks noChangeArrowheads="1"/>
          </p:cNvSpPr>
          <p:nvPr/>
        </p:nvSpPr>
        <p:spPr bwMode="auto">
          <a:xfrm>
            <a:off x="6477000" y="2362200"/>
            <a:ext cx="14478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200" dirty="0"/>
              <a:t>Office of Research </a:t>
            </a:r>
            <a:r>
              <a:rPr lang="en-US" sz="1200" dirty="0" smtClean="0"/>
              <a:t>Compliance: </a:t>
            </a:r>
            <a:r>
              <a:rPr lang="en-US" sz="1200" b="1" dirty="0" smtClean="0">
                <a:solidFill>
                  <a:srgbClr val="C00000"/>
                </a:solidFill>
              </a:rPr>
              <a:t>CRC</a:t>
            </a:r>
            <a:endParaRPr lang="en-US" sz="1200" dirty="0">
              <a:solidFill>
                <a:srgbClr val="C00000"/>
              </a:solidFill>
            </a:endParaRPr>
          </a:p>
        </p:txBody>
      </p:sp>
      <p:sp>
        <p:nvSpPr>
          <p:cNvPr id="7181" name="TextBox 21"/>
          <p:cNvSpPr txBox="1">
            <a:spLocks noChangeArrowheads="1"/>
          </p:cNvSpPr>
          <p:nvPr/>
        </p:nvSpPr>
        <p:spPr bwMode="auto">
          <a:xfrm>
            <a:off x="1295400" y="3665538"/>
            <a:ext cx="1447800"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200" dirty="0"/>
              <a:t>Intellectual Property and Commercial </a:t>
            </a:r>
            <a:r>
              <a:rPr lang="en-US" sz="1200" dirty="0" smtClean="0"/>
              <a:t>Ventures: </a:t>
            </a:r>
            <a:r>
              <a:rPr lang="en-US" sz="1200" b="1" dirty="0" smtClean="0">
                <a:solidFill>
                  <a:srgbClr val="C00000"/>
                </a:solidFill>
              </a:rPr>
              <a:t>CRC</a:t>
            </a:r>
            <a:endParaRPr lang="en-US" sz="1200" dirty="0">
              <a:solidFill>
                <a:srgbClr val="C00000"/>
              </a:solidFill>
            </a:endParaRPr>
          </a:p>
        </p:txBody>
      </p:sp>
      <p:graphicFrame>
        <p:nvGraphicFramePr>
          <p:cNvPr id="23" name="Diagram 22"/>
          <p:cNvGraphicFramePr/>
          <p:nvPr>
            <p:extLst>
              <p:ext uri="{D42A27DB-BD31-4B8C-83A1-F6EECF244321}">
                <p14:modId xmlns:p14="http://schemas.microsoft.com/office/powerpoint/2010/main" val="939116430"/>
              </p:ext>
            </p:extLst>
          </p:nvPr>
        </p:nvGraphicFramePr>
        <p:xfrm>
          <a:off x="1905000" y="1605986"/>
          <a:ext cx="2286000" cy="1670614"/>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7183" name="TextBox 23"/>
          <p:cNvSpPr txBox="1">
            <a:spLocks noChangeArrowheads="1"/>
          </p:cNvSpPr>
          <p:nvPr/>
        </p:nvSpPr>
        <p:spPr bwMode="auto">
          <a:xfrm>
            <a:off x="1981200" y="1828800"/>
            <a:ext cx="14478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200" dirty="0"/>
              <a:t>Clinical and Translational Science </a:t>
            </a:r>
            <a:r>
              <a:rPr lang="en-US" sz="1200" dirty="0" smtClean="0"/>
              <a:t>Award: </a:t>
            </a:r>
            <a:r>
              <a:rPr lang="en-US" sz="1200" b="1" dirty="0" smtClean="0">
                <a:solidFill>
                  <a:srgbClr val="00B050"/>
                </a:solidFill>
              </a:rPr>
              <a:t>BUMC</a:t>
            </a:r>
            <a:endParaRPr lang="en-US" sz="1200" dirty="0">
              <a:solidFill>
                <a:srgbClr val="00B050"/>
              </a:solidFill>
            </a:endParaRPr>
          </a:p>
        </p:txBody>
      </p:sp>
      <p:graphicFrame>
        <p:nvGraphicFramePr>
          <p:cNvPr id="25" name="Diagram 24"/>
          <p:cNvGraphicFramePr/>
          <p:nvPr>
            <p:extLst>
              <p:ext uri="{D42A27DB-BD31-4B8C-83A1-F6EECF244321}">
                <p14:modId xmlns:p14="http://schemas.microsoft.com/office/powerpoint/2010/main" val="2412374561"/>
              </p:ext>
            </p:extLst>
          </p:nvPr>
        </p:nvGraphicFramePr>
        <p:xfrm>
          <a:off x="2484932" y="4262907"/>
          <a:ext cx="2087067" cy="1554726"/>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
        <p:nvSpPr>
          <p:cNvPr id="7185" name="TextBox 25"/>
          <p:cNvSpPr txBox="1">
            <a:spLocks noChangeArrowheads="1"/>
          </p:cNvSpPr>
          <p:nvPr/>
        </p:nvSpPr>
        <p:spPr bwMode="auto">
          <a:xfrm>
            <a:off x="2819400" y="5791200"/>
            <a:ext cx="1905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200" dirty="0"/>
              <a:t>Clinical Trial </a:t>
            </a:r>
            <a:r>
              <a:rPr lang="en-US" sz="1200" dirty="0" smtClean="0"/>
              <a:t>Office: </a:t>
            </a:r>
            <a:r>
              <a:rPr lang="en-US" sz="1200" b="1" dirty="0" smtClean="0">
                <a:solidFill>
                  <a:schemeClr val="tx2">
                    <a:lumMod val="50000"/>
                    <a:lumOff val="50000"/>
                  </a:schemeClr>
                </a:solidFill>
              </a:rPr>
              <a:t>BMC</a:t>
            </a:r>
          </a:p>
          <a:p>
            <a:pPr algn="ctr" eaLnBrk="1" hangingPunct="1"/>
            <a:r>
              <a:rPr lang="en-US" sz="1200" i="1" dirty="0" smtClean="0"/>
              <a:t>Effective: 2014</a:t>
            </a:r>
            <a:endParaRPr lang="en-US" sz="1200" i="1" dirty="0"/>
          </a:p>
        </p:txBody>
      </p:sp>
      <p:graphicFrame>
        <p:nvGraphicFramePr>
          <p:cNvPr id="27" name="Diagram 26"/>
          <p:cNvGraphicFramePr/>
          <p:nvPr>
            <p:extLst>
              <p:ext uri="{D42A27DB-BD31-4B8C-83A1-F6EECF244321}">
                <p14:modId xmlns:p14="http://schemas.microsoft.com/office/powerpoint/2010/main" val="3682876796"/>
              </p:ext>
            </p:extLst>
          </p:nvPr>
        </p:nvGraphicFramePr>
        <p:xfrm>
          <a:off x="4260727" y="4456112"/>
          <a:ext cx="1752600" cy="1554726"/>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sp>
        <p:nvSpPr>
          <p:cNvPr id="7187" name="TextBox 27"/>
          <p:cNvSpPr txBox="1">
            <a:spLocks noChangeArrowheads="1"/>
          </p:cNvSpPr>
          <p:nvPr/>
        </p:nvSpPr>
        <p:spPr bwMode="auto">
          <a:xfrm>
            <a:off x="5562600" y="5602069"/>
            <a:ext cx="14478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200" dirty="0"/>
              <a:t>Investigational Pharmacy </a:t>
            </a:r>
            <a:r>
              <a:rPr lang="en-US" sz="1200" dirty="0" smtClean="0"/>
              <a:t>Service: </a:t>
            </a:r>
            <a:r>
              <a:rPr lang="en-US" sz="1200" b="1" dirty="0" smtClean="0">
                <a:solidFill>
                  <a:schemeClr val="tx2">
                    <a:lumMod val="50000"/>
                    <a:lumOff val="50000"/>
                  </a:schemeClr>
                </a:solidFill>
              </a:rPr>
              <a:t>BMC</a:t>
            </a:r>
            <a:endParaRPr lang="en-US" sz="1200" dirty="0">
              <a:solidFill>
                <a:schemeClr val="tx2">
                  <a:lumMod val="50000"/>
                  <a:lumOff val="50000"/>
                </a:schemeClr>
              </a:solidFill>
            </a:endParaRPr>
          </a:p>
        </p:txBody>
      </p:sp>
      <p:graphicFrame>
        <p:nvGraphicFramePr>
          <p:cNvPr id="29" name="Diagram 28"/>
          <p:cNvGraphicFramePr/>
          <p:nvPr>
            <p:extLst>
              <p:ext uri="{D42A27DB-BD31-4B8C-83A1-F6EECF244321}">
                <p14:modId xmlns:p14="http://schemas.microsoft.com/office/powerpoint/2010/main" val="283127308"/>
              </p:ext>
            </p:extLst>
          </p:nvPr>
        </p:nvGraphicFramePr>
        <p:xfrm>
          <a:off x="5599684" y="3372302"/>
          <a:ext cx="1715516" cy="1554726"/>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sp>
        <p:nvSpPr>
          <p:cNvPr id="7189" name="TextBox 29"/>
          <p:cNvSpPr txBox="1">
            <a:spLocks noChangeArrowheads="1"/>
          </p:cNvSpPr>
          <p:nvPr/>
        </p:nvSpPr>
        <p:spPr bwMode="auto">
          <a:xfrm>
            <a:off x="6705600" y="4038600"/>
            <a:ext cx="1828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200" dirty="0"/>
              <a:t>Laboratory for Animal Science </a:t>
            </a:r>
            <a:r>
              <a:rPr lang="en-US" sz="1200" dirty="0" smtClean="0"/>
              <a:t>Center: </a:t>
            </a:r>
            <a:r>
              <a:rPr lang="en-US" sz="1200" b="1" dirty="0" smtClean="0">
                <a:solidFill>
                  <a:srgbClr val="00B050"/>
                </a:solidFill>
              </a:rPr>
              <a:t>BUMC</a:t>
            </a:r>
            <a:r>
              <a:rPr lang="en-US" sz="1200" dirty="0" smtClean="0">
                <a:solidFill>
                  <a:srgbClr val="00B050"/>
                </a:solidFill>
              </a:rPr>
              <a:t> </a:t>
            </a:r>
            <a:endParaRPr lang="en-US" sz="1200" dirty="0">
              <a:solidFill>
                <a:srgbClr val="00B050"/>
              </a:solidFill>
            </a:endParaRPr>
          </a:p>
        </p:txBody>
      </p:sp>
      <p:sp>
        <p:nvSpPr>
          <p:cNvPr id="7190" name="TextBox 2"/>
          <p:cNvSpPr txBox="1">
            <a:spLocks noChangeArrowheads="1"/>
          </p:cNvSpPr>
          <p:nvPr/>
        </p:nvSpPr>
        <p:spPr bwMode="auto">
          <a:xfrm>
            <a:off x="-74612" y="1323201"/>
            <a:ext cx="167481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200" b="1" dirty="0" smtClean="0">
                <a:solidFill>
                  <a:srgbClr val="00B050"/>
                </a:solidFill>
              </a:rPr>
              <a:t>BU Medical Campus</a:t>
            </a:r>
            <a:endParaRPr lang="en-US" sz="1200" b="1" dirty="0">
              <a:solidFill>
                <a:srgbClr val="00B050"/>
              </a:solidFill>
            </a:endParaRPr>
          </a:p>
        </p:txBody>
      </p:sp>
      <p:sp>
        <p:nvSpPr>
          <p:cNvPr id="10" name="Oval 9"/>
          <p:cNvSpPr/>
          <p:nvPr/>
        </p:nvSpPr>
        <p:spPr>
          <a:xfrm>
            <a:off x="1704975" y="1619250"/>
            <a:ext cx="285750" cy="285750"/>
          </a:xfrm>
          <a:prstGeom prst="ellipse">
            <a:avLst/>
          </a:prstGeom>
          <a:solidFill>
            <a:srgbClr val="4F81BD">
              <a:alpha val="5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tx1"/>
          </a:fontRef>
        </p:style>
        <p:txBody>
          <a:bodyPr anchor="ctr"/>
          <a:lstStyle/>
          <a:p>
            <a:pPr algn="ctr"/>
            <a:endParaRPr lang="en-US" dirty="0">
              <a:solidFill>
                <a:schemeClr val="tx1"/>
              </a:solidFill>
            </a:endParaRPr>
          </a:p>
        </p:txBody>
      </p:sp>
      <p:sp>
        <p:nvSpPr>
          <p:cNvPr id="41" name="Oval 40"/>
          <p:cNvSpPr/>
          <p:nvPr/>
        </p:nvSpPr>
        <p:spPr>
          <a:xfrm>
            <a:off x="1524000" y="1314450"/>
            <a:ext cx="284162" cy="285750"/>
          </a:xfrm>
          <a:prstGeom prst="ellipse">
            <a:avLst/>
          </a:prstGeom>
          <a:solidFill>
            <a:srgbClr val="9BBB59">
              <a:alpha val="50000"/>
              <a:hueOff val="0"/>
              <a:satOff val="0"/>
              <a:lumOff val="0"/>
              <a:alphaOff val="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tx1"/>
          </a:fontRef>
        </p:style>
        <p:txBody>
          <a:bodyPr anchor="ctr"/>
          <a:lstStyle/>
          <a:p>
            <a:pPr algn="ctr"/>
            <a:endParaRPr lang="en-US" dirty="0">
              <a:solidFill>
                <a:schemeClr val="tx1"/>
              </a:solidFill>
            </a:endParaRPr>
          </a:p>
        </p:txBody>
      </p:sp>
      <p:sp>
        <p:nvSpPr>
          <p:cNvPr id="42" name="Oval 41"/>
          <p:cNvSpPr/>
          <p:nvPr/>
        </p:nvSpPr>
        <p:spPr>
          <a:xfrm>
            <a:off x="1905000" y="1052771"/>
            <a:ext cx="285750" cy="285750"/>
          </a:xfrm>
          <a:prstGeom prst="ellipse">
            <a:avLst/>
          </a:prstGeom>
          <a:solidFill>
            <a:srgbClr val="C0504D">
              <a:alpha val="50000"/>
              <a:hueOff val="0"/>
              <a:satOff val="0"/>
              <a:lumOff val="0"/>
              <a:alphaOff val="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tx1"/>
          </a:fontRef>
        </p:style>
        <p:txBody>
          <a:bodyPr anchor="ctr"/>
          <a:lstStyle/>
          <a:p>
            <a:pPr algn="ctr"/>
            <a:endParaRPr lang="en-US" dirty="0">
              <a:solidFill>
                <a:schemeClr val="tx1"/>
              </a:solidFill>
            </a:endParaRPr>
          </a:p>
        </p:txBody>
      </p:sp>
      <p:sp>
        <p:nvSpPr>
          <p:cNvPr id="44" name="TextBox 2"/>
          <p:cNvSpPr txBox="1">
            <a:spLocks noChangeArrowheads="1"/>
          </p:cNvSpPr>
          <p:nvPr/>
        </p:nvSpPr>
        <p:spPr bwMode="auto">
          <a:xfrm>
            <a:off x="0" y="5867400"/>
            <a:ext cx="27432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t>Note:  Excludes research operations </a:t>
            </a:r>
          </a:p>
          <a:p>
            <a:pPr eaLnBrk="1" hangingPunct="1"/>
            <a:r>
              <a:rPr lang="en-US" sz="1200" dirty="0"/>
              <a:t>           managed separately</a:t>
            </a:r>
          </a:p>
        </p:txBody>
      </p:sp>
      <p:sp>
        <p:nvSpPr>
          <p:cNvPr id="3" name="TextBox 2"/>
          <p:cNvSpPr txBox="1"/>
          <p:nvPr/>
        </p:nvSpPr>
        <p:spPr>
          <a:xfrm>
            <a:off x="-2484876" y="1629077"/>
            <a:ext cx="184666" cy="369332"/>
          </a:xfrm>
          <a:prstGeom prst="rect">
            <a:avLst/>
          </a:prstGeom>
          <a:noFill/>
        </p:spPr>
        <p:txBody>
          <a:bodyPr wrap="none" rtlCol="0">
            <a:spAutoFit/>
          </a:bodyPr>
          <a:lstStyle/>
          <a:p>
            <a:endParaRPr lang="en-US" dirty="0"/>
          </a:p>
        </p:txBody>
      </p:sp>
      <p:sp>
        <p:nvSpPr>
          <p:cNvPr id="6" name="Rectangle 5"/>
          <p:cNvSpPr/>
          <p:nvPr/>
        </p:nvSpPr>
        <p:spPr>
          <a:xfrm>
            <a:off x="2781300" y="4953000"/>
            <a:ext cx="1943100" cy="12954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p:cNvSpPr>
            <a:spLocks noGrp="1"/>
          </p:cNvSpPr>
          <p:nvPr>
            <p:ph type="title"/>
          </p:nvPr>
        </p:nvSpPr>
        <p:spPr>
          <a:xfrm>
            <a:off x="122239" y="231260"/>
            <a:ext cx="6430962" cy="369332"/>
          </a:xfrm>
        </p:spPr>
        <p:txBody>
          <a:bodyPr/>
          <a:lstStyle/>
          <a:p>
            <a:r>
              <a:rPr lang="en-US" sz="2400" dirty="0"/>
              <a:t>A New Value Added </a:t>
            </a:r>
            <a:r>
              <a:rPr lang="en-US" sz="2400" dirty="0" smtClean="0"/>
              <a:t>Service </a:t>
            </a:r>
            <a:r>
              <a:rPr lang="en-US" sz="2400" dirty="0"/>
              <a:t>for Research </a:t>
            </a:r>
          </a:p>
        </p:txBody>
      </p:sp>
      <p:sp>
        <p:nvSpPr>
          <p:cNvPr id="45" name="Slide Number Placeholder 3"/>
          <p:cNvSpPr>
            <a:spLocks noGrp="1"/>
          </p:cNvSpPr>
          <p:nvPr>
            <p:ph type="sldNum" sz="quarter" idx="10"/>
          </p:nvPr>
        </p:nvSpPr>
        <p:spPr>
          <a:xfrm>
            <a:off x="8720138" y="6565900"/>
            <a:ext cx="198437" cy="155575"/>
          </a:xfrm>
          <a:noFill/>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671C855-98E3-1B49-A08D-C9B5B006F5EC}" type="slidenum">
              <a:rPr lang="en-US" sz="1000">
                <a:solidFill>
                  <a:srgbClr val="000000"/>
                </a:solidFill>
              </a:rPr>
              <a:pPr eaLnBrk="1" hangingPunct="1"/>
              <a:t>5</a:t>
            </a:fld>
            <a:endParaRPr lang="en-US" sz="1000" dirty="0">
              <a:solidFill>
                <a:srgbClr val="000000"/>
              </a:solidFill>
            </a:endParaRPr>
          </a:p>
        </p:txBody>
      </p:sp>
      <p:graphicFrame>
        <p:nvGraphicFramePr>
          <p:cNvPr id="21" name="Diagram 20"/>
          <p:cNvGraphicFramePr/>
          <p:nvPr>
            <p:extLst>
              <p:ext uri="{D42A27DB-BD31-4B8C-83A1-F6EECF244321}">
                <p14:modId xmlns:p14="http://schemas.microsoft.com/office/powerpoint/2010/main" val="835572338"/>
              </p:ext>
            </p:extLst>
          </p:nvPr>
        </p:nvGraphicFramePr>
        <p:xfrm>
          <a:off x="1752600" y="3398274"/>
          <a:ext cx="1752600" cy="1554726"/>
        </p:xfrm>
        <a:graphic>
          <a:graphicData uri="http://schemas.openxmlformats.org/drawingml/2006/diagram">
            <dgm:relIds xmlns:dgm="http://schemas.openxmlformats.org/drawingml/2006/diagram" xmlns:r="http://schemas.openxmlformats.org/officeDocument/2006/relationships" r:dm="rId38" r:lo="rId39" r:qs="rId40" r:cs="rId41"/>
          </a:graphicData>
        </a:graphic>
      </p:graphicFrame>
      <p:sp>
        <p:nvSpPr>
          <p:cNvPr id="31" name="TextBox 10"/>
          <p:cNvSpPr txBox="1">
            <a:spLocks noChangeArrowheads="1"/>
          </p:cNvSpPr>
          <p:nvPr/>
        </p:nvSpPr>
        <p:spPr bwMode="auto">
          <a:xfrm>
            <a:off x="-95250" y="866001"/>
            <a:ext cx="21336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200" b="1" u="sng" dirty="0" smtClean="0"/>
              <a:t>MANAGE | USE</a:t>
            </a:r>
            <a:endParaRPr lang="en-US" sz="1200" b="1" u="sng" dirty="0"/>
          </a:p>
        </p:txBody>
      </p:sp>
    </p:spTree>
    <p:extLst>
      <p:ext uri="{BB962C8B-B14F-4D97-AF65-F5344CB8AC3E}">
        <p14:creationId xmlns:p14="http://schemas.microsoft.com/office/powerpoint/2010/main" val="13295667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22238" y="231259"/>
            <a:ext cx="7802562" cy="369332"/>
          </a:xfrm>
        </p:spPr>
        <p:txBody>
          <a:bodyPr/>
          <a:lstStyle/>
          <a:p>
            <a:pPr>
              <a:defRPr/>
            </a:pPr>
            <a:r>
              <a:rPr lang="en-US" sz="2400" dirty="0" smtClean="0">
                <a:cs typeface="Arial" charset="0"/>
              </a:rPr>
              <a:t>Clinical Trial Office Support Services</a:t>
            </a:r>
            <a:endParaRPr lang="en-US" sz="2400" dirty="0">
              <a:cs typeface="Arial" charset="0"/>
            </a:endParaRPr>
          </a:p>
        </p:txBody>
      </p:sp>
      <p:sp>
        <p:nvSpPr>
          <p:cNvPr id="15363" name="Content Placeholder 2"/>
          <p:cNvSpPr>
            <a:spLocks noGrp="1"/>
          </p:cNvSpPr>
          <p:nvPr>
            <p:ph idx="1"/>
          </p:nvPr>
        </p:nvSpPr>
        <p:spPr>
          <a:xfrm>
            <a:off x="228600" y="914400"/>
            <a:ext cx="8458200" cy="5410200"/>
          </a:xfrm>
        </p:spPr>
        <p:txBody>
          <a:bodyPr/>
          <a:lstStyle/>
          <a:p>
            <a:pPr marL="1587" lvl="1" indent="0">
              <a:buNone/>
            </a:pPr>
            <a:r>
              <a:rPr lang="en-US" dirty="0"/>
              <a:t>The </a:t>
            </a:r>
            <a:r>
              <a:rPr lang="en-US" dirty="0" smtClean="0"/>
              <a:t>Clinical </a:t>
            </a:r>
            <a:r>
              <a:rPr lang="en-US" dirty="0"/>
              <a:t>Trial Office (CTO) will support clinical research by managing </a:t>
            </a:r>
            <a:r>
              <a:rPr lang="en-US" b="1" dirty="0"/>
              <a:t>the financial, legal and administrative components of clinical trials </a:t>
            </a:r>
            <a:r>
              <a:rPr lang="en-US" dirty="0"/>
              <a:t>in conjunction with Principal Investigators (PIs) and Study Teams.  </a:t>
            </a:r>
            <a:endParaRPr lang="en-US" dirty="0" smtClean="0"/>
          </a:p>
          <a:p>
            <a:endParaRPr lang="en-US" dirty="0"/>
          </a:p>
          <a:p>
            <a:r>
              <a:rPr lang="en-US" dirty="0" smtClean="0"/>
              <a:t>The </a:t>
            </a:r>
            <a:r>
              <a:rPr lang="en-US" dirty="0"/>
              <a:t>CTO is involved in the following functions</a:t>
            </a:r>
            <a:r>
              <a:rPr lang="en-US" dirty="0" smtClean="0"/>
              <a:t>:</a:t>
            </a:r>
          </a:p>
          <a:p>
            <a:endParaRPr lang="en-US" dirty="0"/>
          </a:p>
          <a:p>
            <a:pPr marL="285750" lvl="0" indent="-285750">
              <a:buFont typeface="Wingdings" panose="05000000000000000000" pitchFamily="2" charset="2"/>
              <a:buChar char="q"/>
            </a:pPr>
            <a:r>
              <a:rPr lang="en-US" dirty="0" smtClean="0"/>
              <a:t>Study Initiation</a:t>
            </a:r>
          </a:p>
          <a:p>
            <a:pPr marL="568325" lvl="3" indent="-285750">
              <a:buSzPct val="100000"/>
              <a:buFont typeface="Wingdings" panose="05000000000000000000" pitchFamily="2" charset="2"/>
              <a:buChar char="§"/>
            </a:pPr>
            <a:r>
              <a:rPr lang="en-US" dirty="0" smtClean="0"/>
              <a:t>Medicare </a:t>
            </a:r>
            <a:r>
              <a:rPr lang="en-US" dirty="0"/>
              <a:t>Coverage Analysis (</a:t>
            </a:r>
            <a:r>
              <a:rPr lang="en-US" dirty="0" smtClean="0"/>
              <a:t>MCA)</a:t>
            </a:r>
          </a:p>
          <a:p>
            <a:pPr marL="568325" lvl="3" indent="-285750">
              <a:buSzPct val="100000"/>
              <a:buFont typeface="Wingdings" panose="05000000000000000000" pitchFamily="2" charset="2"/>
              <a:buChar char="§"/>
            </a:pPr>
            <a:r>
              <a:rPr lang="en-US" dirty="0" smtClean="0"/>
              <a:t>Budget </a:t>
            </a:r>
            <a:r>
              <a:rPr lang="en-US" dirty="0"/>
              <a:t>Development </a:t>
            </a:r>
            <a:r>
              <a:rPr lang="en-US" i="1" dirty="0"/>
              <a:t>(comprehensive negotiation </a:t>
            </a:r>
            <a:r>
              <a:rPr lang="en-US" i="1" dirty="0" smtClean="0"/>
              <a:t>support)</a:t>
            </a:r>
            <a:endParaRPr lang="en-US" dirty="0"/>
          </a:p>
          <a:p>
            <a:pPr marL="568325" lvl="3" indent="-285750">
              <a:buSzPct val="100000"/>
              <a:buFont typeface="Wingdings" panose="05000000000000000000" pitchFamily="2" charset="2"/>
              <a:buChar char="§"/>
            </a:pPr>
            <a:r>
              <a:rPr lang="en-US" dirty="0" smtClean="0"/>
              <a:t>Negotiation </a:t>
            </a:r>
            <a:r>
              <a:rPr lang="en-US" dirty="0"/>
              <a:t>of Contract Terms and Conditions </a:t>
            </a:r>
            <a:endParaRPr lang="en-US" dirty="0" smtClean="0"/>
          </a:p>
          <a:p>
            <a:pPr lvl="0">
              <a:buFont typeface="Wingdings" panose="05000000000000000000" pitchFamily="2" charset="2"/>
              <a:buChar char="q"/>
            </a:pPr>
            <a:r>
              <a:rPr lang="en-US" dirty="0" smtClean="0"/>
              <a:t>Financial </a:t>
            </a:r>
            <a:r>
              <a:rPr lang="en-US" dirty="0"/>
              <a:t>and Billing Management </a:t>
            </a:r>
          </a:p>
          <a:p>
            <a:pPr lvl="0">
              <a:buFont typeface="Wingdings" panose="05000000000000000000" pitchFamily="2" charset="2"/>
              <a:buChar char="q"/>
            </a:pPr>
            <a:r>
              <a:rPr lang="en-US" dirty="0" smtClean="0"/>
              <a:t>Reporting </a:t>
            </a:r>
            <a:r>
              <a:rPr lang="en-US" dirty="0"/>
              <a:t>and Auditing</a:t>
            </a:r>
          </a:p>
          <a:p>
            <a:pPr>
              <a:buFont typeface="Wingdings" panose="05000000000000000000" pitchFamily="2" charset="2"/>
              <a:buChar char="q"/>
            </a:pPr>
            <a:r>
              <a:rPr lang="en-US" dirty="0"/>
              <a:t>Account </a:t>
            </a:r>
            <a:r>
              <a:rPr lang="en-US" dirty="0" smtClean="0"/>
              <a:t>Reconciliation and Closeout</a:t>
            </a:r>
            <a:endParaRPr lang="en-US" dirty="0"/>
          </a:p>
          <a:p>
            <a:r>
              <a:rPr lang="en-US" b="1" dirty="0"/>
              <a:t> </a:t>
            </a:r>
            <a:endParaRPr lang="en-US" dirty="0"/>
          </a:p>
          <a:p>
            <a:pPr marL="0" indent="0"/>
            <a:r>
              <a:rPr lang="en-US" dirty="0"/>
              <a:t>The new </a:t>
            </a:r>
            <a:r>
              <a:rPr lang="en-US" dirty="0" smtClean="0"/>
              <a:t>program leverages </a:t>
            </a:r>
            <a:r>
              <a:rPr lang="en-US" dirty="0"/>
              <a:t>best </a:t>
            </a:r>
            <a:r>
              <a:rPr lang="en-US" dirty="0" smtClean="0"/>
              <a:t>practices </a:t>
            </a:r>
            <a:r>
              <a:rPr lang="en-US" dirty="0"/>
              <a:t>from peer institutions, including Partners Healthcare, Beth Israel Deaconess Medical Center, Tufts Medical Center, and Children’s </a:t>
            </a:r>
            <a:r>
              <a:rPr lang="en-US" dirty="0" smtClean="0"/>
              <a:t>Hospital.  In </a:t>
            </a:r>
            <a:r>
              <a:rPr lang="en-US" dirty="0"/>
              <a:t>addition to the local peer review; Jim Moran, Executive Director, Healthcare Advisory Services at Ernst &amp; Young (formerly of Washington University) and Erika Stevens, Senior Manager (formerly of Dartmouth Hitchcock Medical Center and Columbia University Medical Center) are contributing insight to ensure that the CTO is consistent with standard practices</a:t>
            </a:r>
            <a:r>
              <a:rPr lang="en-US" dirty="0">
                <a:cs typeface="ＭＳ Ｐゴシック" charset="0"/>
              </a:rPr>
              <a:t>.</a:t>
            </a:r>
          </a:p>
          <a:p>
            <a:pPr marL="0" lvl="1" indent="0">
              <a:buSzTx/>
              <a:buNone/>
              <a:defRPr/>
            </a:pPr>
            <a:endParaRPr lang="en-US" dirty="0"/>
          </a:p>
          <a:p>
            <a:pPr marL="0" indent="0"/>
            <a:endParaRPr lang="en-US" dirty="0">
              <a:solidFill>
                <a:srgbClr val="FF0000"/>
              </a:solidFill>
              <a:latin typeface="Arial" charset="0"/>
            </a:endParaRPr>
          </a:p>
          <a:p>
            <a:endParaRPr lang="en-US" dirty="0" smtClean="0">
              <a:solidFill>
                <a:srgbClr val="FF0000"/>
              </a:solidFill>
              <a:latin typeface="Arial" charset="0"/>
            </a:endParaRPr>
          </a:p>
        </p:txBody>
      </p:sp>
      <p:sp>
        <p:nvSpPr>
          <p:cNvPr id="53251" name="Slide Number Placeholder 3"/>
          <p:cNvSpPr>
            <a:spLocks noGrp="1"/>
          </p:cNvSpPr>
          <p:nvPr>
            <p:ph type="sldNum" sz="quarter" idx="10"/>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F2422D5-5D6C-7E40-9AB0-643B8C93F82C}" type="slidenum">
              <a:rPr lang="en-US" sz="1000">
                <a:solidFill>
                  <a:srgbClr val="000000"/>
                </a:solidFill>
              </a:rPr>
              <a:pPr eaLnBrk="1" hangingPunct="1"/>
              <a:t>6</a:t>
            </a:fld>
            <a:r>
              <a:rPr lang="en-US" sz="1000" dirty="0">
                <a:solidFill>
                  <a:srgbClr val="000000"/>
                </a:solidFill>
              </a:rPr>
              <a:t> </a:t>
            </a:r>
          </a:p>
        </p:txBody>
      </p:sp>
    </p:spTree>
    <p:extLst>
      <p:ext uri="{BB962C8B-B14F-4D97-AF65-F5344CB8AC3E}">
        <p14:creationId xmlns:p14="http://schemas.microsoft.com/office/powerpoint/2010/main" val="4202977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720138" y="6565900"/>
            <a:ext cx="198437" cy="155575"/>
          </a:xfrm>
          <a:noFill/>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pPr defTabSz="912813" fontAlgn="base">
              <a:spcBef>
                <a:spcPct val="0"/>
              </a:spcBef>
              <a:spcAft>
                <a:spcPct val="0"/>
              </a:spcAft>
            </a:pPr>
            <a:fld id="{756EEC78-B983-47FD-973C-ABC0508413E9}" type="slidenum">
              <a:rPr lang="en-US">
                <a:solidFill>
                  <a:srgbClr val="000000"/>
                </a:solidFill>
              </a:rPr>
              <a:pPr defTabSz="912813" fontAlgn="base">
                <a:spcBef>
                  <a:spcPct val="0"/>
                </a:spcBef>
                <a:spcAft>
                  <a:spcPct val="0"/>
                </a:spcAft>
              </a:pPr>
              <a:t>7</a:t>
            </a:fld>
            <a:endParaRPr lang="en-US" dirty="0">
              <a:solidFill>
                <a:srgbClr val="000000"/>
              </a:solidFill>
            </a:endParaRPr>
          </a:p>
        </p:txBody>
      </p:sp>
      <p:sp>
        <p:nvSpPr>
          <p:cNvPr id="6" name="Title 5"/>
          <p:cNvSpPr>
            <a:spLocks noGrp="1"/>
          </p:cNvSpPr>
          <p:nvPr>
            <p:ph type="title"/>
          </p:nvPr>
        </p:nvSpPr>
        <p:spPr>
          <a:xfrm>
            <a:off x="122238" y="231260"/>
            <a:ext cx="7813675" cy="369332"/>
          </a:xfr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r>
              <a:rPr lang="en-US" sz="2400" dirty="0" smtClean="0"/>
              <a:t>Benefits of CTO Support Service</a:t>
            </a:r>
            <a:endParaRPr lang="en-GB" sz="2400" strike="sngStrike"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909907256"/>
              </p:ext>
            </p:extLst>
          </p:nvPr>
        </p:nvGraphicFramePr>
        <p:xfrm>
          <a:off x="134471" y="1219200"/>
          <a:ext cx="8915400" cy="4709160"/>
        </p:xfrm>
        <a:graphic>
          <a:graphicData uri="http://schemas.openxmlformats.org/drawingml/2006/table">
            <a:tbl>
              <a:tblPr firstRow="1" bandRow="1">
                <a:tableStyleId>{284E427A-3D55-4303-BF80-6455036E1DE7}</a:tableStyleId>
              </a:tblPr>
              <a:tblGrid>
                <a:gridCol w="3429000"/>
                <a:gridCol w="5486400"/>
              </a:tblGrid>
              <a:tr h="744838">
                <a:tc>
                  <a:txBody>
                    <a:bodyPr/>
                    <a:lstStyle/>
                    <a:p>
                      <a:pPr algn="ctr"/>
                      <a:r>
                        <a:rPr lang="en-US" sz="1600" dirty="0" smtClean="0"/>
                        <a:t>Function</a:t>
                      </a:r>
                      <a:endParaRPr lang="en-US" sz="1600" dirty="0">
                        <a:solidFill>
                          <a:schemeClr val="tx1"/>
                        </a:solidFill>
                      </a:endParaRPr>
                    </a:p>
                  </a:txBody>
                  <a:tcPr anchor="ctr"/>
                </a:tc>
                <a:tc>
                  <a:txBody>
                    <a:bodyPr/>
                    <a:lstStyle/>
                    <a:p>
                      <a:pPr algn="ctr"/>
                      <a:r>
                        <a:rPr lang="en-US" sz="1600" dirty="0" smtClean="0"/>
                        <a:t>Details</a:t>
                      </a:r>
                      <a:endParaRPr lang="en-US" sz="1600" dirty="0">
                        <a:solidFill>
                          <a:schemeClr val="tx1"/>
                        </a:solidFill>
                      </a:endParaRPr>
                    </a:p>
                  </a:txBody>
                  <a:tcPr anchor="ctr"/>
                </a:tc>
              </a:tr>
              <a:tr h="778476">
                <a:tc>
                  <a:txBody>
                    <a:bodyPr/>
                    <a:lstStyle/>
                    <a:p>
                      <a:r>
                        <a:rPr lang="en-US" sz="1600" dirty="0" smtClean="0"/>
                        <a:t>Centralized Support</a:t>
                      </a:r>
                      <a:endParaRPr lang="en-US" sz="1600" dirty="0">
                        <a:solidFill>
                          <a:srgbClr val="000000"/>
                        </a:solidFill>
                      </a:endParaRPr>
                    </a:p>
                  </a:txBody>
                  <a:tcPr/>
                </a:tc>
                <a:tc>
                  <a:txBody>
                    <a:bodyPr/>
                    <a:lstStyle/>
                    <a:p>
                      <a:pPr marL="0" marR="0" indent="0" algn="l" defTabSz="932467" rtl="0" eaLnBrk="1" fontAlgn="auto" latinLnBrk="0" hangingPunct="1">
                        <a:lnSpc>
                          <a:spcPct val="100000"/>
                        </a:lnSpc>
                        <a:spcBef>
                          <a:spcPts val="0"/>
                        </a:spcBef>
                        <a:spcAft>
                          <a:spcPts val="0"/>
                        </a:spcAft>
                        <a:buClrTx/>
                        <a:buSzTx/>
                        <a:buFontTx/>
                        <a:buNone/>
                        <a:tabLst/>
                        <a:defRPr/>
                      </a:pPr>
                      <a:r>
                        <a:rPr lang="en-US" sz="1600" kern="1200" baseline="0" dirty="0" smtClean="0"/>
                        <a:t>One office for BMC research to support contract management, research-related and patient-related billing, and closeout</a:t>
                      </a:r>
                    </a:p>
                  </a:txBody>
                  <a:tcPr/>
                </a:tc>
              </a:tr>
              <a:tr h="778476">
                <a:tc>
                  <a:txBody>
                    <a:bodyPr/>
                    <a:lstStyle/>
                    <a:p>
                      <a:r>
                        <a:rPr lang="en-US" sz="1600" dirty="0" smtClean="0"/>
                        <a:t>Budgets</a:t>
                      </a:r>
                      <a:endParaRPr lang="en-US" sz="1600" dirty="0"/>
                    </a:p>
                  </a:txBody>
                  <a:tcPr/>
                </a:tc>
                <a:tc>
                  <a:txBody>
                    <a:bodyPr/>
                    <a:lstStyle/>
                    <a:p>
                      <a:r>
                        <a:rPr lang="en-US" sz="1600" kern="1200" baseline="0" dirty="0" smtClean="0"/>
                        <a:t>Development and negotiation with sponsors for each protocol and study by a Clinical Trial Financial Analyst (CTFA)</a:t>
                      </a:r>
                      <a:endParaRPr lang="en-US" sz="1600" dirty="0" smtClean="0"/>
                    </a:p>
                  </a:txBody>
                  <a:tcPr/>
                </a:tc>
              </a:tr>
              <a:tr h="778476">
                <a:tc>
                  <a:txBody>
                    <a:bodyPr/>
                    <a:lstStyle/>
                    <a:p>
                      <a:pPr marL="0" marR="0" indent="0" algn="l" defTabSz="932467" rtl="0" eaLnBrk="1" fontAlgn="auto" latinLnBrk="0" hangingPunct="1">
                        <a:lnSpc>
                          <a:spcPct val="100000"/>
                        </a:lnSpc>
                        <a:spcBef>
                          <a:spcPts val="0"/>
                        </a:spcBef>
                        <a:spcAft>
                          <a:spcPts val="0"/>
                        </a:spcAft>
                        <a:buClrTx/>
                        <a:buSzTx/>
                        <a:buFontTx/>
                        <a:buNone/>
                        <a:tabLst/>
                        <a:defRPr/>
                      </a:pPr>
                      <a:r>
                        <a:rPr lang="en-US" sz="1600" kern="1200" dirty="0" smtClean="0"/>
                        <a:t>Professional Fees</a:t>
                      </a:r>
                    </a:p>
                  </a:txBody>
                  <a:tcPr/>
                </a:tc>
                <a:tc>
                  <a:txBody>
                    <a:bodyPr/>
                    <a:lstStyle/>
                    <a:p>
                      <a:pPr marL="0" marR="0" indent="0" algn="l" defTabSz="932467" rtl="0" eaLnBrk="1" fontAlgn="auto" latinLnBrk="0" hangingPunct="1">
                        <a:lnSpc>
                          <a:spcPct val="100000"/>
                        </a:lnSpc>
                        <a:spcBef>
                          <a:spcPts val="0"/>
                        </a:spcBef>
                        <a:spcAft>
                          <a:spcPts val="0"/>
                        </a:spcAft>
                        <a:buClrTx/>
                        <a:buSzTx/>
                        <a:buFont typeface="Arial"/>
                        <a:buNone/>
                        <a:tabLst/>
                        <a:defRPr/>
                      </a:pPr>
                      <a:r>
                        <a:rPr lang="en-US" sz="1600" kern="1200" baseline="0" dirty="0" smtClean="0"/>
                        <a:t>Partnership between CTFA and professional groups to correctly budget and bill the sponsors to more accurately reflect physician time spent on clinical trials and increase revenue recovery</a:t>
                      </a:r>
                      <a:endParaRPr lang="en-US" sz="1600" kern="1200" baseline="0" dirty="0" smtClean="0">
                        <a:solidFill>
                          <a:schemeClr val="dk1"/>
                        </a:solidFill>
                        <a:latin typeface="+mn-lt"/>
                        <a:ea typeface="+mn-ea"/>
                        <a:cs typeface="+mn-cs"/>
                      </a:endParaRPr>
                    </a:p>
                  </a:txBody>
                  <a:tcPr/>
                </a:tc>
              </a:tr>
              <a:tr h="428642">
                <a:tc>
                  <a:txBody>
                    <a:bodyPr/>
                    <a:lstStyle/>
                    <a:p>
                      <a:pPr marL="0" marR="0" indent="0" algn="l" defTabSz="932467" rtl="0" eaLnBrk="1" fontAlgn="auto" latinLnBrk="0" hangingPunct="1">
                        <a:lnSpc>
                          <a:spcPct val="100000"/>
                        </a:lnSpc>
                        <a:spcBef>
                          <a:spcPts val="0"/>
                        </a:spcBef>
                        <a:spcAft>
                          <a:spcPts val="0"/>
                        </a:spcAft>
                        <a:buClrTx/>
                        <a:buSzTx/>
                        <a:buFontTx/>
                        <a:buNone/>
                        <a:tabLst/>
                        <a:defRPr/>
                      </a:pPr>
                      <a:r>
                        <a:rPr lang="en-US" sz="1600" dirty="0" smtClean="0"/>
                        <a:t>Research Committee</a:t>
                      </a:r>
                      <a:r>
                        <a:rPr lang="en-US" sz="1600" baseline="0" dirty="0" smtClean="0"/>
                        <a:t> </a:t>
                      </a:r>
                    </a:p>
                  </a:txBody>
                  <a:tcPr/>
                </a:tc>
                <a:tc>
                  <a:txBody>
                    <a:bodyPr/>
                    <a:lstStyle/>
                    <a:p>
                      <a:pPr marL="0" marR="0" indent="0" algn="l" defTabSz="932467" rtl="0" eaLnBrk="1" fontAlgn="auto" latinLnBrk="0" hangingPunct="1">
                        <a:lnSpc>
                          <a:spcPct val="100000"/>
                        </a:lnSpc>
                        <a:spcBef>
                          <a:spcPts val="0"/>
                        </a:spcBef>
                        <a:spcAft>
                          <a:spcPts val="0"/>
                        </a:spcAft>
                        <a:buClrTx/>
                        <a:buSzTx/>
                        <a:buFont typeface="Arial"/>
                        <a:buNone/>
                        <a:tabLst/>
                        <a:defRPr/>
                      </a:pPr>
                      <a:r>
                        <a:rPr lang="en-US" sz="1600" dirty="0" smtClean="0"/>
                        <a:t>Involvement of</a:t>
                      </a:r>
                      <a:r>
                        <a:rPr lang="en-US" sz="1600" baseline="0" dirty="0" smtClean="0"/>
                        <a:t> senior faculty in setting research identity</a:t>
                      </a:r>
                      <a:endParaRPr lang="en-US" sz="1600" dirty="0" smtClean="0"/>
                    </a:p>
                  </a:txBody>
                  <a:tcPr/>
                </a:tc>
              </a:tr>
              <a:tr h="778476">
                <a:tc>
                  <a:txBody>
                    <a:bodyPr/>
                    <a:lstStyle/>
                    <a:p>
                      <a:pPr marL="0" marR="0" indent="0" algn="l" defTabSz="932467" rtl="0" eaLnBrk="1" fontAlgn="auto" latinLnBrk="0" hangingPunct="1">
                        <a:lnSpc>
                          <a:spcPct val="100000"/>
                        </a:lnSpc>
                        <a:spcBef>
                          <a:spcPts val="0"/>
                        </a:spcBef>
                        <a:spcAft>
                          <a:spcPts val="0"/>
                        </a:spcAft>
                        <a:buClrTx/>
                        <a:buSzTx/>
                        <a:buFontTx/>
                        <a:buNone/>
                        <a:tabLst/>
                        <a:defRPr/>
                      </a:pPr>
                      <a:r>
                        <a:rPr lang="en-US" sz="1600" baseline="0" dirty="0" smtClean="0"/>
                        <a:t>Clinical Research Administrative </a:t>
                      </a:r>
                    </a:p>
                    <a:p>
                      <a:pPr marL="0" marR="0" indent="0" algn="l" defTabSz="932467" rtl="0" eaLnBrk="1" fontAlgn="auto" latinLnBrk="0" hangingPunct="1">
                        <a:lnSpc>
                          <a:spcPct val="100000"/>
                        </a:lnSpc>
                        <a:spcBef>
                          <a:spcPts val="0"/>
                        </a:spcBef>
                        <a:spcAft>
                          <a:spcPts val="0"/>
                        </a:spcAft>
                        <a:buClrTx/>
                        <a:buSzTx/>
                        <a:buFontTx/>
                        <a:buNone/>
                        <a:tabLst/>
                        <a:defRPr/>
                      </a:pPr>
                      <a:r>
                        <a:rPr lang="en-US" sz="1600" baseline="0" dirty="0" smtClean="0"/>
                        <a:t>Task Force</a:t>
                      </a:r>
                      <a:endParaRPr lang="en-US" sz="1600" dirty="0" smtClean="0"/>
                    </a:p>
                    <a:p>
                      <a:endParaRPr lang="en-US" sz="1600" dirty="0" smtClean="0"/>
                    </a:p>
                  </a:txBody>
                  <a:tcPr/>
                </a:tc>
                <a:tc>
                  <a:txBody>
                    <a:bodyPr/>
                    <a:lstStyle/>
                    <a:p>
                      <a:pPr marL="0" indent="0">
                        <a:buFont typeface="Arial"/>
                        <a:buNone/>
                      </a:pPr>
                      <a:r>
                        <a:rPr lang="en-US" sz="1600" dirty="0" smtClean="0"/>
                        <a:t>Involvement of</a:t>
                      </a:r>
                      <a:r>
                        <a:rPr lang="en-US" sz="1600" baseline="0" dirty="0" smtClean="0"/>
                        <a:t> study coordinators and departmental administration in changes to policies, processes and practices for clinical trial management</a:t>
                      </a:r>
                    </a:p>
                  </a:txBody>
                  <a:tcPr/>
                </a:tc>
              </a:tr>
            </a:tbl>
          </a:graphicData>
        </a:graphic>
      </p:graphicFrame>
    </p:spTree>
    <p:extLst>
      <p:ext uri="{BB962C8B-B14F-4D97-AF65-F5344CB8AC3E}">
        <p14:creationId xmlns:p14="http://schemas.microsoft.com/office/powerpoint/2010/main" val="3416162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720138" y="6565900"/>
            <a:ext cx="198437" cy="155575"/>
          </a:xfrm>
          <a:noFill/>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pPr defTabSz="912813" fontAlgn="base">
              <a:spcBef>
                <a:spcPct val="0"/>
              </a:spcBef>
              <a:spcAft>
                <a:spcPct val="0"/>
              </a:spcAft>
            </a:pPr>
            <a:fld id="{756EEC78-B983-47FD-973C-ABC0508413E9}" type="slidenum">
              <a:rPr lang="en-US">
                <a:solidFill>
                  <a:srgbClr val="000000"/>
                </a:solidFill>
              </a:rPr>
              <a:pPr defTabSz="912813" fontAlgn="base">
                <a:spcBef>
                  <a:spcPct val="0"/>
                </a:spcBef>
                <a:spcAft>
                  <a:spcPct val="0"/>
                </a:spcAft>
              </a:pPr>
              <a:t>8</a:t>
            </a:fld>
            <a:endParaRPr lang="en-US" dirty="0">
              <a:solidFill>
                <a:srgbClr val="000000"/>
              </a:solidFill>
            </a:endParaRPr>
          </a:p>
        </p:txBody>
      </p:sp>
      <p:sp>
        <p:nvSpPr>
          <p:cNvPr id="6" name="Title 5"/>
          <p:cNvSpPr>
            <a:spLocks noGrp="1"/>
          </p:cNvSpPr>
          <p:nvPr>
            <p:ph type="title"/>
          </p:nvPr>
        </p:nvSpPr>
        <p:spPr>
          <a:xfrm>
            <a:off x="122238" y="231260"/>
            <a:ext cx="7813675" cy="369332"/>
          </a:xfrm>
        </p:spPr>
        <p:txBody>
          <a:bodyPr/>
          <a:lstStyle/>
          <a:p>
            <a:r>
              <a:rPr lang="en-US" sz="2400" dirty="0" smtClean="0"/>
              <a:t>PI Engagement is Important for Success!</a:t>
            </a:r>
            <a:endParaRPr lang="en-US" sz="24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26517178"/>
              </p:ext>
            </p:extLst>
          </p:nvPr>
        </p:nvGraphicFramePr>
        <p:xfrm>
          <a:off x="152400" y="2209800"/>
          <a:ext cx="8839200" cy="3442421"/>
        </p:xfrm>
        <a:graphic>
          <a:graphicData uri="http://schemas.openxmlformats.org/drawingml/2006/table">
            <a:tbl>
              <a:tblPr firstRow="1" bandRow="1">
                <a:tableStyleId>{284E427A-3D55-4303-BF80-6455036E1DE7}</a:tableStyleId>
              </a:tblPr>
              <a:tblGrid>
                <a:gridCol w="3721768"/>
                <a:gridCol w="5117432"/>
              </a:tblGrid>
              <a:tr h="131361">
                <a:tc>
                  <a:txBody>
                    <a:bodyPr/>
                    <a:lstStyle/>
                    <a:p>
                      <a:pPr algn="ctr"/>
                      <a:r>
                        <a:rPr lang="en-US" sz="1600" dirty="0" smtClean="0"/>
                        <a:t>Function</a:t>
                      </a:r>
                      <a:endParaRPr lang="en-US" sz="1600" dirty="0">
                        <a:solidFill>
                          <a:schemeClr val="tx1"/>
                        </a:solidFill>
                      </a:endParaRPr>
                    </a:p>
                  </a:txBody>
                  <a:tcPr anchor="ctr"/>
                </a:tc>
                <a:tc>
                  <a:txBody>
                    <a:bodyPr/>
                    <a:lstStyle/>
                    <a:p>
                      <a:pPr algn="ctr"/>
                      <a:r>
                        <a:rPr lang="en-US" sz="1600" dirty="0" smtClean="0"/>
                        <a:t>Details</a:t>
                      </a:r>
                      <a:endParaRPr lang="en-US" sz="1600" dirty="0">
                        <a:solidFill>
                          <a:schemeClr val="tx1"/>
                        </a:solidFill>
                      </a:endParaRPr>
                    </a:p>
                  </a:txBody>
                  <a:tcPr anchor="ctr"/>
                </a:tc>
              </a:tr>
              <a:tr h="518160">
                <a:tc>
                  <a:txBody>
                    <a:bodyPr/>
                    <a:lstStyle/>
                    <a:p>
                      <a:r>
                        <a:rPr lang="en-US" sz="1600" dirty="0" smtClean="0"/>
                        <a:t>Medicare</a:t>
                      </a:r>
                      <a:r>
                        <a:rPr lang="en-US" sz="1600" baseline="0" dirty="0" smtClean="0"/>
                        <a:t> Coverage Analysis</a:t>
                      </a:r>
                      <a:endParaRPr lang="en-US" sz="1600" dirty="0"/>
                    </a:p>
                  </a:txBody>
                  <a:tcPr/>
                </a:tc>
                <a:tc>
                  <a:txBody>
                    <a:bodyPr/>
                    <a:lstStyle/>
                    <a:p>
                      <a:r>
                        <a:rPr lang="en-US" sz="1600" dirty="0" smtClean="0"/>
                        <a:t>Requirement for</a:t>
                      </a:r>
                      <a:r>
                        <a:rPr lang="en-US" sz="1600" baseline="0" dirty="0" smtClean="0"/>
                        <a:t> all clinical trials and involves PI effort</a:t>
                      </a:r>
                      <a:endParaRPr lang="en-US" sz="1600" dirty="0"/>
                    </a:p>
                  </a:txBody>
                  <a:tcPr/>
                </a:tc>
              </a:tr>
              <a:tr h="685800">
                <a:tc>
                  <a:txBody>
                    <a:bodyPr/>
                    <a:lstStyle/>
                    <a:p>
                      <a:r>
                        <a:rPr lang="en-US" sz="1600" dirty="0" smtClean="0"/>
                        <a:t>Billing Grids</a:t>
                      </a:r>
                      <a:endParaRPr lang="en-US" sz="1600" dirty="0"/>
                    </a:p>
                  </a:txBody>
                  <a:tcPr/>
                </a:tc>
                <a:tc>
                  <a:txBody>
                    <a:bodyPr/>
                    <a:lstStyle/>
                    <a:p>
                      <a:pPr marL="0" marR="0" indent="0" algn="l" defTabSz="932467" rtl="0" eaLnBrk="1" fontAlgn="auto" latinLnBrk="0" hangingPunct="1">
                        <a:lnSpc>
                          <a:spcPct val="100000"/>
                        </a:lnSpc>
                        <a:spcBef>
                          <a:spcPts val="0"/>
                        </a:spcBef>
                        <a:spcAft>
                          <a:spcPts val="0"/>
                        </a:spcAft>
                        <a:buClrTx/>
                        <a:buSzTx/>
                        <a:buFontTx/>
                        <a:buNone/>
                        <a:tabLst/>
                        <a:defRPr/>
                      </a:pPr>
                      <a:r>
                        <a:rPr lang="en-US" sz="1600" dirty="0" smtClean="0"/>
                        <a:t>Requirement for</a:t>
                      </a:r>
                      <a:r>
                        <a:rPr lang="en-US" sz="1600" baseline="0" dirty="0" smtClean="0"/>
                        <a:t> all clinical trials and involves study team effort</a:t>
                      </a:r>
                    </a:p>
                  </a:txBody>
                  <a:tcPr/>
                </a:tc>
              </a:tr>
              <a:tr h="777240">
                <a:tc>
                  <a:txBody>
                    <a:bodyPr/>
                    <a:lstStyle/>
                    <a:p>
                      <a:r>
                        <a:rPr lang="en-US" sz="1600" dirty="0" smtClean="0"/>
                        <a:t>Study</a:t>
                      </a:r>
                      <a:r>
                        <a:rPr lang="en-US" sz="1600" baseline="0" dirty="0" smtClean="0"/>
                        <a:t> Participant Charges</a:t>
                      </a:r>
                      <a:endParaRPr lang="en-US" sz="1600" dirty="0"/>
                    </a:p>
                  </a:txBody>
                  <a:tcPr/>
                </a:tc>
                <a:tc>
                  <a:txBody>
                    <a:bodyPr/>
                    <a:lstStyle/>
                    <a:p>
                      <a:r>
                        <a:rPr lang="en-US" sz="1600" dirty="0" smtClean="0"/>
                        <a:t>Greater</a:t>
                      </a:r>
                      <a:r>
                        <a:rPr lang="en-US" sz="1600" baseline="0" dirty="0" smtClean="0"/>
                        <a:t> scrutiny t</a:t>
                      </a:r>
                      <a:r>
                        <a:rPr lang="en-US" sz="1600" dirty="0" smtClean="0"/>
                        <a:t>o ensure patient charges are reconciled and meet Medicare billing standards</a:t>
                      </a:r>
                      <a:endParaRPr lang="en-US" sz="1600" dirty="0"/>
                    </a:p>
                  </a:txBody>
                  <a:tcPr/>
                </a:tc>
              </a:tr>
              <a:tr h="1125941">
                <a:tc>
                  <a:txBody>
                    <a:bodyPr/>
                    <a:lstStyle/>
                    <a:p>
                      <a:r>
                        <a:rPr lang="en-US" sz="1600" kern="1200" dirty="0" smtClean="0">
                          <a:effectLst/>
                        </a:rPr>
                        <a:t> PI Attestation</a:t>
                      </a:r>
                      <a:endParaRPr lang="en-US" sz="1600" dirty="0"/>
                    </a:p>
                  </a:txBody>
                  <a:tcPr/>
                </a:tc>
                <a:tc>
                  <a:txBody>
                    <a:bodyPr/>
                    <a:lstStyle/>
                    <a:p>
                      <a:r>
                        <a:rPr lang="en-US" sz="1600" kern="1200" dirty="0" smtClean="0">
                          <a:effectLst/>
                        </a:rPr>
                        <a:t>Investigator attestation</a:t>
                      </a:r>
                      <a:r>
                        <a:rPr lang="en-US" sz="1600" kern="1200" baseline="0" dirty="0" smtClean="0">
                          <a:effectLst/>
                        </a:rPr>
                        <a:t> </a:t>
                      </a:r>
                      <a:r>
                        <a:rPr lang="en-US" sz="1600" kern="1200" dirty="0" smtClean="0">
                          <a:effectLst/>
                        </a:rPr>
                        <a:t>that study funding will be administered in good faith (study</a:t>
                      </a:r>
                      <a:r>
                        <a:rPr lang="en-US" sz="1600" kern="1200" baseline="0" dirty="0" smtClean="0">
                          <a:effectLst/>
                        </a:rPr>
                        <a:t> </a:t>
                      </a:r>
                      <a:r>
                        <a:rPr lang="en-US" sz="1600" kern="1200" dirty="0" smtClean="0">
                          <a:effectLst/>
                        </a:rPr>
                        <a:t>initiation) and charges have been properly submitted (close out).</a:t>
                      </a:r>
                      <a:endParaRPr lang="en-US" sz="1600" dirty="0"/>
                    </a:p>
                  </a:txBody>
                  <a:tcPr/>
                </a:tc>
              </a:tr>
            </a:tbl>
          </a:graphicData>
        </a:graphic>
      </p:graphicFrame>
      <p:sp>
        <p:nvSpPr>
          <p:cNvPr id="3" name="Rectangle 2"/>
          <p:cNvSpPr/>
          <p:nvPr/>
        </p:nvSpPr>
        <p:spPr>
          <a:xfrm>
            <a:off x="152400" y="1066800"/>
            <a:ext cx="8915400" cy="830997"/>
          </a:xfrm>
          <a:prstGeom prst="rect">
            <a:avLst/>
          </a:prstGeom>
        </p:spPr>
        <p:txBody>
          <a:bodyPr wrap="square">
            <a:spAutoFit/>
          </a:bodyPr>
          <a:lstStyle/>
          <a:p>
            <a:r>
              <a:rPr lang="en-US" sz="1600" dirty="0" smtClean="0"/>
              <a:t>Although the CTO will strive to minimize additional administrative burdens on Principal Investigators, increased participation is needed to ensure the continued success of the institution’s clinical research program. </a:t>
            </a:r>
          </a:p>
        </p:txBody>
      </p:sp>
    </p:spTree>
    <p:extLst>
      <p:ext uri="{BB962C8B-B14F-4D97-AF65-F5344CB8AC3E}">
        <p14:creationId xmlns:p14="http://schemas.microsoft.com/office/powerpoint/2010/main" val="9250023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720138" y="6565900"/>
            <a:ext cx="198437" cy="155575"/>
          </a:xfrm>
          <a:noFill/>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pPr defTabSz="912813" fontAlgn="base">
              <a:spcBef>
                <a:spcPct val="0"/>
              </a:spcBef>
              <a:spcAft>
                <a:spcPct val="0"/>
              </a:spcAft>
            </a:pPr>
            <a:fld id="{756EEC78-B983-47FD-973C-ABC0508413E9}" type="slidenum">
              <a:rPr lang="en-US">
                <a:solidFill>
                  <a:srgbClr val="000000"/>
                </a:solidFill>
              </a:rPr>
              <a:pPr defTabSz="912813" fontAlgn="base">
                <a:spcBef>
                  <a:spcPct val="0"/>
                </a:spcBef>
                <a:spcAft>
                  <a:spcPct val="0"/>
                </a:spcAft>
              </a:pPr>
              <a:t>9</a:t>
            </a:fld>
            <a:endParaRPr lang="en-US" dirty="0">
              <a:solidFill>
                <a:srgbClr val="000000"/>
              </a:solidFill>
            </a:endParaRPr>
          </a:p>
        </p:txBody>
      </p:sp>
      <p:sp>
        <p:nvSpPr>
          <p:cNvPr id="6" name="Title 5"/>
          <p:cNvSpPr>
            <a:spLocks noGrp="1"/>
          </p:cNvSpPr>
          <p:nvPr>
            <p:ph type="title"/>
          </p:nvPr>
        </p:nvSpPr>
        <p:spPr>
          <a:xfrm>
            <a:off x="122238" y="231260"/>
            <a:ext cx="7813675" cy="369332"/>
          </a:xfrm>
        </p:spPr>
        <p:txBody>
          <a:bodyPr/>
          <a:lstStyle/>
          <a:p>
            <a:r>
              <a:rPr lang="en-US" sz="2400" dirty="0" smtClean="0"/>
              <a:t>CTO Recruitment</a:t>
            </a:r>
            <a:endParaRPr lang="en-US" sz="2400" dirty="0"/>
          </a:p>
        </p:txBody>
      </p:sp>
      <p:sp>
        <p:nvSpPr>
          <p:cNvPr id="10" name="Content Placeholder 2"/>
          <p:cNvSpPr>
            <a:spLocks noGrp="1"/>
          </p:cNvSpPr>
          <p:nvPr>
            <p:ph idx="1"/>
          </p:nvPr>
        </p:nvSpPr>
        <p:spPr>
          <a:xfrm>
            <a:off x="228600" y="1219200"/>
            <a:ext cx="8686800" cy="3962400"/>
          </a:xfrm>
        </p:spPr>
        <p:txBody>
          <a:bodyPr/>
          <a:lstStyle/>
          <a:p>
            <a:pPr marL="0" indent="0">
              <a:buSzPct val="125000"/>
              <a:defRPr/>
            </a:pPr>
            <a:r>
              <a:rPr lang="en-US" b="1" dirty="0" smtClean="0"/>
              <a:t>Director, Clinical Trial Office: </a:t>
            </a:r>
            <a:r>
              <a:rPr lang="en-US" dirty="0" smtClean="0"/>
              <a:t>Selvin Ohene</a:t>
            </a:r>
          </a:p>
          <a:p>
            <a:pPr marL="568325" lvl="3" indent="-285750">
              <a:buFont typeface="Arial" panose="020B0604020202020204" pitchFamily="34" charset="0"/>
              <a:buChar char="•"/>
              <a:defRPr/>
            </a:pPr>
            <a:r>
              <a:rPr lang="en-US" dirty="0" smtClean="0"/>
              <a:t>Formerly Administrative Director of Cancer Center, Tufts Medical Center</a:t>
            </a:r>
          </a:p>
          <a:p>
            <a:pPr marL="568325" lvl="3" indent="-285750">
              <a:buFont typeface="Arial" panose="020B0604020202020204" pitchFamily="34" charset="0"/>
              <a:buChar char="•"/>
              <a:defRPr/>
            </a:pPr>
            <a:endParaRPr lang="en-US" dirty="0"/>
          </a:p>
          <a:p>
            <a:pPr marL="0" indent="0">
              <a:buSzPct val="125000"/>
              <a:defRPr/>
            </a:pPr>
            <a:r>
              <a:rPr lang="en-US" b="1" dirty="0" smtClean="0"/>
              <a:t>Senior Clinical Trial Financial Analyst: </a:t>
            </a:r>
            <a:r>
              <a:rPr lang="en-US" dirty="0" smtClean="0"/>
              <a:t>Dean Robinson</a:t>
            </a:r>
          </a:p>
          <a:p>
            <a:pPr marL="568325" lvl="3" indent="-285750">
              <a:buFont typeface="Arial" panose="020B0604020202020204" pitchFamily="34" charset="0"/>
              <a:buChar char="•"/>
              <a:defRPr/>
            </a:pPr>
            <a:r>
              <a:rPr lang="en-US" dirty="0" smtClean="0"/>
              <a:t>Formerly </a:t>
            </a:r>
            <a:r>
              <a:rPr lang="en-US" dirty="0"/>
              <a:t>Clinical Trial Financial </a:t>
            </a:r>
            <a:r>
              <a:rPr lang="en-US" dirty="0" smtClean="0"/>
              <a:t>Analyst, Massachusetts General Hospital (CCPO)</a:t>
            </a:r>
            <a:endParaRPr lang="en-US" dirty="0"/>
          </a:p>
          <a:p>
            <a:pPr marL="285750" indent="-285750">
              <a:buSzPct val="125000"/>
              <a:buFont typeface="Arial" panose="020B0604020202020204" pitchFamily="34" charset="0"/>
              <a:buChar char="•"/>
              <a:defRPr/>
            </a:pPr>
            <a:endParaRPr lang="en-US" dirty="0" smtClean="0"/>
          </a:p>
          <a:p>
            <a:pPr marL="0" indent="0">
              <a:buSzPct val="125000"/>
              <a:defRPr/>
            </a:pPr>
            <a:r>
              <a:rPr lang="en-US" b="1" dirty="0"/>
              <a:t>Senior Clinical Trial Financial Analyst: </a:t>
            </a:r>
            <a:r>
              <a:rPr lang="en-US" dirty="0" smtClean="0"/>
              <a:t>Allisson Dugan</a:t>
            </a:r>
            <a:endParaRPr lang="en-US" dirty="0"/>
          </a:p>
          <a:p>
            <a:pPr marL="568325" lvl="3" indent="-285750">
              <a:buFont typeface="Arial" panose="020B0604020202020204" pitchFamily="34" charset="0"/>
              <a:buChar char="•"/>
              <a:defRPr/>
            </a:pPr>
            <a:r>
              <a:rPr lang="en-US" dirty="0" smtClean="0"/>
              <a:t>Formerly Senior Research Administrator</a:t>
            </a:r>
            <a:r>
              <a:rPr lang="en-US" dirty="0"/>
              <a:t>, Beth Israel Deaconess Medical </a:t>
            </a:r>
            <a:r>
              <a:rPr lang="en-US" dirty="0" smtClean="0"/>
              <a:t>Center</a:t>
            </a:r>
          </a:p>
          <a:p>
            <a:pPr marL="122238" lvl="2" indent="0">
              <a:buNone/>
              <a:defRPr/>
            </a:pPr>
            <a:endParaRPr lang="en-US" dirty="0"/>
          </a:p>
          <a:p>
            <a:pPr marL="0" indent="0">
              <a:buSzPct val="125000"/>
              <a:defRPr/>
            </a:pPr>
            <a:r>
              <a:rPr lang="en-US" b="1" dirty="0" smtClean="0"/>
              <a:t>Clinical Research Attorney: </a:t>
            </a:r>
            <a:r>
              <a:rPr lang="en-US" dirty="0" smtClean="0"/>
              <a:t>Meghan Garland</a:t>
            </a:r>
            <a:endParaRPr lang="en-US" dirty="0"/>
          </a:p>
          <a:p>
            <a:pPr marL="568325" lvl="3" indent="-285750">
              <a:buFont typeface="Arial" panose="020B0604020202020204" pitchFamily="34" charset="0"/>
              <a:buChar char="•"/>
              <a:defRPr/>
            </a:pPr>
            <a:r>
              <a:rPr lang="en-US" dirty="0" smtClean="0"/>
              <a:t>Formerly Senior Agreement Associate, Partners Healthcare</a:t>
            </a:r>
            <a:endParaRPr lang="en-US" dirty="0"/>
          </a:p>
          <a:p>
            <a:pPr marL="122238" lvl="2" indent="0">
              <a:buNone/>
              <a:defRPr/>
            </a:pPr>
            <a:endParaRPr lang="en-US" dirty="0" smtClean="0"/>
          </a:p>
        </p:txBody>
      </p:sp>
    </p:spTree>
    <p:extLst>
      <p:ext uri="{BB962C8B-B14F-4D97-AF65-F5344CB8AC3E}">
        <p14:creationId xmlns:p14="http://schemas.microsoft.com/office/powerpoint/2010/main" val="33286342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89" y="231611"/>
            <a:ext cx="7814110" cy="369332"/>
          </a:xfrm>
        </p:spPr>
        <p:txBody>
          <a:bodyPr/>
          <a:lstStyle/>
          <a:p>
            <a:pPr>
              <a:defRPr/>
            </a:pPr>
            <a:r>
              <a:rPr lang="en-US" sz="2400" dirty="0" err="1" smtClean="0"/>
              <a:t>VelosCT</a:t>
            </a:r>
            <a:endParaRPr lang="en-US" sz="2400" dirty="0">
              <a:latin typeface="Calibri" pitchFamily="34" charset="0"/>
              <a:cs typeface="Calibri" pitchFamily="34" charset="0"/>
            </a:endParaRPr>
          </a:p>
        </p:txBody>
      </p:sp>
      <p:sp>
        <p:nvSpPr>
          <p:cNvPr id="4" name="Slide Number Placeholder 3"/>
          <p:cNvSpPr>
            <a:spLocks noGrp="1"/>
          </p:cNvSpPr>
          <p:nvPr>
            <p:ph type="sldNum" sz="quarter" idx="10"/>
          </p:nvPr>
        </p:nvSpPr>
        <p:spPr/>
        <p:txBody>
          <a:bodyPr/>
          <a:lstStyle/>
          <a:p>
            <a:pPr>
              <a:defRPr/>
            </a:pPr>
            <a:fld id="{4A5BECB1-7F99-854B-B792-850D80468E42}" type="slidenum">
              <a:rPr lang="en-US" smtClean="0">
                <a:solidFill>
                  <a:schemeClr val="tx1"/>
                </a:solidFill>
                <a:latin typeface="Calibri" pitchFamily="34" charset="0"/>
                <a:cs typeface="Calibri" pitchFamily="34" charset="0"/>
              </a:rPr>
              <a:pPr>
                <a:defRPr/>
              </a:pPr>
              <a:t>10</a:t>
            </a:fld>
            <a:endParaRPr lang="en-US" dirty="0">
              <a:solidFill>
                <a:schemeClr val="tx1"/>
              </a:solidFill>
              <a:latin typeface="Calibri" pitchFamily="34" charset="0"/>
              <a:cs typeface="Calibri" pitchFamily="34" charset="0"/>
            </a:endParaRPr>
          </a:p>
        </p:txBody>
      </p:sp>
      <p:sp>
        <p:nvSpPr>
          <p:cNvPr id="6" name="Rectangle 5"/>
          <p:cNvSpPr/>
          <p:nvPr/>
        </p:nvSpPr>
        <p:spPr>
          <a:xfrm>
            <a:off x="0" y="1096871"/>
            <a:ext cx="9144000" cy="4524308"/>
          </a:xfrm>
          <a:prstGeom prst="rect">
            <a:avLst/>
          </a:prstGeom>
        </p:spPr>
        <p:txBody>
          <a:bodyPr wrap="square" lIns="91430" tIns="45716" rIns="91430" bIns="45716">
            <a:spAutoFit/>
          </a:bodyPr>
          <a:lstStyle/>
          <a:p>
            <a:r>
              <a:rPr lang="en-US" sz="1600" dirty="0" smtClean="0">
                <a:cs typeface="Calibri" pitchFamily="34" charset="0"/>
              </a:rPr>
              <a:t>Boston Medical Center has made a capital investment ($600K+) to implement a </a:t>
            </a:r>
            <a:r>
              <a:rPr lang="en-US" sz="1600" dirty="0">
                <a:cs typeface="Calibri" pitchFamily="34" charset="0"/>
              </a:rPr>
              <a:t>fully functional clinical trial management </a:t>
            </a:r>
            <a:r>
              <a:rPr lang="en-US" sz="1600" dirty="0" smtClean="0">
                <a:cs typeface="Calibri" pitchFamily="34" charset="0"/>
              </a:rPr>
              <a:t>system (</a:t>
            </a:r>
            <a:r>
              <a:rPr lang="en-US" sz="1600" dirty="0" err="1" smtClean="0">
                <a:cs typeface="Calibri" pitchFamily="34" charset="0"/>
              </a:rPr>
              <a:t>Velos</a:t>
            </a:r>
            <a:r>
              <a:rPr lang="en-US" sz="1600" dirty="0" smtClean="0">
                <a:cs typeface="Calibri" pitchFamily="34" charset="0"/>
              </a:rPr>
              <a:t> </a:t>
            </a:r>
            <a:r>
              <a:rPr lang="en-US" sz="1600" dirty="0" err="1" smtClean="0">
                <a:cs typeface="Calibri" pitchFamily="34" charset="0"/>
              </a:rPr>
              <a:t>eResearch</a:t>
            </a:r>
            <a:r>
              <a:rPr lang="en-US" sz="1600" dirty="0" smtClean="0">
                <a:cs typeface="Calibri" pitchFamily="34" charset="0"/>
              </a:rPr>
              <a:t>) that </a:t>
            </a:r>
            <a:r>
              <a:rPr lang="en-US" sz="1600" dirty="0">
                <a:cs typeface="Calibri" pitchFamily="34" charset="0"/>
              </a:rPr>
              <a:t>will assist with: </a:t>
            </a:r>
            <a:endParaRPr lang="en-US" sz="1600" dirty="0" smtClean="0">
              <a:cs typeface="Calibri" pitchFamily="34" charset="0"/>
            </a:endParaRPr>
          </a:p>
          <a:p>
            <a:endParaRPr lang="en-US" sz="1600" dirty="0" smtClean="0">
              <a:cs typeface="Calibri" pitchFamily="34" charset="0"/>
            </a:endParaRPr>
          </a:p>
          <a:p>
            <a:pPr marL="742950" lvl="1" indent="-285750">
              <a:buFont typeface="Arial" panose="020B0604020202020204" pitchFamily="34" charset="0"/>
              <a:buChar char="•"/>
            </a:pPr>
            <a:r>
              <a:rPr lang="en-US" sz="1600" dirty="0">
                <a:cs typeface="Calibri" pitchFamily="34" charset="0"/>
              </a:rPr>
              <a:t>P</a:t>
            </a:r>
            <a:r>
              <a:rPr lang="en-US" sz="1600" dirty="0" smtClean="0">
                <a:cs typeface="Calibri" pitchFamily="34" charset="0"/>
              </a:rPr>
              <a:t>articipant recruitment and accrual</a:t>
            </a:r>
          </a:p>
          <a:p>
            <a:pPr marL="742950" lvl="1" indent="-285750">
              <a:buFont typeface="Arial" panose="020B0604020202020204" pitchFamily="34" charset="0"/>
              <a:buChar char="•"/>
            </a:pPr>
            <a:r>
              <a:rPr lang="en-US" sz="1600" dirty="0">
                <a:cs typeface="Calibri" pitchFamily="34" charset="0"/>
              </a:rPr>
              <a:t>S</a:t>
            </a:r>
            <a:r>
              <a:rPr lang="en-US" sz="1600" dirty="0" smtClean="0">
                <a:cs typeface="Calibri" pitchFamily="34" charset="0"/>
              </a:rPr>
              <a:t>cheduling</a:t>
            </a:r>
            <a:r>
              <a:rPr lang="en-US" sz="1600" dirty="0">
                <a:cs typeface="Calibri" pitchFamily="34" charset="0"/>
              </a:rPr>
              <a:t>,</a:t>
            </a:r>
            <a:r>
              <a:rPr lang="en-US" sz="1600" dirty="0" smtClean="0">
                <a:cs typeface="Calibri" pitchFamily="34" charset="0"/>
              </a:rPr>
              <a:t> follow-up, retention </a:t>
            </a:r>
            <a:r>
              <a:rPr lang="en-US" sz="1600" dirty="0">
                <a:cs typeface="Calibri" pitchFamily="34" charset="0"/>
              </a:rPr>
              <a:t>and </a:t>
            </a:r>
            <a:r>
              <a:rPr lang="en-US" sz="1600" dirty="0" smtClean="0">
                <a:cs typeface="Calibri" pitchFamily="34" charset="0"/>
              </a:rPr>
              <a:t>management </a:t>
            </a:r>
          </a:p>
          <a:p>
            <a:pPr marL="742950" lvl="1" indent="-285750">
              <a:buFont typeface="Arial" panose="020B0604020202020204" pitchFamily="34" charset="0"/>
              <a:buChar char="•"/>
            </a:pPr>
            <a:r>
              <a:rPr lang="en-US" sz="1600" dirty="0">
                <a:cs typeface="Calibri" pitchFamily="34" charset="0"/>
              </a:rPr>
              <a:t>F</a:t>
            </a:r>
            <a:r>
              <a:rPr lang="en-US" sz="1600" dirty="0" smtClean="0">
                <a:cs typeface="Calibri" pitchFamily="34" charset="0"/>
              </a:rPr>
              <a:t>inancial management </a:t>
            </a:r>
          </a:p>
          <a:p>
            <a:pPr marL="742950" lvl="1" indent="-285750">
              <a:buFont typeface="Arial" panose="020B0604020202020204" pitchFamily="34" charset="0"/>
              <a:buChar char="•"/>
            </a:pPr>
            <a:r>
              <a:rPr lang="en-US" sz="1600" dirty="0">
                <a:cs typeface="Calibri" pitchFamily="34" charset="0"/>
              </a:rPr>
              <a:t>R</a:t>
            </a:r>
            <a:r>
              <a:rPr lang="en-US" sz="1600" dirty="0" smtClean="0">
                <a:cs typeface="Calibri" pitchFamily="34" charset="0"/>
              </a:rPr>
              <a:t>eporting </a:t>
            </a:r>
            <a:r>
              <a:rPr lang="en-US" sz="1600" dirty="0">
                <a:cs typeface="Calibri" pitchFamily="34" charset="0"/>
              </a:rPr>
              <a:t>for all clinical </a:t>
            </a:r>
            <a:r>
              <a:rPr lang="en-US" sz="1600" dirty="0" smtClean="0">
                <a:cs typeface="Calibri" pitchFamily="34" charset="0"/>
              </a:rPr>
              <a:t>trials</a:t>
            </a:r>
          </a:p>
          <a:p>
            <a:endParaRPr lang="en-US" sz="1600" dirty="0" smtClean="0">
              <a:cs typeface="Calibri" pitchFamily="34" charset="0"/>
            </a:endParaRPr>
          </a:p>
          <a:p>
            <a:r>
              <a:rPr lang="en-US" sz="1600" dirty="0" smtClean="0">
                <a:cs typeface="Calibri" pitchFamily="34" charset="0"/>
              </a:rPr>
              <a:t>The </a:t>
            </a:r>
            <a:r>
              <a:rPr lang="en-US" sz="1600" dirty="0">
                <a:cs typeface="Calibri" pitchFamily="34" charset="0"/>
              </a:rPr>
              <a:t>implementation will be staged in three main </a:t>
            </a:r>
            <a:r>
              <a:rPr lang="en-US" sz="1600" dirty="0" smtClean="0">
                <a:cs typeface="Calibri" pitchFamily="34" charset="0"/>
              </a:rPr>
              <a:t>phases, </a:t>
            </a:r>
            <a:r>
              <a:rPr lang="en-US" sz="1600" dirty="0">
                <a:cs typeface="Calibri" pitchFamily="34" charset="0"/>
              </a:rPr>
              <a:t>involve stakeholders with various cross-functioning subject matter expertise, and external </a:t>
            </a:r>
            <a:r>
              <a:rPr lang="en-US" sz="1600" dirty="0" smtClean="0">
                <a:cs typeface="Calibri" pitchFamily="34" charset="0"/>
              </a:rPr>
              <a:t>support and is expected to </a:t>
            </a:r>
            <a:r>
              <a:rPr lang="en-US" sz="1600" dirty="0">
                <a:cs typeface="Calibri" pitchFamily="34" charset="0"/>
              </a:rPr>
              <a:t>be complete May, 2015 . </a:t>
            </a:r>
            <a:endParaRPr lang="en-US" sz="1600" dirty="0" smtClean="0">
              <a:cs typeface="Calibri" pitchFamily="34" charset="0"/>
            </a:endParaRPr>
          </a:p>
          <a:p>
            <a:endParaRPr lang="en-US" sz="1600" dirty="0">
              <a:cs typeface="Calibri" pitchFamily="34" charset="0"/>
            </a:endParaRPr>
          </a:p>
          <a:p>
            <a:r>
              <a:rPr lang="en-US" sz="1600" u="sng" dirty="0">
                <a:cs typeface="Calibri" pitchFamily="34" charset="0"/>
              </a:rPr>
              <a:t>Phase I</a:t>
            </a:r>
            <a:r>
              <a:rPr lang="en-US" sz="1600" dirty="0">
                <a:cs typeface="Calibri" pitchFamily="34" charset="0"/>
              </a:rPr>
              <a:t>: </a:t>
            </a:r>
            <a:r>
              <a:rPr lang="en-US" sz="1600" dirty="0" smtClean="0">
                <a:cs typeface="Calibri" pitchFamily="34" charset="0"/>
              </a:rPr>
              <a:t>  System </a:t>
            </a:r>
            <a:r>
              <a:rPr lang="en-US" sz="1600" dirty="0">
                <a:cs typeface="Calibri" pitchFamily="34" charset="0"/>
              </a:rPr>
              <a:t>setup, configuration and onboarding new </a:t>
            </a:r>
            <a:r>
              <a:rPr lang="en-US" sz="1600" dirty="0" smtClean="0">
                <a:cs typeface="Calibri" pitchFamily="34" charset="0"/>
              </a:rPr>
              <a:t>trials</a:t>
            </a:r>
            <a:endParaRPr lang="en-US" sz="1600" dirty="0">
              <a:cs typeface="Calibri" pitchFamily="34" charset="0"/>
            </a:endParaRPr>
          </a:p>
          <a:p>
            <a:r>
              <a:rPr lang="en-US" sz="1600" u="sng" dirty="0">
                <a:cs typeface="Calibri" pitchFamily="34" charset="0"/>
              </a:rPr>
              <a:t>Phase II</a:t>
            </a:r>
            <a:r>
              <a:rPr lang="en-US" sz="1600" dirty="0">
                <a:cs typeface="Calibri" pitchFamily="34" charset="0"/>
              </a:rPr>
              <a:t>: </a:t>
            </a:r>
            <a:r>
              <a:rPr lang="en-US" sz="1600" dirty="0" smtClean="0">
                <a:cs typeface="Calibri" pitchFamily="34" charset="0"/>
              </a:rPr>
              <a:t> Data </a:t>
            </a:r>
            <a:r>
              <a:rPr lang="en-US" sz="1600" dirty="0">
                <a:cs typeface="Calibri" pitchFamily="34" charset="0"/>
              </a:rPr>
              <a:t>migration of </a:t>
            </a:r>
            <a:r>
              <a:rPr lang="en-US" sz="1600" dirty="0" smtClean="0">
                <a:cs typeface="Calibri" pitchFamily="34" charset="0"/>
              </a:rPr>
              <a:t>selected existing </a:t>
            </a:r>
            <a:r>
              <a:rPr lang="en-US" sz="1600" dirty="0">
                <a:cs typeface="Calibri" pitchFamily="34" charset="0"/>
              </a:rPr>
              <a:t>studies </a:t>
            </a:r>
            <a:endParaRPr lang="en-US" sz="1600" dirty="0" smtClean="0">
              <a:cs typeface="Calibri" pitchFamily="34" charset="0"/>
            </a:endParaRPr>
          </a:p>
          <a:p>
            <a:r>
              <a:rPr lang="en-US" sz="1600" u="sng" dirty="0" smtClean="0">
                <a:cs typeface="Calibri" pitchFamily="34" charset="0"/>
              </a:rPr>
              <a:t>Phase </a:t>
            </a:r>
            <a:r>
              <a:rPr lang="en-US" sz="1600" u="sng" dirty="0">
                <a:cs typeface="Calibri" pitchFamily="34" charset="0"/>
              </a:rPr>
              <a:t>III</a:t>
            </a:r>
            <a:r>
              <a:rPr lang="en-US" sz="1600" dirty="0">
                <a:cs typeface="Calibri" pitchFamily="34" charset="0"/>
              </a:rPr>
              <a:t>: Additional interfaces created and integrated over next three years</a:t>
            </a:r>
          </a:p>
          <a:p>
            <a:endParaRPr lang="en-US" sz="1600" dirty="0" smtClean="0">
              <a:cs typeface="Calibri" pitchFamily="34" charset="0"/>
            </a:endParaRPr>
          </a:p>
          <a:p>
            <a:r>
              <a:rPr lang="en-US" sz="1600" b="1" u="sng" dirty="0" smtClean="0">
                <a:cs typeface="Calibri" pitchFamily="34" charset="0"/>
              </a:rPr>
              <a:t>Executive Sponsor</a:t>
            </a:r>
            <a:r>
              <a:rPr lang="en-US" sz="1600" b="1" dirty="0" smtClean="0">
                <a:cs typeface="Calibri" pitchFamily="34" charset="0"/>
              </a:rPr>
              <a:t>: </a:t>
            </a:r>
            <a:r>
              <a:rPr lang="en-US" sz="1600" dirty="0" smtClean="0">
                <a:cs typeface="Calibri" pitchFamily="34" charset="0"/>
              </a:rPr>
              <a:t>Michael Collins: Executive Director, Research </a:t>
            </a:r>
          </a:p>
          <a:p>
            <a:r>
              <a:rPr lang="en-US" sz="1600" b="1" u="sng" dirty="0" smtClean="0">
                <a:cs typeface="Calibri" pitchFamily="34" charset="0"/>
              </a:rPr>
              <a:t>Project Manager</a:t>
            </a:r>
            <a:r>
              <a:rPr lang="en-US" sz="1600" b="1" dirty="0" smtClean="0">
                <a:cs typeface="Calibri" pitchFamily="34" charset="0"/>
              </a:rPr>
              <a:t>: </a:t>
            </a:r>
            <a:r>
              <a:rPr lang="en-US" sz="1600" dirty="0" smtClean="0">
                <a:cs typeface="Calibri" pitchFamily="34" charset="0"/>
              </a:rPr>
              <a:t>Garo Stone-DerHagopian: Associate Director, Research Business Intelligence</a:t>
            </a:r>
            <a:endParaRPr lang="en-US" sz="1600" u="sng" dirty="0" smtClean="0">
              <a:cs typeface="Calibri" pitchFamily="34" charset="0"/>
            </a:endParaRPr>
          </a:p>
        </p:txBody>
      </p:sp>
    </p:spTree>
    <p:extLst>
      <p:ext uri="{BB962C8B-B14F-4D97-AF65-F5344CB8AC3E}">
        <p14:creationId xmlns:p14="http://schemas.microsoft.com/office/powerpoint/2010/main" val="3855213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990725"/>
            <a:ext cx="9144000" cy="1247775"/>
          </a:xfrm>
        </p:spPr>
        <p:txBody>
          <a:bodyPr/>
          <a:lstStyle/>
          <a:p>
            <a:pPr algn="ctr">
              <a:defRPr/>
            </a:pPr>
            <a:endParaRPr lang="en-US" dirty="0" smtClean="0"/>
          </a:p>
          <a:p>
            <a:pPr algn="ctr">
              <a:defRPr/>
            </a:pPr>
            <a:r>
              <a:rPr lang="en-US" sz="2400" b="1" dirty="0" smtClean="0"/>
              <a:t>Appendix</a:t>
            </a:r>
            <a:endParaRPr lang="en-US" sz="2400" b="1" dirty="0"/>
          </a:p>
        </p:txBody>
      </p:sp>
      <p:sp>
        <p:nvSpPr>
          <p:cNvPr id="21508" name="Slide Number Placeholder 4"/>
          <p:cNvSpPr>
            <a:spLocks noGrp="1"/>
          </p:cNvSpPr>
          <p:nvPr>
            <p:ph type="sldNum" sz="quarter" idx="10"/>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fld id="{B93BA727-703B-9B41-B80D-49C0B2ACFB0C}" type="slidenum">
              <a:rPr lang="en-US"/>
              <a:pPr/>
              <a:t>11</a:t>
            </a:fld>
            <a:endParaRPr lang="en-US" dirty="0"/>
          </a:p>
        </p:txBody>
      </p:sp>
    </p:spTree>
    <p:extLst>
      <p:ext uri="{BB962C8B-B14F-4D97-AF65-F5344CB8AC3E}">
        <p14:creationId xmlns:p14="http://schemas.microsoft.com/office/powerpoint/2010/main" val="17135729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6" name="Group 4"/>
          <p:cNvGrpSpPr>
            <a:grpSpLocks noChangeAspect="1"/>
          </p:cNvGrpSpPr>
          <p:nvPr/>
        </p:nvGrpSpPr>
        <p:grpSpPr bwMode="auto">
          <a:xfrm>
            <a:off x="480936" y="849239"/>
            <a:ext cx="8242200" cy="5716661"/>
            <a:chOff x="746" y="421"/>
            <a:chExt cx="4561" cy="3490"/>
          </a:xfrm>
        </p:grpSpPr>
        <p:sp>
          <p:nvSpPr>
            <p:cNvPr id="7" name="AutoShape 3"/>
            <p:cNvSpPr>
              <a:spLocks noChangeAspect="1" noChangeArrowheads="1" noTextEdit="1"/>
            </p:cNvSpPr>
            <p:nvPr/>
          </p:nvSpPr>
          <p:spPr bwMode="auto">
            <a:xfrm>
              <a:off x="746" y="688"/>
              <a:ext cx="4200" cy="3223"/>
            </a:xfrm>
            <a:prstGeom prst="rect">
              <a:avLst/>
            </a:prstGeom>
            <a:noFill/>
            <a:ln w="9525">
              <a:noFill/>
              <a:miter lim="800000"/>
              <a:headEnd/>
              <a:tailEnd/>
            </a:ln>
          </p:spPr>
          <p:txBody>
            <a:bodyPr/>
            <a:lstStyle/>
            <a:p>
              <a:pPr algn="ctr">
                <a:defRPr/>
              </a:pPr>
              <a:endParaRPr lang="en-US" b="1" dirty="0">
                <a:latin typeface="+mn-lt"/>
                <a:cs typeface="+mn-cs"/>
              </a:endParaRPr>
            </a:p>
          </p:txBody>
        </p:sp>
        <p:sp>
          <p:nvSpPr>
            <p:cNvPr id="8" name="Oval 5"/>
            <p:cNvSpPr>
              <a:spLocks noChangeArrowheads="1"/>
            </p:cNvSpPr>
            <p:nvPr/>
          </p:nvSpPr>
          <p:spPr bwMode="auto">
            <a:xfrm>
              <a:off x="1041" y="620"/>
              <a:ext cx="4018" cy="3004"/>
            </a:xfrm>
            <a:prstGeom prst="ellipse">
              <a:avLst/>
            </a:prstGeom>
            <a:noFill/>
            <a:ln w="14">
              <a:solidFill>
                <a:srgbClr val="000000"/>
              </a:solidFill>
              <a:prstDash val="solid"/>
              <a:round/>
              <a:headEnd/>
              <a:tailEnd/>
            </a:ln>
          </p:spPr>
          <p:txBody>
            <a:bodyPr/>
            <a:lstStyle/>
            <a:p>
              <a:pPr algn="ctr">
                <a:defRPr/>
              </a:pPr>
              <a:endParaRPr lang="en-US" b="1" dirty="0">
                <a:latin typeface="+mn-lt"/>
                <a:cs typeface="+mn-cs"/>
              </a:endParaRPr>
            </a:p>
          </p:txBody>
        </p:sp>
        <p:sp>
          <p:nvSpPr>
            <p:cNvPr id="9" name="Oval 6"/>
            <p:cNvSpPr>
              <a:spLocks noChangeArrowheads="1"/>
            </p:cNvSpPr>
            <p:nvPr/>
          </p:nvSpPr>
          <p:spPr bwMode="auto">
            <a:xfrm>
              <a:off x="2307" y="433"/>
              <a:ext cx="594" cy="457"/>
            </a:xfrm>
            <a:prstGeom prst="ellipse">
              <a:avLst/>
            </a:prstGeom>
            <a:solidFill>
              <a:schemeClr val="tx2">
                <a:lumMod val="50000"/>
                <a:lumOff val="50000"/>
              </a:schemeClr>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10" name="Rectangle 7"/>
            <p:cNvSpPr>
              <a:spLocks noChangeArrowheads="1"/>
            </p:cNvSpPr>
            <p:nvPr/>
          </p:nvSpPr>
          <p:spPr bwMode="auto">
            <a:xfrm>
              <a:off x="2375" y="487"/>
              <a:ext cx="464" cy="349"/>
            </a:xfrm>
            <a:prstGeom prst="rect">
              <a:avLst/>
            </a:prstGeom>
            <a:noFill/>
            <a:ln w="9525">
              <a:noFill/>
              <a:miter lim="800000"/>
              <a:headEnd/>
              <a:tailEnd/>
            </a:ln>
          </p:spPr>
          <p:txBody>
            <a:bodyPr lIns="0" tIns="0" rIns="0" bIns="0">
              <a:spAutoFit/>
            </a:bodyPr>
            <a:lstStyle/>
            <a:p>
              <a:pPr algn="ctr" defTabSz="914400">
                <a:defRPr/>
              </a:pPr>
              <a:r>
                <a:rPr lang="en-US" sz="900" b="1" dirty="0">
                  <a:solidFill>
                    <a:srgbClr val="000000"/>
                  </a:solidFill>
                  <a:latin typeface="+mn-lt"/>
                  <a:cs typeface="+mn-cs"/>
                </a:rPr>
                <a:t>RESEARCH</a:t>
              </a:r>
            </a:p>
            <a:p>
              <a:pPr algn="ctr" defTabSz="914400">
                <a:defRPr/>
              </a:pPr>
              <a:r>
                <a:rPr lang="en-US" sz="900" b="1" dirty="0">
                  <a:solidFill>
                    <a:srgbClr val="000000"/>
                  </a:solidFill>
                  <a:latin typeface="+mn-lt"/>
                  <a:cs typeface="+mn-cs"/>
                </a:rPr>
                <a:t>vs. SOC</a:t>
              </a:r>
            </a:p>
            <a:p>
              <a:pPr algn="ctr" defTabSz="914400">
                <a:defRPr/>
              </a:pPr>
              <a:r>
                <a:rPr lang="en-US" sz="900" b="1" dirty="0">
                  <a:solidFill>
                    <a:srgbClr val="000000"/>
                  </a:solidFill>
                  <a:latin typeface="+mn-lt"/>
                  <a:cs typeface="+mn-cs"/>
                </a:rPr>
                <a:t>CHARGE</a:t>
              </a:r>
            </a:p>
            <a:p>
              <a:pPr algn="ctr" defTabSz="914400">
                <a:defRPr/>
              </a:pPr>
              <a:r>
                <a:rPr lang="en-US" sz="900" b="1" dirty="0">
                  <a:solidFill>
                    <a:srgbClr val="000000"/>
                  </a:solidFill>
                  <a:latin typeface="+mn-lt"/>
                  <a:cs typeface="+mn-cs"/>
                </a:rPr>
                <a:t>CAPTURE</a:t>
              </a:r>
            </a:p>
          </p:txBody>
        </p:sp>
        <p:sp>
          <p:nvSpPr>
            <p:cNvPr id="11" name="Rectangle 8"/>
            <p:cNvSpPr>
              <a:spLocks noChangeArrowheads="1"/>
            </p:cNvSpPr>
            <p:nvPr/>
          </p:nvSpPr>
          <p:spPr bwMode="auto">
            <a:xfrm>
              <a:off x="2867" y="890"/>
              <a:ext cx="0" cy="87"/>
            </a:xfrm>
            <a:prstGeom prst="rect">
              <a:avLst/>
            </a:prstGeom>
            <a:noFill/>
            <a:ln w="9525">
              <a:noFill/>
              <a:miter lim="800000"/>
              <a:headEnd/>
              <a:tailEnd/>
            </a:ln>
          </p:spPr>
          <p:txBody>
            <a:bodyPr wrap="none" lIns="0" tIns="0" rIns="0" bIns="0">
              <a:spAutoFit/>
            </a:bodyPr>
            <a:lstStyle/>
            <a:p>
              <a:pPr algn="ctr" defTabSz="914400">
                <a:defRPr/>
              </a:pPr>
              <a:endParaRPr lang="en-US" sz="900" b="1" dirty="0">
                <a:solidFill>
                  <a:srgbClr val="000000"/>
                </a:solidFill>
                <a:latin typeface="+mn-lt"/>
                <a:cs typeface="+mn-cs"/>
              </a:endParaRPr>
            </a:p>
          </p:txBody>
        </p:sp>
        <p:sp>
          <p:nvSpPr>
            <p:cNvPr id="12" name="Oval 9"/>
            <p:cNvSpPr>
              <a:spLocks noChangeArrowheads="1"/>
            </p:cNvSpPr>
            <p:nvPr/>
          </p:nvSpPr>
          <p:spPr bwMode="auto">
            <a:xfrm>
              <a:off x="1707" y="587"/>
              <a:ext cx="482" cy="499"/>
            </a:xfrm>
            <a:prstGeom prst="ellipse">
              <a:avLst/>
            </a:prstGeom>
            <a:solidFill>
              <a:srgbClr val="FFD200"/>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13" name="Rectangle 10"/>
            <p:cNvSpPr>
              <a:spLocks noChangeArrowheads="1"/>
            </p:cNvSpPr>
            <p:nvPr/>
          </p:nvSpPr>
          <p:spPr bwMode="auto">
            <a:xfrm>
              <a:off x="1816" y="741"/>
              <a:ext cx="282" cy="173"/>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PATIENT</a:t>
              </a:r>
            </a:p>
            <a:p>
              <a:pPr algn="ctr" defTabSz="914400">
                <a:defRPr/>
              </a:pPr>
              <a:r>
                <a:rPr lang="en-US" sz="900" b="1" dirty="0">
                  <a:solidFill>
                    <a:srgbClr val="000000"/>
                  </a:solidFill>
                  <a:latin typeface="+mn-lt"/>
                  <a:cs typeface="+mn-cs"/>
                </a:rPr>
                <a:t>VISIT</a:t>
              </a:r>
            </a:p>
          </p:txBody>
        </p:sp>
        <p:sp>
          <p:nvSpPr>
            <p:cNvPr id="15" name="Oval 12"/>
            <p:cNvSpPr>
              <a:spLocks noChangeArrowheads="1"/>
            </p:cNvSpPr>
            <p:nvPr/>
          </p:nvSpPr>
          <p:spPr bwMode="auto">
            <a:xfrm>
              <a:off x="1111" y="995"/>
              <a:ext cx="557" cy="498"/>
            </a:xfrm>
            <a:prstGeom prst="ellipse">
              <a:avLst/>
            </a:prstGeom>
            <a:solidFill>
              <a:srgbClr val="FFD200"/>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endParaRPr lang="en-US" b="1" dirty="0"/>
            </a:p>
          </p:txBody>
        </p:sp>
        <p:sp>
          <p:nvSpPr>
            <p:cNvPr id="16" name="Rectangle 13"/>
            <p:cNvSpPr>
              <a:spLocks noChangeArrowheads="1"/>
            </p:cNvSpPr>
            <p:nvPr/>
          </p:nvSpPr>
          <p:spPr bwMode="auto">
            <a:xfrm>
              <a:off x="1138" y="1149"/>
              <a:ext cx="498" cy="173"/>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PATIENT</a:t>
              </a:r>
            </a:p>
            <a:p>
              <a:pPr algn="ctr" defTabSz="914400">
                <a:defRPr/>
              </a:pPr>
              <a:r>
                <a:rPr lang="en-US" sz="900" b="1" dirty="0">
                  <a:solidFill>
                    <a:srgbClr val="000000"/>
                  </a:solidFill>
                  <a:latin typeface="+mn-lt"/>
                  <a:cs typeface="+mn-cs"/>
                </a:rPr>
                <a:t>REGISTRATION</a:t>
              </a:r>
            </a:p>
          </p:txBody>
        </p:sp>
        <p:sp>
          <p:nvSpPr>
            <p:cNvPr id="19" name="Rectangle 16"/>
            <p:cNvSpPr>
              <a:spLocks noChangeArrowheads="1"/>
            </p:cNvSpPr>
            <p:nvPr/>
          </p:nvSpPr>
          <p:spPr bwMode="auto">
            <a:xfrm>
              <a:off x="1351" y="1468"/>
              <a:ext cx="0" cy="174"/>
            </a:xfrm>
            <a:prstGeom prst="rect">
              <a:avLst/>
            </a:prstGeom>
            <a:noFill/>
            <a:ln w="9525">
              <a:noFill/>
              <a:miter lim="800000"/>
              <a:headEnd/>
              <a:tailEnd/>
            </a:ln>
          </p:spPr>
          <p:txBody>
            <a:bodyPr wrap="none" lIns="0" tIns="0" rIns="0" bIns="0">
              <a:spAutoFit/>
            </a:bodyPr>
            <a:lstStyle/>
            <a:p>
              <a:pPr algn="ctr" defTabSz="914400">
                <a:defRPr/>
              </a:pPr>
              <a:endParaRPr lang="en-US" b="1" dirty="0">
                <a:latin typeface="+mn-lt"/>
                <a:cs typeface="+mn-cs"/>
              </a:endParaRPr>
            </a:p>
          </p:txBody>
        </p:sp>
        <p:grpSp>
          <p:nvGrpSpPr>
            <p:cNvPr id="47128" name="Group 159"/>
            <p:cNvGrpSpPr>
              <a:grpSpLocks/>
            </p:cNvGrpSpPr>
            <p:nvPr/>
          </p:nvGrpSpPr>
          <p:grpSpPr bwMode="auto">
            <a:xfrm>
              <a:off x="783" y="1590"/>
              <a:ext cx="537" cy="550"/>
              <a:chOff x="783" y="1590"/>
              <a:chExt cx="537" cy="550"/>
            </a:xfrm>
          </p:grpSpPr>
          <p:sp>
            <p:nvSpPr>
              <p:cNvPr id="500" name="Freeform 17"/>
              <p:cNvSpPr>
                <a:spLocks/>
              </p:cNvSpPr>
              <p:nvPr/>
            </p:nvSpPr>
            <p:spPr bwMode="auto">
              <a:xfrm>
                <a:off x="1010" y="1590"/>
                <a:ext cx="91" cy="68"/>
              </a:xfrm>
              <a:custGeom>
                <a:avLst/>
                <a:gdLst/>
                <a:ahLst/>
                <a:cxnLst>
                  <a:cxn ang="0">
                    <a:pos x="25" y="135"/>
                  </a:cxn>
                  <a:cxn ang="0">
                    <a:pos x="0" y="135"/>
                  </a:cxn>
                  <a:cxn ang="0">
                    <a:pos x="159" y="2"/>
                  </a:cxn>
                  <a:cxn ang="0">
                    <a:pos x="181" y="0"/>
                  </a:cxn>
                  <a:cxn ang="0">
                    <a:pos x="25" y="135"/>
                  </a:cxn>
                </a:cxnLst>
                <a:rect l="0" t="0" r="r" b="b"/>
                <a:pathLst>
                  <a:path w="181" h="135">
                    <a:moveTo>
                      <a:pt x="25" y="135"/>
                    </a:moveTo>
                    <a:lnTo>
                      <a:pt x="0" y="135"/>
                    </a:lnTo>
                    <a:lnTo>
                      <a:pt x="159" y="2"/>
                    </a:lnTo>
                    <a:lnTo>
                      <a:pt x="181" y="0"/>
                    </a:lnTo>
                    <a:lnTo>
                      <a:pt x="25"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501" name="Freeform 18"/>
              <p:cNvSpPr>
                <a:spLocks/>
              </p:cNvSpPr>
              <p:nvPr/>
            </p:nvSpPr>
            <p:spPr bwMode="auto">
              <a:xfrm>
                <a:off x="1020" y="1590"/>
                <a:ext cx="82" cy="68"/>
              </a:xfrm>
              <a:custGeom>
                <a:avLst/>
                <a:gdLst/>
                <a:ahLst/>
                <a:cxnLst>
                  <a:cxn ang="0">
                    <a:pos x="8" y="135"/>
                  </a:cxn>
                  <a:cxn ang="0">
                    <a:pos x="0" y="135"/>
                  </a:cxn>
                  <a:cxn ang="0">
                    <a:pos x="158" y="0"/>
                  </a:cxn>
                  <a:cxn ang="0">
                    <a:pos x="164" y="0"/>
                  </a:cxn>
                  <a:cxn ang="0">
                    <a:pos x="8" y="135"/>
                  </a:cxn>
                </a:cxnLst>
                <a:rect l="0" t="0" r="r" b="b"/>
                <a:pathLst>
                  <a:path w="164" h="135">
                    <a:moveTo>
                      <a:pt x="8" y="135"/>
                    </a:moveTo>
                    <a:lnTo>
                      <a:pt x="0" y="135"/>
                    </a:lnTo>
                    <a:lnTo>
                      <a:pt x="158" y="0"/>
                    </a:lnTo>
                    <a:lnTo>
                      <a:pt x="164" y="0"/>
                    </a:lnTo>
                    <a:lnTo>
                      <a:pt x="8"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502" name="Freeform 19"/>
              <p:cNvSpPr>
                <a:spLocks/>
              </p:cNvSpPr>
              <p:nvPr/>
            </p:nvSpPr>
            <p:spPr bwMode="auto">
              <a:xfrm>
                <a:off x="1015" y="1590"/>
                <a:ext cx="83" cy="68"/>
              </a:xfrm>
              <a:custGeom>
                <a:avLst/>
                <a:gdLst/>
                <a:ahLst/>
                <a:cxnLst>
                  <a:cxn ang="0">
                    <a:pos x="9" y="135"/>
                  </a:cxn>
                  <a:cxn ang="0">
                    <a:pos x="0" y="135"/>
                  </a:cxn>
                  <a:cxn ang="0">
                    <a:pos x="159" y="2"/>
                  </a:cxn>
                  <a:cxn ang="0">
                    <a:pos x="167" y="0"/>
                  </a:cxn>
                  <a:cxn ang="0">
                    <a:pos x="9" y="135"/>
                  </a:cxn>
                </a:cxnLst>
                <a:rect l="0" t="0" r="r" b="b"/>
                <a:pathLst>
                  <a:path w="167" h="135">
                    <a:moveTo>
                      <a:pt x="9" y="135"/>
                    </a:moveTo>
                    <a:lnTo>
                      <a:pt x="0" y="135"/>
                    </a:lnTo>
                    <a:lnTo>
                      <a:pt x="159" y="2"/>
                    </a:lnTo>
                    <a:lnTo>
                      <a:pt x="167" y="0"/>
                    </a:lnTo>
                    <a:lnTo>
                      <a:pt x="9"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503" name="Freeform 20"/>
              <p:cNvSpPr>
                <a:spLocks/>
              </p:cNvSpPr>
              <p:nvPr/>
            </p:nvSpPr>
            <p:spPr bwMode="auto">
              <a:xfrm>
                <a:off x="1010" y="1591"/>
                <a:ext cx="84" cy="67"/>
              </a:xfrm>
              <a:custGeom>
                <a:avLst/>
                <a:gdLst/>
                <a:ahLst/>
                <a:cxnLst>
                  <a:cxn ang="0">
                    <a:pos x="8" y="133"/>
                  </a:cxn>
                  <a:cxn ang="0">
                    <a:pos x="0" y="133"/>
                  </a:cxn>
                  <a:cxn ang="0">
                    <a:pos x="159" y="0"/>
                  </a:cxn>
                  <a:cxn ang="0">
                    <a:pos x="167" y="0"/>
                  </a:cxn>
                  <a:cxn ang="0">
                    <a:pos x="8" y="133"/>
                  </a:cxn>
                </a:cxnLst>
                <a:rect l="0" t="0" r="r" b="b"/>
                <a:pathLst>
                  <a:path w="167" h="133">
                    <a:moveTo>
                      <a:pt x="8" y="133"/>
                    </a:moveTo>
                    <a:lnTo>
                      <a:pt x="0" y="133"/>
                    </a:lnTo>
                    <a:lnTo>
                      <a:pt x="159" y="0"/>
                    </a:lnTo>
                    <a:lnTo>
                      <a:pt x="167" y="0"/>
                    </a:lnTo>
                    <a:lnTo>
                      <a:pt x="8" y="133"/>
                    </a:lnTo>
                    <a:close/>
                  </a:path>
                </a:pathLst>
              </a:custGeom>
              <a:solidFill>
                <a:srgbClr val="98983C"/>
              </a:solidFill>
              <a:ln w="9525">
                <a:noFill/>
                <a:round/>
                <a:headEnd/>
                <a:tailEnd/>
              </a:ln>
            </p:spPr>
            <p:txBody>
              <a:bodyPr/>
              <a:lstStyle/>
              <a:p>
                <a:pPr algn="ctr">
                  <a:defRPr/>
                </a:pPr>
                <a:endParaRPr lang="en-US" b="1" dirty="0">
                  <a:latin typeface="+mn-lt"/>
                  <a:cs typeface="+mn-cs"/>
                </a:endParaRPr>
              </a:p>
            </p:txBody>
          </p:sp>
          <p:sp>
            <p:nvSpPr>
              <p:cNvPr id="504" name="Freeform 21"/>
              <p:cNvSpPr>
                <a:spLocks/>
              </p:cNvSpPr>
              <p:nvPr/>
            </p:nvSpPr>
            <p:spPr bwMode="auto">
              <a:xfrm>
                <a:off x="999" y="1591"/>
                <a:ext cx="90" cy="68"/>
              </a:xfrm>
              <a:custGeom>
                <a:avLst/>
                <a:gdLst/>
                <a:ahLst/>
                <a:cxnLst>
                  <a:cxn ang="0">
                    <a:pos x="24" y="133"/>
                  </a:cxn>
                  <a:cxn ang="0">
                    <a:pos x="0" y="135"/>
                  </a:cxn>
                  <a:cxn ang="0">
                    <a:pos x="160" y="2"/>
                  </a:cxn>
                  <a:cxn ang="0">
                    <a:pos x="183" y="0"/>
                  </a:cxn>
                  <a:cxn ang="0">
                    <a:pos x="24" y="133"/>
                  </a:cxn>
                </a:cxnLst>
                <a:rect l="0" t="0" r="r" b="b"/>
                <a:pathLst>
                  <a:path w="183" h="135">
                    <a:moveTo>
                      <a:pt x="24" y="133"/>
                    </a:moveTo>
                    <a:lnTo>
                      <a:pt x="0" y="135"/>
                    </a:lnTo>
                    <a:lnTo>
                      <a:pt x="160" y="2"/>
                    </a:lnTo>
                    <a:lnTo>
                      <a:pt x="183" y="0"/>
                    </a:lnTo>
                    <a:lnTo>
                      <a:pt x="24" y="133"/>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505" name="Freeform 22"/>
              <p:cNvSpPr>
                <a:spLocks/>
              </p:cNvSpPr>
              <p:nvPr/>
            </p:nvSpPr>
            <p:spPr bwMode="auto">
              <a:xfrm>
                <a:off x="1008" y="1591"/>
                <a:ext cx="83" cy="68"/>
              </a:xfrm>
              <a:custGeom>
                <a:avLst/>
                <a:gdLst/>
                <a:ahLst/>
                <a:cxnLst>
                  <a:cxn ang="0">
                    <a:pos x="6" y="133"/>
                  </a:cxn>
                  <a:cxn ang="0">
                    <a:pos x="0" y="135"/>
                  </a:cxn>
                  <a:cxn ang="0">
                    <a:pos x="159" y="0"/>
                  </a:cxn>
                  <a:cxn ang="0">
                    <a:pos x="165" y="0"/>
                  </a:cxn>
                  <a:cxn ang="0">
                    <a:pos x="6" y="133"/>
                  </a:cxn>
                </a:cxnLst>
                <a:rect l="0" t="0" r="r" b="b"/>
                <a:pathLst>
                  <a:path w="165" h="135">
                    <a:moveTo>
                      <a:pt x="6" y="133"/>
                    </a:moveTo>
                    <a:lnTo>
                      <a:pt x="0" y="135"/>
                    </a:lnTo>
                    <a:lnTo>
                      <a:pt x="159" y="0"/>
                    </a:lnTo>
                    <a:lnTo>
                      <a:pt x="165" y="0"/>
                    </a:lnTo>
                    <a:lnTo>
                      <a:pt x="6" y="133"/>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506" name="Freeform 23"/>
              <p:cNvSpPr>
                <a:spLocks/>
              </p:cNvSpPr>
              <p:nvPr/>
            </p:nvSpPr>
            <p:spPr bwMode="auto">
              <a:xfrm>
                <a:off x="1005" y="1591"/>
                <a:ext cx="83" cy="68"/>
              </a:xfrm>
              <a:custGeom>
                <a:avLst/>
                <a:gdLst/>
                <a:ahLst/>
                <a:cxnLst>
                  <a:cxn ang="0">
                    <a:pos x="6" y="135"/>
                  </a:cxn>
                  <a:cxn ang="0">
                    <a:pos x="0" y="135"/>
                  </a:cxn>
                  <a:cxn ang="0">
                    <a:pos x="161" y="0"/>
                  </a:cxn>
                  <a:cxn ang="0">
                    <a:pos x="165" y="0"/>
                  </a:cxn>
                  <a:cxn ang="0">
                    <a:pos x="6" y="135"/>
                  </a:cxn>
                </a:cxnLst>
                <a:rect l="0" t="0" r="r" b="b"/>
                <a:pathLst>
                  <a:path w="165" h="135">
                    <a:moveTo>
                      <a:pt x="6" y="135"/>
                    </a:moveTo>
                    <a:lnTo>
                      <a:pt x="0" y="135"/>
                    </a:lnTo>
                    <a:lnTo>
                      <a:pt x="161" y="0"/>
                    </a:lnTo>
                    <a:lnTo>
                      <a:pt x="165" y="0"/>
                    </a:lnTo>
                    <a:lnTo>
                      <a:pt x="6" y="135"/>
                    </a:lnTo>
                    <a:close/>
                  </a:path>
                </a:pathLst>
              </a:custGeom>
              <a:solidFill>
                <a:srgbClr val="9B9B3D"/>
              </a:solidFill>
              <a:ln w="9525">
                <a:noFill/>
                <a:round/>
                <a:headEnd/>
                <a:tailEnd/>
              </a:ln>
            </p:spPr>
            <p:txBody>
              <a:bodyPr/>
              <a:lstStyle/>
              <a:p>
                <a:pPr algn="ctr">
                  <a:defRPr/>
                </a:pPr>
                <a:endParaRPr lang="en-US" b="1" dirty="0">
                  <a:latin typeface="+mn-lt"/>
                  <a:cs typeface="+mn-cs"/>
                </a:endParaRPr>
              </a:p>
            </p:txBody>
          </p:sp>
          <p:sp>
            <p:nvSpPr>
              <p:cNvPr id="507" name="Freeform 24"/>
              <p:cNvSpPr>
                <a:spLocks/>
              </p:cNvSpPr>
              <p:nvPr/>
            </p:nvSpPr>
            <p:spPr bwMode="auto">
              <a:xfrm>
                <a:off x="1002" y="1591"/>
                <a:ext cx="83" cy="68"/>
              </a:xfrm>
              <a:custGeom>
                <a:avLst/>
                <a:gdLst/>
                <a:ahLst/>
                <a:cxnLst>
                  <a:cxn ang="0">
                    <a:pos x="6" y="135"/>
                  </a:cxn>
                  <a:cxn ang="0">
                    <a:pos x="0" y="135"/>
                  </a:cxn>
                  <a:cxn ang="0">
                    <a:pos x="160" y="0"/>
                  </a:cxn>
                  <a:cxn ang="0">
                    <a:pos x="167" y="0"/>
                  </a:cxn>
                  <a:cxn ang="0">
                    <a:pos x="6" y="135"/>
                  </a:cxn>
                </a:cxnLst>
                <a:rect l="0" t="0" r="r" b="b"/>
                <a:pathLst>
                  <a:path w="167" h="135">
                    <a:moveTo>
                      <a:pt x="6" y="135"/>
                    </a:moveTo>
                    <a:lnTo>
                      <a:pt x="0" y="135"/>
                    </a:lnTo>
                    <a:lnTo>
                      <a:pt x="160" y="0"/>
                    </a:lnTo>
                    <a:lnTo>
                      <a:pt x="167" y="0"/>
                    </a:lnTo>
                    <a:lnTo>
                      <a:pt x="6" y="135"/>
                    </a:lnTo>
                    <a:close/>
                  </a:path>
                </a:pathLst>
              </a:custGeom>
              <a:solidFill>
                <a:srgbClr val="9C9C3E"/>
              </a:solidFill>
              <a:ln w="9525">
                <a:noFill/>
                <a:round/>
                <a:headEnd/>
                <a:tailEnd/>
              </a:ln>
            </p:spPr>
            <p:txBody>
              <a:bodyPr/>
              <a:lstStyle/>
              <a:p>
                <a:pPr algn="ctr">
                  <a:defRPr/>
                </a:pPr>
                <a:endParaRPr lang="en-US" b="1" dirty="0">
                  <a:latin typeface="+mn-lt"/>
                  <a:cs typeface="+mn-cs"/>
                </a:endParaRPr>
              </a:p>
            </p:txBody>
          </p:sp>
          <p:sp>
            <p:nvSpPr>
              <p:cNvPr id="508" name="Freeform 25"/>
              <p:cNvSpPr>
                <a:spLocks/>
              </p:cNvSpPr>
              <p:nvPr/>
            </p:nvSpPr>
            <p:spPr bwMode="auto">
              <a:xfrm>
                <a:off x="999" y="1591"/>
                <a:ext cx="83" cy="68"/>
              </a:xfrm>
              <a:custGeom>
                <a:avLst/>
                <a:gdLst/>
                <a:ahLst/>
                <a:cxnLst>
                  <a:cxn ang="0">
                    <a:pos x="6" y="135"/>
                  </a:cxn>
                  <a:cxn ang="0">
                    <a:pos x="0" y="135"/>
                  </a:cxn>
                  <a:cxn ang="0">
                    <a:pos x="160" y="2"/>
                  </a:cxn>
                  <a:cxn ang="0">
                    <a:pos x="166" y="0"/>
                  </a:cxn>
                  <a:cxn ang="0">
                    <a:pos x="6" y="135"/>
                  </a:cxn>
                </a:cxnLst>
                <a:rect l="0" t="0" r="r" b="b"/>
                <a:pathLst>
                  <a:path w="166" h="135">
                    <a:moveTo>
                      <a:pt x="6" y="135"/>
                    </a:moveTo>
                    <a:lnTo>
                      <a:pt x="0" y="135"/>
                    </a:lnTo>
                    <a:lnTo>
                      <a:pt x="160" y="2"/>
                    </a:lnTo>
                    <a:lnTo>
                      <a:pt x="166" y="0"/>
                    </a:lnTo>
                    <a:lnTo>
                      <a:pt x="6" y="135"/>
                    </a:lnTo>
                    <a:close/>
                  </a:path>
                </a:pathLst>
              </a:custGeom>
              <a:solidFill>
                <a:srgbClr val="9D9D3E"/>
              </a:solidFill>
              <a:ln w="9525">
                <a:noFill/>
                <a:round/>
                <a:headEnd/>
                <a:tailEnd/>
              </a:ln>
            </p:spPr>
            <p:txBody>
              <a:bodyPr/>
              <a:lstStyle/>
              <a:p>
                <a:pPr algn="ctr">
                  <a:defRPr/>
                </a:pPr>
                <a:endParaRPr lang="en-US" b="1" dirty="0">
                  <a:latin typeface="+mn-lt"/>
                  <a:cs typeface="+mn-cs"/>
                </a:endParaRPr>
              </a:p>
            </p:txBody>
          </p:sp>
          <p:sp>
            <p:nvSpPr>
              <p:cNvPr id="509" name="Freeform 26"/>
              <p:cNvSpPr>
                <a:spLocks/>
              </p:cNvSpPr>
              <p:nvPr/>
            </p:nvSpPr>
            <p:spPr bwMode="auto">
              <a:xfrm>
                <a:off x="974" y="1592"/>
                <a:ext cx="105" cy="70"/>
              </a:xfrm>
              <a:custGeom>
                <a:avLst/>
                <a:gdLst/>
                <a:ahLst/>
                <a:cxnLst>
                  <a:cxn ang="0">
                    <a:pos x="48" y="133"/>
                  </a:cxn>
                  <a:cxn ang="0">
                    <a:pos x="0" y="141"/>
                  </a:cxn>
                  <a:cxn ang="0">
                    <a:pos x="165" y="5"/>
                  </a:cxn>
                  <a:cxn ang="0">
                    <a:pos x="208" y="0"/>
                  </a:cxn>
                  <a:cxn ang="0">
                    <a:pos x="48" y="133"/>
                  </a:cxn>
                </a:cxnLst>
                <a:rect l="0" t="0" r="r" b="b"/>
                <a:pathLst>
                  <a:path w="208" h="141">
                    <a:moveTo>
                      <a:pt x="48" y="133"/>
                    </a:moveTo>
                    <a:lnTo>
                      <a:pt x="0" y="141"/>
                    </a:lnTo>
                    <a:lnTo>
                      <a:pt x="165" y="5"/>
                    </a:lnTo>
                    <a:lnTo>
                      <a:pt x="208" y="0"/>
                    </a:lnTo>
                    <a:lnTo>
                      <a:pt x="48" y="133"/>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510" name="Freeform 27"/>
              <p:cNvSpPr>
                <a:spLocks/>
              </p:cNvSpPr>
              <p:nvPr/>
            </p:nvSpPr>
            <p:spPr bwMode="auto">
              <a:xfrm>
                <a:off x="995" y="1592"/>
                <a:ext cx="84" cy="68"/>
              </a:xfrm>
              <a:custGeom>
                <a:avLst/>
                <a:gdLst/>
                <a:ahLst/>
                <a:cxnLst>
                  <a:cxn ang="0">
                    <a:pos x="8" y="133"/>
                  </a:cxn>
                  <a:cxn ang="0">
                    <a:pos x="0" y="135"/>
                  </a:cxn>
                  <a:cxn ang="0">
                    <a:pos x="162" y="0"/>
                  </a:cxn>
                  <a:cxn ang="0">
                    <a:pos x="168" y="0"/>
                  </a:cxn>
                  <a:cxn ang="0">
                    <a:pos x="8" y="133"/>
                  </a:cxn>
                </a:cxnLst>
                <a:rect l="0" t="0" r="r" b="b"/>
                <a:pathLst>
                  <a:path w="168" h="135">
                    <a:moveTo>
                      <a:pt x="8" y="133"/>
                    </a:moveTo>
                    <a:lnTo>
                      <a:pt x="0" y="135"/>
                    </a:lnTo>
                    <a:lnTo>
                      <a:pt x="162" y="0"/>
                    </a:lnTo>
                    <a:lnTo>
                      <a:pt x="168" y="0"/>
                    </a:lnTo>
                    <a:lnTo>
                      <a:pt x="8" y="133"/>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511" name="Freeform 28"/>
              <p:cNvSpPr>
                <a:spLocks/>
              </p:cNvSpPr>
              <p:nvPr/>
            </p:nvSpPr>
            <p:spPr bwMode="auto">
              <a:xfrm>
                <a:off x="991" y="1592"/>
                <a:ext cx="83" cy="68"/>
              </a:xfrm>
              <a:custGeom>
                <a:avLst/>
                <a:gdLst/>
                <a:ahLst/>
                <a:cxnLst>
                  <a:cxn ang="0">
                    <a:pos x="8" y="135"/>
                  </a:cxn>
                  <a:cxn ang="0">
                    <a:pos x="0" y="137"/>
                  </a:cxn>
                  <a:cxn ang="0">
                    <a:pos x="162" y="1"/>
                  </a:cxn>
                  <a:cxn ang="0">
                    <a:pos x="170" y="0"/>
                  </a:cxn>
                  <a:cxn ang="0">
                    <a:pos x="8" y="135"/>
                  </a:cxn>
                </a:cxnLst>
                <a:rect l="0" t="0" r="r" b="b"/>
                <a:pathLst>
                  <a:path w="170" h="137">
                    <a:moveTo>
                      <a:pt x="8" y="135"/>
                    </a:moveTo>
                    <a:lnTo>
                      <a:pt x="0" y="137"/>
                    </a:lnTo>
                    <a:lnTo>
                      <a:pt x="162" y="1"/>
                    </a:lnTo>
                    <a:lnTo>
                      <a:pt x="170" y="0"/>
                    </a:lnTo>
                    <a:lnTo>
                      <a:pt x="8"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512" name="Freeform 29"/>
              <p:cNvSpPr>
                <a:spLocks/>
              </p:cNvSpPr>
              <p:nvPr/>
            </p:nvSpPr>
            <p:spPr bwMode="auto">
              <a:xfrm>
                <a:off x="987" y="1593"/>
                <a:ext cx="85" cy="67"/>
              </a:xfrm>
              <a:custGeom>
                <a:avLst/>
                <a:gdLst/>
                <a:ahLst/>
                <a:cxnLst>
                  <a:cxn ang="0">
                    <a:pos x="7" y="136"/>
                  </a:cxn>
                  <a:cxn ang="0">
                    <a:pos x="0" y="136"/>
                  </a:cxn>
                  <a:cxn ang="0">
                    <a:pos x="162" y="0"/>
                  </a:cxn>
                  <a:cxn ang="0">
                    <a:pos x="169" y="0"/>
                  </a:cxn>
                  <a:cxn ang="0">
                    <a:pos x="7" y="136"/>
                  </a:cxn>
                </a:cxnLst>
                <a:rect l="0" t="0" r="r" b="b"/>
                <a:pathLst>
                  <a:path w="169" h="136">
                    <a:moveTo>
                      <a:pt x="7" y="136"/>
                    </a:moveTo>
                    <a:lnTo>
                      <a:pt x="0" y="136"/>
                    </a:lnTo>
                    <a:lnTo>
                      <a:pt x="162" y="0"/>
                    </a:lnTo>
                    <a:lnTo>
                      <a:pt x="169" y="0"/>
                    </a:lnTo>
                    <a:lnTo>
                      <a:pt x="7" y="136"/>
                    </a:lnTo>
                    <a:close/>
                  </a:path>
                </a:pathLst>
              </a:custGeom>
              <a:solidFill>
                <a:srgbClr val="9F9F3F"/>
              </a:solidFill>
              <a:ln w="9525">
                <a:noFill/>
                <a:round/>
                <a:headEnd/>
                <a:tailEnd/>
              </a:ln>
            </p:spPr>
            <p:txBody>
              <a:bodyPr/>
              <a:lstStyle/>
              <a:p>
                <a:pPr algn="ctr">
                  <a:defRPr/>
                </a:pPr>
                <a:endParaRPr lang="en-US" b="1" dirty="0">
                  <a:latin typeface="+mn-lt"/>
                  <a:cs typeface="+mn-cs"/>
                </a:endParaRPr>
              </a:p>
            </p:txBody>
          </p:sp>
          <p:sp>
            <p:nvSpPr>
              <p:cNvPr id="513" name="Freeform 30"/>
              <p:cNvSpPr>
                <a:spLocks/>
              </p:cNvSpPr>
              <p:nvPr/>
            </p:nvSpPr>
            <p:spPr bwMode="auto">
              <a:xfrm>
                <a:off x="983" y="1593"/>
                <a:ext cx="83" cy="68"/>
              </a:xfrm>
              <a:custGeom>
                <a:avLst/>
                <a:gdLst/>
                <a:ahLst/>
                <a:cxnLst>
                  <a:cxn ang="0">
                    <a:pos x="10" y="136"/>
                  </a:cxn>
                  <a:cxn ang="0">
                    <a:pos x="0" y="138"/>
                  </a:cxn>
                  <a:cxn ang="0">
                    <a:pos x="165" y="2"/>
                  </a:cxn>
                  <a:cxn ang="0">
                    <a:pos x="172" y="0"/>
                  </a:cxn>
                  <a:cxn ang="0">
                    <a:pos x="10" y="136"/>
                  </a:cxn>
                </a:cxnLst>
                <a:rect l="0" t="0" r="r" b="b"/>
                <a:pathLst>
                  <a:path w="172" h="138">
                    <a:moveTo>
                      <a:pt x="10" y="136"/>
                    </a:moveTo>
                    <a:lnTo>
                      <a:pt x="0" y="138"/>
                    </a:lnTo>
                    <a:lnTo>
                      <a:pt x="165" y="2"/>
                    </a:lnTo>
                    <a:lnTo>
                      <a:pt x="172" y="0"/>
                    </a:lnTo>
                    <a:lnTo>
                      <a:pt x="10" y="136"/>
                    </a:lnTo>
                    <a:close/>
                  </a:path>
                </a:pathLst>
              </a:custGeom>
              <a:solidFill>
                <a:srgbClr val="A0A03F"/>
              </a:solidFill>
              <a:ln w="9525">
                <a:noFill/>
                <a:round/>
                <a:headEnd/>
                <a:tailEnd/>
              </a:ln>
            </p:spPr>
            <p:txBody>
              <a:bodyPr/>
              <a:lstStyle/>
              <a:p>
                <a:pPr algn="ctr">
                  <a:defRPr/>
                </a:pPr>
                <a:endParaRPr lang="en-US" b="1" dirty="0">
                  <a:latin typeface="+mn-lt"/>
                  <a:cs typeface="+mn-cs"/>
                </a:endParaRPr>
              </a:p>
            </p:txBody>
          </p:sp>
          <p:sp>
            <p:nvSpPr>
              <p:cNvPr id="514" name="Freeform 31"/>
              <p:cNvSpPr>
                <a:spLocks/>
              </p:cNvSpPr>
              <p:nvPr/>
            </p:nvSpPr>
            <p:spPr bwMode="auto">
              <a:xfrm>
                <a:off x="979" y="1594"/>
                <a:ext cx="86" cy="68"/>
              </a:xfrm>
              <a:custGeom>
                <a:avLst/>
                <a:gdLst/>
                <a:ahLst/>
                <a:cxnLst>
                  <a:cxn ang="0">
                    <a:pos x="7" y="136"/>
                  </a:cxn>
                  <a:cxn ang="0">
                    <a:pos x="0" y="138"/>
                  </a:cxn>
                  <a:cxn ang="0">
                    <a:pos x="165" y="2"/>
                  </a:cxn>
                  <a:cxn ang="0">
                    <a:pos x="172" y="0"/>
                  </a:cxn>
                  <a:cxn ang="0">
                    <a:pos x="7" y="136"/>
                  </a:cxn>
                </a:cxnLst>
                <a:rect l="0" t="0" r="r" b="b"/>
                <a:pathLst>
                  <a:path w="172" h="138">
                    <a:moveTo>
                      <a:pt x="7" y="136"/>
                    </a:moveTo>
                    <a:lnTo>
                      <a:pt x="0" y="138"/>
                    </a:lnTo>
                    <a:lnTo>
                      <a:pt x="165" y="2"/>
                    </a:lnTo>
                    <a:lnTo>
                      <a:pt x="172" y="0"/>
                    </a:lnTo>
                    <a:lnTo>
                      <a:pt x="7" y="136"/>
                    </a:lnTo>
                    <a:close/>
                  </a:path>
                </a:pathLst>
              </a:custGeom>
              <a:solidFill>
                <a:srgbClr val="A1A140"/>
              </a:solidFill>
              <a:ln w="9525">
                <a:noFill/>
                <a:round/>
                <a:headEnd/>
                <a:tailEnd/>
              </a:ln>
            </p:spPr>
            <p:txBody>
              <a:bodyPr/>
              <a:lstStyle/>
              <a:p>
                <a:pPr algn="ctr">
                  <a:defRPr/>
                </a:pPr>
                <a:endParaRPr lang="en-US" b="1" dirty="0">
                  <a:latin typeface="+mn-lt"/>
                  <a:cs typeface="+mn-cs"/>
                </a:endParaRPr>
              </a:p>
            </p:txBody>
          </p:sp>
          <p:sp>
            <p:nvSpPr>
              <p:cNvPr id="515" name="Freeform 32"/>
              <p:cNvSpPr>
                <a:spLocks/>
              </p:cNvSpPr>
              <p:nvPr/>
            </p:nvSpPr>
            <p:spPr bwMode="auto">
              <a:xfrm>
                <a:off x="974" y="1595"/>
                <a:ext cx="86" cy="67"/>
              </a:xfrm>
              <a:custGeom>
                <a:avLst/>
                <a:gdLst/>
                <a:ahLst/>
                <a:cxnLst>
                  <a:cxn ang="0">
                    <a:pos x="8" y="136"/>
                  </a:cxn>
                  <a:cxn ang="0">
                    <a:pos x="0" y="136"/>
                  </a:cxn>
                  <a:cxn ang="0">
                    <a:pos x="165" y="0"/>
                  </a:cxn>
                  <a:cxn ang="0">
                    <a:pos x="173" y="0"/>
                  </a:cxn>
                  <a:cxn ang="0">
                    <a:pos x="8" y="136"/>
                  </a:cxn>
                </a:cxnLst>
                <a:rect l="0" t="0" r="r" b="b"/>
                <a:pathLst>
                  <a:path w="173" h="136">
                    <a:moveTo>
                      <a:pt x="8" y="136"/>
                    </a:moveTo>
                    <a:lnTo>
                      <a:pt x="0" y="136"/>
                    </a:lnTo>
                    <a:lnTo>
                      <a:pt x="165" y="0"/>
                    </a:lnTo>
                    <a:lnTo>
                      <a:pt x="173" y="0"/>
                    </a:lnTo>
                    <a:lnTo>
                      <a:pt x="8" y="136"/>
                    </a:lnTo>
                    <a:close/>
                  </a:path>
                </a:pathLst>
              </a:custGeom>
              <a:solidFill>
                <a:srgbClr val="A2A240"/>
              </a:solidFill>
              <a:ln w="9525">
                <a:noFill/>
                <a:round/>
                <a:headEnd/>
                <a:tailEnd/>
              </a:ln>
            </p:spPr>
            <p:txBody>
              <a:bodyPr/>
              <a:lstStyle/>
              <a:p>
                <a:pPr algn="ctr">
                  <a:defRPr/>
                </a:pPr>
                <a:endParaRPr lang="en-US" b="1" dirty="0">
                  <a:latin typeface="+mn-lt"/>
                  <a:cs typeface="+mn-cs"/>
                </a:endParaRPr>
              </a:p>
            </p:txBody>
          </p:sp>
          <p:sp>
            <p:nvSpPr>
              <p:cNvPr id="516" name="Freeform 33"/>
              <p:cNvSpPr>
                <a:spLocks/>
              </p:cNvSpPr>
              <p:nvPr/>
            </p:nvSpPr>
            <p:spPr bwMode="auto">
              <a:xfrm>
                <a:off x="952" y="1595"/>
                <a:ext cx="106" cy="77"/>
              </a:xfrm>
              <a:custGeom>
                <a:avLst/>
                <a:gdLst/>
                <a:ahLst/>
                <a:cxnLst>
                  <a:cxn ang="0">
                    <a:pos x="46" y="136"/>
                  </a:cxn>
                  <a:cxn ang="0">
                    <a:pos x="0" y="149"/>
                  </a:cxn>
                  <a:cxn ang="0">
                    <a:pos x="169" y="11"/>
                  </a:cxn>
                  <a:cxn ang="0">
                    <a:pos x="211" y="0"/>
                  </a:cxn>
                  <a:cxn ang="0">
                    <a:pos x="46" y="136"/>
                  </a:cxn>
                </a:cxnLst>
                <a:rect l="0" t="0" r="r" b="b"/>
                <a:pathLst>
                  <a:path w="211" h="149">
                    <a:moveTo>
                      <a:pt x="46" y="136"/>
                    </a:moveTo>
                    <a:lnTo>
                      <a:pt x="0" y="149"/>
                    </a:lnTo>
                    <a:lnTo>
                      <a:pt x="169" y="11"/>
                    </a:lnTo>
                    <a:lnTo>
                      <a:pt x="211" y="0"/>
                    </a:lnTo>
                    <a:lnTo>
                      <a:pt x="46" y="136"/>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517" name="Freeform 34"/>
              <p:cNvSpPr>
                <a:spLocks/>
              </p:cNvSpPr>
              <p:nvPr/>
            </p:nvSpPr>
            <p:spPr bwMode="auto">
              <a:xfrm>
                <a:off x="971" y="1595"/>
                <a:ext cx="87" cy="69"/>
              </a:xfrm>
              <a:custGeom>
                <a:avLst/>
                <a:gdLst/>
                <a:ahLst/>
                <a:cxnLst>
                  <a:cxn ang="0">
                    <a:pos x="8" y="136"/>
                  </a:cxn>
                  <a:cxn ang="0">
                    <a:pos x="0" y="139"/>
                  </a:cxn>
                  <a:cxn ang="0">
                    <a:pos x="167" y="2"/>
                  </a:cxn>
                  <a:cxn ang="0">
                    <a:pos x="173" y="0"/>
                  </a:cxn>
                  <a:cxn ang="0">
                    <a:pos x="8" y="136"/>
                  </a:cxn>
                </a:cxnLst>
                <a:rect l="0" t="0" r="r" b="b"/>
                <a:pathLst>
                  <a:path w="173" h="139">
                    <a:moveTo>
                      <a:pt x="8" y="136"/>
                    </a:moveTo>
                    <a:lnTo>
                      <a:pt x="0" y="139"/>
                    </a:lnTo>
                    <a:lnTo>
                      <a:pt x="167" y="2"/>
                    </a:lnTo>
                    <a:lnTo>
                      <a:pt x="173" y="0"/>
                    </a:lnTo>
                    <a:lnTo>
                      <a:pt x="8" y="136"/>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518" name="Freeform 35"/>
              <p:cNvSpPr>
                <a:spLocks/>
              </p:cNvSpPr>
              <p:nvPr/>
            </p:nvSpPr>
            <p:spPr bwMode="auto">
              <a:xfrm>
                <a:off x="967" y="1596"/>
                <a:ext cx="87" cy="69"/>
              </a:xfrm>
              <a:custGeom>
                <a:avLst/>
                <a:gdLst/>
                <a:ahLst/>
                <a:cxnLst>
                  <a:cxn ang="0">
                    <a:pos x="8" y="137"/>
                  </a:cxn>
                  <a:cxn ang="0">
                    <a:pos x="0" y="139"/>
                  </a:cxn>
                  <a:cxn ang="0">
                    <a:pos x="167" y="2"/>
                  </a:cxn>
                  <a:cxn ang="0">
                    <a:pos x="175" y="0"/>
                  </a:cxn>
                  <a:cxn ang="0">
                    <a:pos x="8" y="137"/>
                  </a:cxn>
                </a:cxnLst>
                <a:rect l="0" t="0" r="r" b="b"/>
                <a:pathLst>
                  <a:path w="175" h="139">
                    <a:moveTo>
                      <a:pt x="8" y="137"/>
                    </a:moveTo>
                    <a:lnTo>
                      <a:pt x="0" y="139"/>
                    </a:lnTo>
                    <a:lnTo>
                      <a:pt x="167" y="2"/>
                    </a:lnTo>
                    <a:lnTo>
                      <a:pt x="175" y="0"/>
                    </a:lnTo>
                    <a:lnTo>
                      <a:pt x="8" y="137"/>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519" name="Freeform 36"/>
              <p:cNvSpPr>
                <a:spLocks/>
              </p:cNvSpPr>
              <p:nvPr/>
            </p:nvSpPr>
            <p:spPr bwMode="auto">
              <a:xfrm>
                <a:off x="963" y="1596"/>
                <a:ext cx="88" cy="70"/>
              </a:xfrm>
              <a:custGeom>
                <a:avLst/>
                <a:gdLst/>
                <a:ahLst/>
                <a:cxnLst>
                  <a:cxn ang="0">
                    <a:pos x="7" y="137"/>
                  </a:cxn>
                  <a:cxn ang="0">
                    <a:pos x="0" y="139"/>
                  </a:cxn>
                  <a:cxn ang="0">
                    <a:pos x="168" y="2"/>
                  </a:cxn>
                  <a:cxn ang="0">
                    <a:pos x="174" y="0"/>
                  </a:cxn>
                  <a:cxn ang="0">
                    <a:pos x="7" y="137"/>
                  </a:cxn>
                </a:cxnLst>
                <a:rect l="0" t="0" r="r" b="b"/>
                <a:pathLst>
                  <a:path w="174" h="139">
                    <a:moveTo>
                      <a:pt x="7" y="137"/>
                    </a:moveTo>
                    <a:lnTo>
                      <a:pt x="0" y="139"/>
                    </a:lnTo>
                    <a:lnTo>
                      <a:pt x="168" y="2"/>
                    </a:lnTo>
                    <a:lnTo>
                      <a:pt x="174" y="0"/>
                    </a:lnTo>
                    <a:lnTo>
                      <a:pt x="7" y="137"/>
                    </a:lnTo>
                    <a:close/>
                  </a:path>
                </a:pathLst>
              </a:custGeom>
              <a:solidFill>
                <a:srgbClr val="A5A541"/>
              </a:solidFill>
              <a:ln w="9525">
                <a:noFill/>
                <a:round/>
                <a:headEnd/>
                <a:tailEnd/>
              </a:ln>
            </p:spPr>
            <p:txBody>
              <a:bodyPr/>
              <a:lstStyle/>
              <a:p>
                <a:pPr algn="ctr">
                  <a:defRPr/>
                </a:pPr>
                <a:endParaRPr lang="en-US" b="1" dirty="0">
                  <a:latin typeface="+mn-lt"/>
                  <a:cs typeface="+mn-cs"/>
                </a:endParaRPr>
              </a:p>
            </p:txBody>
          </p:sp>
          <p:sp>
            <p:nvSpPr>
              <p:cNvPr id="520" name="Freeform 37"/>
              <p:cNvSpPr>
                <a:spLocks/>
              </p:cNvSpPr>
              <p:nvPr/>
            </p:nvSpPr>
            <p:spPr bwMode="auto">
              <a:xfrm>
                <a:off x="959" y="1597"/>
                <a:ext cx="88" cy="70"/>
              </a:xfrm>
              <a:custGeom>
                <a:avLst/>
                <a:gdLst/>
                <a:ahLst/>
                <a:cxnLst>
                  <a:cxn ang="0">
                    <a:pos x="8" y="137"/>
                  </a:cxn>
                  <a:cxn ang="0">
                    <a:pos x="0" y="139"/>
                  </a:cxn>
                  <a:cxn ang="0">
                    <a:pos x="168" y="2"/>
                  </a:cxn>
                  <a:cxn ang="0">
                    <a:pos x="176" y="0"/>
                  </a:cxn>
                  <a:cxn ang="0">
                    <a:pos x="8" y="137"/>
                  </a:cxn>
                </a:cxnLst>
                <a:rect l="0" t="0" r="r" b="b"/>
                <a:pathLst>
                  <a:path w="176" h="139">
                    <a:moveTo>
                      <a:pt x="8" y="137"/>
                    </a:moveTo>
                    <a:lnTo>
                      <a:pt x="0" y="139"/>
                    </a:lnTo>
                    <a:lnTo>
                      <a:pt x="168" y="2"/>
                    </a:lnTo>
                    <a:lnTo>
                      <a:pt x="176" y="0"/>
                    </a:lnTo>
                    <a:lnTo>
                      <a:pt x="8" y="137"/>
                    </a:lnTo>
                    <a:close/>
                  </a:path>
                </a:pathLst>
              </a:custGeom>
              <a:solidFill>
                <a:srgbClr val="A6A642"/>
              </a:solidFill>
              <a:ln w="9525">
                <a:noFill/>
                <a:round/>
                <a:headEnd/>
                <a:tailEnd/>
              </a:ln>
            </p:spPr>
            <p:txBody>
              <a:bodyPr/>
              <a:lstStyle/>
              <a:p>
                <a:pPr algn="ctr">
                  <a:defRPr/>
                </a:pPr>
                <a:endParaRPr lang="en-US" b="1" dirty="0">
                  <a:latin typeface="+mn-lt"/>
                  <a:cs typeface="+mn-cs"/>
                </a:endParaRPr>
              </a:p>
            </p:txBody>
          </p:sp>
          <p:sp>
            <p:nvSpPr>
              <p:cNvPr id="521" name="Freeform 38"/>
              <p:cNvSpPr>
                <a:spLocks/>
              </p:cNvSpPr>
              <p:nvPr/>
            </p:nvSpPr>
            <p:spPr bwMode="auto">
              <a:xfrm>
                <a:off x="956" y="1598"/>
                <a:ext cx="88" cy="70"/>
              </a:xfrm>
              <a:custGeom>
                <a:avLst/>
                <a:gdLst/>
                <a:ahLst/>
                <a:cxnLst>
                  <a:cxn ang="0">
                    <a:pos x="8" y="137"/>
                  </a:cxn>
                  <a:cxn ang="0">
                    <a:pos x="0" y="139"/>
                  </a:cxn>
                  <a:cxn ang="0">
                    <a:pos x="170" y="1"/>
                  </a:cxn>
                  <a:cxn ang="0">
                    <a:pos x="176" y="0"/>
                  </a:cxn>
                  <a:cxn ang="0">
                    <a:pos x="8" y="137"/>
                  </a:cxn>
                </a:cxnLst>
                <a:rect l="0" t="0" r="r" b="b"/>
                <a:pathLst>
                  <a:path w="176" h="139">
                    <a:moveTo>
                      <a:pt x="8" y="137"/>
                    </a:moveTo>
                    <a:lnTo>
                      <a:pt x="0" y="139"/>
                    </a:lnTo>
                    <a:lnTo>
                      <a:pt x="170" y="1"/>
                    </a:lnTo>
                    <a:lnTo>
                      <a:pt x="176" y="0"/>
                    </a:lnTo>
                    <a:lnTo>
                      <a:pt x="8" y="137"/>
                    </a:lnTo>
                    <a:close/>
                  </a:path>
                </a:pathLst>
              </a:custGeom>
              <a:solidFill>
                <a:srgbClr val="A7A742"/>
              </a:solidFill>
              <a:ln w="9525">
                <a:noFill/>
                <a:round/>
                <a:headEnd/>
                <a:tailEnd/>
              </a:ln>
            </p:spPr>
            <p:txBody>
              <a:bodyPr/>
              <a:lstStyle/>
              <a:p>
                <a:pPr algn="ctr">
                  <a:defRPr/>
                </a:pPr>
                <a:endParaRPr lang="en-US" b="1" dirty="0">
                  <a:latin typeface="+mn-lt"/>
                  <a:cs typeface="+mn-cs"/>
                </a:endParaRPr>
              </a:p>
            </p:txBody>
          </p:sp>
          <p:sp>
            <p:nvSpPr>
              <p:cNvPr id="522" name="Freeform 39"/>
              <p:cNvSpPr>
                <a:spLocks/>
              </p:cNvSpPr>
              <p:nvPr/>
            </p:nvSpPr>
            <p:spPr bwMode="auto">
              <a:xfrm>
                <a:off x="952" y="1599"/>
                <a:ext cx="89" cy="73"/>
              </a:xfrm>
              <a:custGeom>
                <a:avLst/>
                <a:gdLst/>
                <a:ahLst/>
                <a:cxnLst>
                  <a:cxn ang="0">
                    <a:pos x="7" y="138"/>
                  </a:cxn>
                  <a:cxn ang="0">
                    <a:pos x="0" y="140"/>
                  </a:cxn>
                  <a:cxn ang="0">
                    <a:pos x="169" y="2"/>
                  </a:cxn>
                  <a:cxn ang="0">
                    <a:pos x="177" y="0"/>
                  </a:cxn>
                  <a:cxn ang="0">
                    <a:pos x="7" y="138"/>
                  </a:cxn>
                </a:cxnLst>
                <a:rect l="0" t="0" r="r" b="b"/>
                <a:pathLst>
                  <a:path w="177" h="140">
                    <a:moveTo>
                      <a:pt x="7" y="138"/>
                    </a:moveTo>
                    <a:lnTo>
                      <a:pt x="0" y="140"/>
                    </a:lnTo>
                    <a:lnTo>
                      <a:pt x="169" y="2"/>
                    </a:lnTo>
                    <a:lnTo>
                      <a:pt x="177" y="0"/>
                    </a:lnTo>
                    <a:lnTo>
                      <a:pt x="7" y="138"/>
                    </a:lnTo>
                    <a:close/>
                  </a:path>
                </a:pathLst>
              </a:custGeom>
              <a:solidFill>
                <a:srgbClr val="A8A843"/>
              </a:solidFill>
              <a:ln w="9525">
                <a:noFill/>
                <a:round/>
                <a:headEnd/>
                <a:tailEnd/>
              </a:ln>
            </p:spPr>
            <p:txBody>
              <a:bodyPr/>
              <a:lstStyle/>
              <a:p>
                <a:pPr algn="ctr">
                  <a:defRPr/>
                </a:pPr>
                <a:endParaRPr lang="en-US" b="1" dirty="0">
                  <a:latin typeface="+mn-lt"/>
                  <a:cs typeface="+mn-cs"/>
                </a:endParaRPr>
              </a:p>
            </p:txBody>
          </p:sp>
          <p:sp>
            <p:nvSpPr>
              <p:cNvPr id="523" name="Freeform 40"/>
              <p:cNvSpPr>
                <a:spLocks/>
              </p:cNvSpPr>
              <p:nvPr/>
            </p:nvSpPr>
            <p:spPr bwMode="auto">
              <a:xfrm>
                <a:off x="930" y="1600"/>
                <a:ext cx="107" cy="79"/>
              </a:xfrm>
              <a:custGeom>
                <a:avLst/>
                <a:gdLst/>
                <a:ahLst/>
                <a:cxnLst>
                  <a:cxn ang="0">
                    <a:pos x="44" y="138"/>
                  </a:cxn>
                  <a:cxn ang="0">
                    <a:pos x="0" y="154"/>
                  </a:cxn>
                  <a:cxn ang="0">
                    <a:pos x="173" y="15"/>
                  </a:cxn>
                  <a:cxn ang="0">
                    <a:pos x="213" y="0"/>
                  </a:cxn>
                  <a:cxn ang="0">
                    <a:pos x="44" y="138"/>
                  </a:cxn>
                </a:cxnLst>
                <a:rect l="0" t="0" r="r" b="b"/>
                <a:pathLst>
                  <a:path w="213" h="154">
                    <a:moveTo>
                      <a:pt x="44" y="138"/>
                    </a:moveTo>
                    <a:lnTo>
                      <a:pt x="0" y="154"/>
                    </a:lnTo>
                    <a:lnTo>
                      <a:pt x="173" y="15"/>
                    </a:lnTo>
                    <a:lnTo>
                      <a:pt x="213" y="0"/>
                    </a:lnTo>
                    <a:lnTo>
                      <a:pt x="44" y="138"/>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524" name="Freeform 41"/>
              <p:cNvSpPr>
                <a:spLocks/>
              </p:cNvSpPr>
              <p:nvPr/>
            </p:nvSpPr>
            <p:spPr bwMode="auto">
              <a:xfrm>
                <a:off x="947" y="1600"/>
                <a:ext cx="90" cy="74"/>
              </a:xfrm>
              <a:custGeom>
                <a:avLst/>
                <a:gdLst/>
                <a:ahLst/>
                <a:cxnLst>
                  <a:cxn ang="0">
                    <a:pos x="10" y="138"/>
                  </a:cxn>
                  <a:cxn ang="0">
                    <a:pos x="0" y="141"/>
                  </a:cxn>
                  <a:cxn ang="0">
                    <a:pos x="172" y="4"/>
                  </a:cxn>
                  <a:cxn ang="0">
                    <a:pos x="179" y="0"/>
                  </a:cxn>
                  <a:cxn ang="0">
                    <a:pos x="10" y="138"/>
                  </a:cxn>
                </a:cxnLst>
                <a:rect l="0" t="0" r="r" b="b"/>
                <a:pathLst>
                  <a:path w="179" h="141">
                    <a:moveTo>
                      <a:pt x="10" y="138"/>
                    </a:moveTo>
                    <a:lnTo>
                      <a:pt x="0" y="141"/>
                    </a:lnTo>
                    <a:lnTo>
                      <a:pt x="172" y="4"/>
                    </a:lnTo>
                    <a:lnTo>
                      <a:pt x="179" y="0"/>
                    </a:lnTo>
                    <a:lnTo>
                      <a:pt x="10" y="138"/>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525" name="Freeform 42"/>
              <p:cNvSpPr>
                <a:spLocks/>
              </p:cNvSpPr>
              <p:nvPr/>
            </p:nvSpPr>
            <p:spPr bwMode="auto">
              <a:xfrm>
                <a:off x="943" y="1601"/>
                <a:ext cx="90" cy="74"/>
              </a:xfrm>
              <a:custGeom>
                <a:avLst/>
                <a:gdLst/>
                <a:ahLst/>
                <a:cxnLst>
                  <a:cxn ang="0">
                    <a:pos x="7" y="137"/>
                  </a:cxn>
                  <a:cxn ang="0">
                    <a:pos x="0" y="141"/>
                  </a:cxn>
                  <a:cxn ang="0">
                    <a:pos x="171" y="4"/>
                  </a:cxn>
                  <a:cxn ang="0">
                    <a:pos x="179" y="0"/>
                  </a:cxn>
                  <a:cxn ang="0">
                    <a:pos x="7" y="137"/>
                  </a:cxn>
                </a:cxnLst>
                <a:rect l="0" t="0" r="r" b="b"/>
                <a:pathLst>
                  <a:path w="179" h="141">
                    <a:moveTo>
                      <a:pt x="7" y="137"/>
                    </a:moveTo>
                    <a:lnTo>
                      <a:pt x="0" y="141"/>
                    </a:lnTo>
                    <a:lnTo>
                      <a:pt x="171" y="4"/>
                    </a:lnTo>
                    <a:lnTo>
                      <a:pt x="179" y="0"/>
                    </a:lnTo>
                    <a:lnTo>
                      <a:pt x="7" y="137"/>
                    </a:lnTo>
                    <a:close/>
                  </a:path>
                </a:pathLst>
              </a:custGeom>
              <a:solidFill>
                <a:srgbClr val="ABAB44"/>
              </a:solidFill>
              <a:ln w="9525">
                <a:noFill/>
                <a:round/>
                <a:headEnd/>
                <a:tailEnd/>
              </a:ln>
            </p:spPr>
            <p:txBody>
              <a:bodyPr/>
              <a:lstStyle/>
              <a:p>
                <a:pPr algn="ctr">
                  <a:defRPr/>
                </a:pPr>
                <a:endParaRPr lang="en-US" b="1" dirty="0">
                  <a:latin typeface="+mn-lt"/>
                  <a:cs typeface="+mn-cs"/>
                </a:endParaRPr>
              </a:p>
            </p:txBody>
          </p:sp>
          <p:sp>
            <p:nvSpPr>
              <p:cNvPr id="526" name="Freeform 43"/>
              <p:cNvSpPr>
                <a:spLocks/>
              </p:cNvSpPr>
              <p:nvPr/>
            </p:nvSpPr>
            <p:spPr bwMode="auto">
              <a:xfrm>
                <a:off x="930" y="1601"/>
                <a:ext cx="90" cy="72"/>
              </a:xfrm>
              <a:custGeom>
                <a:avLst/>
                <a:gdLst/>
                <a:ahLst/>
                <a:cxnLst>
                  <a:cxn ang="0">
                    <a:pos x="10" y="137"/>
                  </a:cxn>
                  <a:cxn ang="0">
                    <a:pos x="0" y="139"/>
                  </a:cxn>
                  <a:cxn ang="0">
                    <a:pos x="173" y="2"/>
                  </a:cxn>
                  <a:cxn ang="0">
                    <a:pos x="181" y="0"/>
                  </a:cxn>
                  <a:cxn ang="0">
                    <a:pos x="10" y="137"/>
                  </a:cxn>
                </a:cxnLst>
                <a:rect l="0" t="0" r="r" b="b"/>
                <a:pathLst>
                  <a:path w="181" h="139">
                    <a:moveTo>
                      <a:pt x="10" y="137"/>
                    </a:moveTo>
                    <a:lnTo>
                      <a:pt x="0" y="139"/>
                    </a:lnTo>
                    <a:lnTo>
                      <a:pt x="173" y="2"/>
                    </a:lnTo>
                    <a:lnTo>
                      <a:pt x="181" y="0"/>
                    </a:lnTo>
                    <a:lnTo>
                      <a:pt x="10" y="137"/>
                    </a:lnTo>
                    <a:close/>
                  </a:path>
                </a:pathLst>
              </a:custGeom>
              <a:solidFill>
                <a:srgbClr val="ACAC44"/>
              </a:solidFill>
              <a:ln w="9525">
                <a:noFill/>
                <a:round/>
                <a:headEnd/>
                <a:tailEnd/>
              </a:ln>
            </p:spPr>
            <p:txBody>
              <a:bodyPr/>
              <a:lstStyle/>
              <a:p>
                <a:pPr algn="ctr">
                  <a:defRPr/>
                </a:pPr>
                <a:endParaRPr lang="en-US" b="1" dirty="0">
                  <a:latin typeface="+mn-lt"/>
                  <a:cs typeface="+mn-cs"/>
                </a:endParaRPr>
              </a:p>
            </p:txBody>
          </p:sp>
          <p:sp>
            <p:nvSpPr>
              <p:cNvPr id="527" name="Freeform 44"/>
              <p:cNvSpPr>
                <a:spLocks/>
              </p:cNvSpPr>
              <p:nvPr/>
            </p:nvSpPr>
            <p:spPr bwMode="auto">
              <a:xfrm>
                <a:off x="934" y="1602"/>
                <a:ext cx="90" cy="73"/>
              </a:xfrm>
              <a:custGeom>
                <a:avLst/>
                <a:gdLst/>
                <a:ahLst/>
                <a:cxnLst>
                  <a:cxn ang="0">
                    <a:pos x="9" y="137"/>
                  </a:cxn>
                  <a:cxn ang="0">
                    <a:pos x="0" y="141"/>
                  </a:cxn>
                  <a:cxn ang="0">
                    <a:pos x="173" y="3"/>
                  </a:cxn>
                  <a:cxn ang="0">
                    <a:pos x="182" y="0"/>
                  </a:cxn>
                  <a:cxn ang="0">
                    <a:pos x="9" y="137"/>
                  </a:cxn>
                </a:cxnLst>
                <a:rect l="0" t="0" r="r" b="b"/>
                <a:pathLst>
                  <a:path w="182" h="141">
                    <a:moveTo>
                      <a:pt x="9" y="137"/>
                    </a:moveTo>
                    <a:lnTo>
                      <a:pt x="0" y="141"/>
                    </a:lnTo>
                    <a:lnTo>
                      <a:pt x="173" y="3"/>
                    </a:lnTo>
                    <a:lnTo>
                      <a:pt x="182" y="0"/>
                    </a:lnTo>
                    <a:lnTo>
                      <a:pt x="9" y="137"/>
                    </a:lnTo>
                    <a:close/>
                  </a:path>
                </a:pathLst>
              </a:custGeom>
              <a:solidFill>
                <a:srgbClr val="ADAD45"/>
              </a:solidFill>
              <a:ln w="9525">
                <a:noFill/>
                <a:round/>
                <a:headEnd/>
                <a:tailEnd/>
              </a:ln>
            </p:spPr>
            <p:txBody>
              <a:bodyPr/>
              <a:lstStyle/>
              <a:p>
                <a:pPr algn="ctr">
                  <a:defRPr/>
                </a:pPr>
                <a:endParaRPr lang="en-US" b="1" dirty="0">
                  <a:latin typeface="+mn-lt"/>
                  <a:cs typeface="+mn-cs"/>
                </a:endParaRPr>
              </a:p>
            </p:txBody>
          </p:sp>
          <p:sp>
            <p:nvSpPr>
              <p:cNvPr id="528" name="Freeform 45"/>
              <p:cNvSpPr>
                <a:spLocks/>
              </p:cNvSpPr>
              <p:nvPr/>
            </p:nvSpPr>
            <p:spPr bwMode="auto">
              <a:xfrm>
                <a:off x="930" y="1607"/>
                <a:ext cx="90" cy="70"/>
              </a:xfrm>
              <a:custGeom>
                <a:avLst/>
                <a:gdLst/>
                <a:ahLst/>
                <a:cxnLst>
                  <a:cxn ang="0">
                    <a:pos x="8" y="138"/>
                  </a:cxn>
                  <a:cxn ang="0">
                    <a:pos x="0" y="141"/>
                  </a:cxn>
                  <a:cxn ang="0">
                    <a:pos x="173" y="2"/>
                  </a:cxn>
                  <a:cxn ang="0">
                    <a:pos x="181" y="0"/>
                  </a:cxn>
                  <a:cxn ang="0">
                    <a:pos x="8" y="138"/>
                  </a:cxn>
                </a:cxnLst>
                <a:rect l="0" t="0" r="r" b="b"/>
                <a:pathLst>
                  <a:path w="181" h="141">
                    <a:moveTo>
                      <a:pt x="8" y="138"/>
                    </a:moveTo>
                    <a:lnTo>
                      <a:pt x="0" y="141"/>
                    </a:lnTo>
                    <a:lnTo>
                      <a:pt x="173" y="2"/>
                    </a:lnTo>
                    <a:lnTo>
                      <a:pt x="181" y="0"/>
                    </a:lnTo>
                    <a:lnTo>
                      <a:pt x="8" y="138"/>
                    </a:lnTo>
                    <a:close/>
                  </a:path>
                </a:pathLst>
              </a:custGeom>
              <a:solidFill>
                <a:srgbClr val="AEAE45"/>
              </a:solidFill>
              <a:ln w="9525">
                <a:noFill/>
                <a:round/>
                <a:headEnd/>
                <a:tailEnd/>
              </a:ln>
            </p:spPr>
            <p:txBody>
              <a:bodyPr/>
              <a:lstStyle/>
              <a:p>
                <a:pPr algn="ctr">
                  <a:defRPr/>
                </a:pPr>
                <a:endParaRPr lang="en-US" b="1" dirty="0">
                  <a:latin typeface="+mn-lt"/>
                  <a:cs typeface="+mn-cs"/>
                </a:endParaRPr>
              </a:p>
            </p:txBody>
          </p:sp>
          <p:sp>
            <p:nvSpPr>
              <p:cNvPr id="529" name="Freeform 46"/>
              <p:cNvSpPr>
                <a:spLocks/>
              </p:cNvSpPr>
              <p:nvPr/>
            </p:nvSpPr>
            <p:spPr bwMode="auto">
              <a:xfrm>
                <a:off x="909" y="1608"/>
                <a:ext cx="108" cy="79"/>
              </a:xfrm>
              <a:custGeom>
                <a:avLst/>
                <a:gdLst/>
                <a:ahLst/>
                <a:cxnLst>
                  <a:cxn ang="0">
                    <a:pos x="43" y="139"/>
                  </a:cxn>
                  <a:cxn ang="0">
                    <a:pos x="0" y="160"/>
                  </a:cxn>
                  <a:cxn ang="0">
                    <a:pos x="178" y="21"/>
                  </a:cxn>
                  <a:cxn ang="0">
                    <a:pos x="216" y="0"/>
                  </a:cxn>
                  <a:cxn ang="0">
                    <a:pos x="43" y="139"/>
                  </a:cxn>
                </a:cxnLst>
                <a:rect l="0" t="0" r="r" b="b"/>
                <a:pathLst>
                  <a:path w="216" h="160">
                    <a:moveTo>
                      <a:pt x="43" y="139"/>
                    </a:moveTo>
                    <a:lnTo>
                      <a:pt x="0" y="160"/>
                    </a:lnTo>
                    <a:lnTo>
                      <a:pt x="178" y="21"/>
                    </a:lnTo>
                    <a:lnTo>
                      <a:pt x="216" y="0"/>
                    </a:lnTo>
                    <a:lnTo>
                      <a:pt x="43" y="139"/>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530" name="Freeform 47"/>
              <p:cNvSpPr>
                <a:spLocks/>
              </p:cNvSpPr>
              <p:nvPr/>
            </p:nvSpPr>
            <p:spPr bwMode="auto">
              <a:xfrm>
                <a:off x="922" y="1608"/>
                <a:ext cx="95" cy="73"/>
              </a:xfrm>
              <a:custGeom>
                <a:avLst/>
                <a:gdLst/>
                <a:ahLst/>
                <a:cxnLst>
                  <a:cxn ang="0">
                    <a:pos x="15" y="139"/>
                  </a:cxn>
                  <a:cxn ang="0">
                    <a:pos x="0" y="147"/>
                  </a:cxn>
                  <a:cxn ang="0">
                    <a:pos x="176" y="8"/>
                  </a:cxn>
                  <a:cxn ang="0">
                    <a:pos x="188" y="0"/>
                  </a:cxn>
                  <a:cxn ang="0">
                    <a:pos x="15" y="139"/>
                  </a:cxn>
                </a:cxnLst>
                <a:rect l="0" t="0" r="r" b="b"/>
                <a:pathLst>
                  <a:path w="188" h="147">
                    <a:moveTo>
                      <a:pt x="15" y="139"/>
                    </a:moveTo>
                    <a:lnTo>
                      <a:pt x="0" y="147"/>
                    </a:lnTo>
                    <a:lnTo>
                      <a:pt x="176" y="8"/>
                    </a:lnTo>
                    <a:lnTo>
                      <a:pt x="188" y="0"/>
                    </a:lnTo>
                    <a:lnTo>
                      <a:pt x="15" y="139"/>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531" name="Freeform 48"/>
              <p:cNvSpPr>
                <a:spLocks/>
              </p:cNvSpPr>
              <p:nvPr/>
            </p:nvSpPr>
            <p:spPr bwMode="auto">
              <a:xfrm>
                <a:off x="915" y="1611"/>
                <a:ext cx="95" cy="74"/>
              </a:xfrm>
              <a:custGeom>
                <a:avLst/>
                <a:gdLst/>
                <a:ahLst/>
                <a:cxnLst>
                  <a:cxn ang="0">
                    <a:pos x="14" y="139"/>
                  </a:cxn>
                  <a:cxn ang="0">
                    <a:pos x="0" y="146"/>
                  </a:cxn>
                  <a:cxn ang="0">
                    <a:pos x="178" y="5"/>
                  </a:cxn>
                  <a:cxn ang="0">
                    <a:pos x="190" y="0"/>
                  </a:cxn>
                  <a:cxn ang="0">
                    <a:pos x="14" y="139"/>
                  </a:cxn>
                </a:cxnLst>
                <a:rect l="0" t="0" r="r" b="b"/>
                <a:pathLst>
                  <a:path w="190" h="146">
                    <a:moveTo>
                      <a:pt x="14" y="139"/>
                    </a:moveTo>
                    <a:lnTo>
                      <a:pt x="0" y="146"/>
                    </a:lnTo>
                    <a:lnTo>
                      <a:pt x="178" y="5"/>
                    </a:lnTo>
                    <a:lnTo>
                      <a:pt x="190" y="0"/>
                    </a:lnTo>
                    <a:lnTo>
                      <a:pt x="14" y="139"/>
                    </a:lnTo>
                    <a:close/>
                  </a:path>
                </a:pathLst>
              </a:custGeom>
              <a:solidFill>
                <a:srgbClr val="B1B146"/>
              </a:solidFill>
              <a:ln w="9525">
                <a:noFill/>
                <a:round/>
                <a:headEnd/>
                <a:tailEnd/>
              </a:ln>
            </p:spPr>
            <p:txBody>
              <a:bodyPr/>
              <a:lstStyle/>
              <a:p>
                <a:pPr algn="ctr">
                  <a:defRPr/>
                </a:pPr>
                <a:endParaRPr lang="en-US" b="1" dirty="0">
                  <a:latin typeface="+mn-lt"/>
                  <a:cs typeface="+mn-cs"/>
                </a:endParaRPr>
              </a:p>
            </p:txBody>
          </p:sp>
          <p:sp>
            <p:nvSpPr>
              <p:cNvPr id="532" name="Freeform 49"/>
              <p:cNvSpPr>
                <a:spLocks/>
              </p:cNvSpPr>
              <p:nvPr/>
            </p:nvSpPr>
            <p:spPr bwMode="auto">
              <a:xfrm>
                <a:off x="909" y="1614"/>
                <a:ext cx="95" cy="73"/>
              </a:xfrm>
              <a:custGeom>
                <a:avLst/>
                <a:gdLst/>
                <a:ahLst/>
                <a:cxnLst>
                  <a:cxn ang="0">
                    <a:pos x="14" y="141"/>
                  </a:cxn>
                  <a:cxn ang="0">
                    <a:pos x="0" y="147"/>
                  </a:cxn>
                  <a:cxn ang="0">
                    <a:pos x="178" y="8"/>
                  </a:cxn>
                  <a:cxn ang="0">
                    <a:pos x="192" y="0"/>
                  </a:cxn>
                  <a:cxn ang="0">
                    <a:pos x="14" y="141"/>
                  </a:cxn>
                </a:cxnLst>
                <a:rect l="0" t="0" r="r" b="b"/>
                <a:pathLst>
                  <a:path w="192" h="147">
                    <a:moveTo>
                      <a:pt x="14" y="141"/>
                    </a:moveTo>
                    <a:lnTo>
                      <a:pt x="0" y="147"/>
                    </a:lnTo>
                    <a:lnTo>
                      <a:pt x="178" y="8"/>
                    </a:lnTo>
                    <a:lnTo>
                      <a:pt x="192" y="0"/>
                    </a:lnTo>
                    <a:lnTo>
                      <a:pt x="14" y="141"/>
                    </a:lnTo>
                    <a:close/>
                  </a:path>
                </a:pathLst>
              </a:custGeom>
              <a:solidFill>
                <a:srgbClr val="B3B347"/>
              </a:solidFill>
              <a:ln w="9525">
                <a:noFill/>
                <a:round/>
                <a:headEnd/>
                <a:tailEnd/>
              </a:ln>
            </p:spPr>
            <p:txBody>
              <a:bodyPr/>
              <a:lstStyle/>
              <a:p>
                <a:pPr algn="ctr">
                  <a:defRPr/>
                </a:pPr>
                <a:endParaRPr lang="en-US" b="1" dirty="0">
                  <a:latin typeface="+mn-lt"/>
                  <a:cs typeface="+mn-cs"/>
                </a:endParaRPr>
              </a:p>
            </p:txBody>
          </p:sp>
          <p:sp>
            <p:nvSpPr>
              <p:cNvPr id="533" name="Freeform 50"/>
              <p:cNvSpPr>
                <a:spLocks/>
              </p:cNvSpPr>
              <p:nvPr/>
            </p:nvSpPr>
            <p:spPr bwMode="auto">
              <a:xfrm>
                <a:off x="889" y="1618"/>
                <a:ext cx="105" cy="79"/>
              </a:xfrm>
              <a:custGeom>
                <a:avLst/>
                <a:gdLst/>
                <a:ahLst/>
                <a:cxnLst>
                  <a:cxn ang="0">
                    <a:pos x="39" y="139"/>
                  </a:cxn>
                  <a:cxn ang="0">
                    <a:pos x="0" y="165"/>
                  </a:cxn>
                  <a:cxn ang="0">
                    <a:pos x="181" y="22"/>
                  </a:cxn>
                  <a:cxn ang="0">
                    <a:pos x="217" y="0"/>
                  </a:cxn>
                  <a:cxn ang="0">
                    <a:pos x="39" y="139"/>
                  </a:cxn>
                </a:cxnLst>
                <a:rect l="0" t="0" r="r" b="b"/>
                <a:pathLst>
                  <a:path w="217" h="165">
                    <a:moveTo>
                      <a:pt x="39" y="139"/>
                    </a:moveTo>
                    <a:lnTo>
                      <a:pt x="0" y="165"/>
                    </a:lnTo>
                    <a:lnTo>
                      <a:pt x="181" y="22"/>
                    </a:lnTo>
                    <a:lnTo>
                      <a:pt x="217" y="0"/>
                    </a:lnTo>
                    <a:lnTo>
                      <a:pt x="39" y="139"/>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534" name="Freeform 51"/>
              <p:cNvSpPr>
                <a:spLocks/>
              </p:cNvSpPr>
              <p:nvPr/>
            </p:nvSpPr>
            <p:spPr bwMode="auto">
              <a:xfrm>
                <a:off x="898" y="1618"/>
                <a:ext cx="98" cy="76"/>
              </a:xfrm>
              <a:custGeom>
                <a:avLst/>
                <a:gdLst/>
                <a:ahLst/>
                <a:cxnLst>
                  <a:cxn ang="0">
                    <a:pos x="20" y="139"/>
                  </a:cxn>
                  <a:cxn ang="0">
                    <a:pos x="0" y="152"/>
                  </a:cxn>
                  <a:cxn ang="0">
                    <a:pos x="181" y="11"/>
                  </a:cxn>
                  <a:cxn ang="0">
                    <a:pos x="198" y="0"/>
                  </a:cxn>
                  <a:cxn ang="0">
                    <a:pos x="20" y="139"/>
                  </a:cxn>
                </a:cxnLst>
                <a:rect l="0" t="0" r="r" b="b"/>
                <a:pathLst>
                  <a:path w="198" h="152">
                    <a:moveTo>
                      <a:pt x="20" y="139"/>
                    </a:moveTo>
                    <a:lnTo>
                      <a:pt x="0" y="152"/>
                    </a:lnTo>
                    <a:lnTo>
                      <a:pt x="181" y="11"/>
                    </a:lnTo>
                    <a:lnTo>
                      <a:pt x="198" y="0"/>
                    </a:lnTo>
                    <a:lnTo>
                      <a:pt x="20" y="139"/>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535" name="Freeform 52"/>
              <p:cNvSpPr>
                <a:spLocks/>
              </p:cNvSpPr>
              <p:nvPr/>
            </p:nvSpPr>
            <p:spPr bwMode="auto">
              <a:xfrm>
                <a:off x="889" y="1623"/>
                <a:ext cx="98" cy="77"/>
              </a:xfrm>
              <a:custGeom>
                <a:avLst/>
                <a:gdLst/>
                <a:ahLst/>
                <a:cxnLst>
                  <a:cxn ang="0">
                    <a:pos x="19" y="141"/>
                  </a:cxn>
                  <a:cxn ang="0">
                    <a:pos x="0" y="154"/>
                  </a:cxn>
                  <a:cxn ang="0">
                    <a:pos x="181" y="11"/>
                  </a:cxn>
                  <a:cxn ang="0">
                    <a:pos x="200" y="0"/>
                  </a:cxn>
                  <a:cxn ang="0">
                    <a:pos x="19" y="141"/>
                  </a:cxn>
                </a:cxnLst>
                <a:rect l="0" t="0" r="r" b="b"/>
                <a:pathLst>
                  <a:path w="200" h="154">
                    <a:moveTo>
                      <a:pt x="19" y="141"/>
                    </a:moveTo>
                    <a:lnTo>
                      <a:pt x="0" y="154"/>
                    </a:lnTo>
                    <a:lnTo>
                      <a:pt x="181" y="11"/>
                    </a:lnTo>
                    <a:lnTo>
                      <a:pt x="200" y="0"/>
                    </a:lnTo>
                    <a:lnTo>
                      <a:pt x="19" y="141"/>
                    </a:lnTo>
                    <a:close/>
                  </a:path>
                </a:pathLst>
              </a:custGeom>
              <a:solidFill>
                <a:srgbClr val="B9B949"/>
              </a:solidFill>
              <a:ln w="9525">
                <a:noFill/>
                <a:round/>
                <a:headEnd/>
                <a:tailEnd/>
              </a:ln>
            </p:spPr>
            <p:txBody>
              <a:bodyPr/>
              <a:lstStyle/>
              <a:p>
                <a:pPr algn="ctr">
                  <a:defRPr/>
                </a:pPr>
                <a:endParaRPr lang="en-US" b="1" dirty="0">
                  <a:latin typeface="+mn-lt"/>
                  <a:cs typeface="+mn-cs"/>
                </a:endParaRPr>
              </a:p>
            </p:txBody>
          </p:sp>
          <p:sp>
            <p:nvSpPr>
              <p:cNvPr id="536" name="Freeform 53"/>
              <p:cNvSpPr>
                <a:spLocks/>
              </p:cNvSpPr>
              <p:nvPr/>
            </p:nvSpPr>
            <p:spPr bwMode="auto">
              <a:xfrm>
                <a:off x="871" y="1629"/>
                <a:ext cx="109" cy="85"/>
              </a:xfrm>
              <a:custGeom>
                <a:avLst/>
                <a:gdLst/>
                <a:ahLst/>
                <a:cxnLst>
                  <a:cxn ang="0">
                    <a:pos x="37" y="143"/>
                  </a:cxn>
                  <a:cxn ang="0">
                    <a:pos x="0" y="171"/>
                  </a:cxn>
                  <a:cxn ang="0">
                    <a:pos x="184" y="26"/>
                  </a:cxn>
                  <a:cxn ang="0">
                    <a:pos x="218" y="0"/>
                  </a:cxn>
                  <a:cxn ang="0">
                    <a:pos x="37" y="143"/>
                  </a:cxn>
                </a:cxnLst>
                <a:rect l="0" t="0" r="r" b="b"/>
                <a:pathLst>
                  <a:path w="218" h="171">
                    <a:moveTo>
                      <a:pt x="37" y="143"/>
                    </a:moveTo>
                    <a:lnTo>
                      <a:pt x="0" y="171"/>
                    </a:lnTo>
                    <a:lnTo>
                      <a:pt x="184" y="26"/>
                    </a:lnTo>
                    <a:lnTo>
                      <a:pt x="218" y="0"/>
                    </a:lnTo>
                    <a:lnTo>
                      <a:pt x="37" y="143"/>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537" name="Freeform 54"/>
              <p:cNvSpPr>
                <a:spLocks/>
              </p:cNvSpPr>
              <p:nvPr/>
            </p:nvSpPr>
            <p:spPr bwMode="auto">
              <a:xfrm>
                <a:off x="1227" y="1924"/>
                <a:ext cx="64" cy="110"/>
              </a:xfrm>
              <a:custGeom>
                <a:avLst/>
                <a:gdLst/>
                <a:ahLst/>
                <a:cxnLst>
                  <a:cxn ang="0">
                    <a:pos x="0" y="224"/>
                  </a:cxn>
                  <a:cxn ang="0">
                    <a:pos x="11" y="202"/>
                  </a:cxn>
                  <a:cxn ang="0">
                    <a:pos x="129" y="0"/>
                  </a:cxn>
                  <a:cxn ang="0">
                    <a:pos x="119" y="18"/>
                  </a:cxn>
                  <a:cxn ang="0">
                    <a:pos x="0" y="224"/>
                  </a:cxn>
                </a:cxnLst>
                <a:rect l="0" t="0" r="r" b="b"/>
                <a:pathLst>
                  <a:path w="129" h="224">
                    <a:moveTo>
                      <a:pt x="0" y="224"/>
                    </a:moveTo>
                    <a:lnTo>
                      <a:pt x="11" y="202"/>
                    </a:lnTo>
                    <a:lnTo>
                      <a:pt x="129" y="0"/>
                    </a:lnTo>
                    <a:lnTo>
                      <a:pt x="119" y="18"/>
                    </a:lnTo>
                    <a:lnTo>
                      <a:pt x="0" y="224"/>
                    </a:lnTo>
                    <a:close/>
                  </a:path>
                </a:pathLst>
              </a:custGeom>
              <a:solidFill>
                <a:srgbClr val="D3D354"/>
              </a:solidFill>
              <a:ln w="9525">
                <a:noFill/>
                <a:round/>
                <a:headEnd/>
                <a:tailEnd/>
              </a:ln>
            </p:spPr>
            <p:txBody>
              <a:bodyPr/>
              <a:lstStyle/>
              <a:p>
                <a:pPr algn="ctr">
                  <a:defRPr/>
                </a:pPr>
                <a:endParaRPr lang="en-US" b="1" dirty="0">
                  <a:latin typeface="+mn-lt"/>
                  <a:cs typeface="+mn-cs"/>
                </a:endParaRPr>
              </a:p>
            </p:txBody>
          </p:sp>
          <p:sp>
            <p:nvSpPr>
              <p:cNvPr id="538" name="Freeform 55"/>
              <p:cNvSpPr>
                <a:spLocks/>
              </p:cNvSpPr>
              <p:nvPr/>
            </p:nvSpPr>
            <p:spPr bwMode="auto">
              <a:xfrm>
                <a:off x="1234" y="1915"/>
                <a:ext cx="64" cy="110"/>
              </a:xfrm>
              <a:custGeom>
                <a:avLst/>
                <a:gdLst/>
                <a:ahLst/>
                <a:cxnLst>
                  <a:cxn ang="0">
                    <a:pos x="0" y="221"/>
                  </a:cxn>
                  <a:cxn ang="0">
                    <a:pos x="11" y="201"/>
                  </a:cxn>
                  <a:cxn ang="0">
                    <a:pos x="128" y="0"/>
                  </a:cxn>
                  <a:cxn ang="0">
                    <a:pos x="118" y="19"/>
                  </a:cxn>
                  <a:cxn ang="0">
                    <a:pos x="0" y="221"/>
                  </a:cxn>
                </a:cxnLst>
                <a:rect l="0" t="0" r="r" b="b"/>
                <a:pathLst>
                  <a:path w="128" h="221">
                    <a:moveTo>
                      <a:pt x="0" y="221"/>
                    </a:moveTo>
                    <a:lnTo>
                      <a:pt x="11" y="201"/>
                    </a:lnTo>
                    <a:lnTo>
                      <a:pt x="128" y="0"/>
                    </a:lnTo>
                    <a:lnTo>
                      <a:pt x="118" y="19"/>
                    </a:lnTo>
                    <a:lnTo>
                      <a:pt x="0" y="221"/>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539" name="Freeform 56"/>
              <p:cNvSpPr>
                <a:spLocks/>
              </p:cNvSpPr>
              <p:nvPr/>
            </p:nvSpPr>
            <p:spPr bwMode="auto">
              <a:xfrm>
                <a:off x="1241" y="1904"/>
                <a:ext cx="62" cy="111"/>
              </a:xfrm>
              <a:custGeom>
                <a:avLst/>
                <a:gdLst/>
                <a:ahLst/>
                <a:cxnLst>
                  <a:cxn ang="0">
                    <a:pos x="0" y="221"/>
                  </a:cxn>
                  <a:cxn ang="0">
                    <a:pos x="9" y="198"/>
                  </a:cxn>
                  <a:cxn ang="0">
                    <a:pos x="125" y="0"/>
                  </a:cxn>
                  <a:cxn ang="0">
                    <a:pos x="117" y="20"/>
                  </a:cxn>
                  <a:cxn ang="0">
                    <a:pos x="0" y="221"/>
                  </a:cxn>
                </a:cxnLst>
                <a:rect l="0" t="0" r="r" b="b"/>
                <a:pathLst>
                  <a:path w="125" h="221">
                    <a:moveTo>
                      <a:pt x="0" y="221"/>
                    </a:moveTo>
                    <a:lnTo>
                      <a:pt x="9" y="198"/>
                    </a:lnTo>
                    <a:lnTo>
                      <a:pt x="125" y="0"/>
                    </a:lnTo>
                    <a:lnTo>
                      <a:pt x="117" y="20"/>
                    </a:lnTo>
                    <a:lnTo>
                      <a:pt x="0" y="221"/>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540" name="Freeform 57"/>
              <p:cNvSpPr>
                <a:spLocks/>
              </p:cNvSpPr>
              <p:nvPr/>
            </p:nvSpPr>
            <p:spPr bwMode="auto">
              <a:xfrm>
                <a:off x="1245" y="1894"/>
                <a:ext cx="61" cy="110"/>
              </a:xfrm>
              <a:custGeom>
                <a:avLst/>
                <a:gdLst/>
                <a:ahLst/>
                <a:cxnLst>
                  <a:cxn ang="0">
                    <a:pos x="0" y="219"/>
                  </a:cxn>
                  <a:cxn ang="0">
                    <a:pos x="10" y="197"/>
                  </a:cxn>
                  <a:cxn ang="0">
                    <a:pos x="124" y="0"/>
                  </a:cxn>
                  <a:cxn ang="0">
                    <a:pos x="116" y="21"/>
                  </a:cxn>
                  <a:cxn ang="0">
                    <a:pos x="0" y="219"/>
                  </a:cxn>
                </a:cxnLst>
                <a:rect l="0" t="0" r="r" b="b"/>
                <a:pathLst>
                  <a:path w="124" h="219">
                    <a:moveTo>
                      <a:pt x="0" y="219"/>
                    </a:moveTo>
                    <a:lnTo>
                      <a:pt x="10" y="197"/>
                    </a:lnTo>
                    <a:lnTo>
                      <a:pt x="124" y="0"/>
                    </a:lnTo>
                    <a:lnTo>
                      <a:pt x="116" y="21"/>
                    </a:lnTo>
                    <a:lnTo>
                      <a:pt x="0" y="219"/>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541" name="Freeform 58"/>
              <p:cNvSpPr>
                <a:spLocks/>
              </p:cNvSpPr>
              <p:nvPr/>
            </p:nvSpPr>
            <p:spPr bwMode="auto">
              <a:xfrm>
                <a:off x="1249" y="1884"/>
                <a:ext cx="61" cy="110"/>
              </a:xfrm>
              <a:custGeom>
                <a:avLst/>
                <a:gdLst/>
                <a:ahLst/>
                <a:cxnLst>
                  <a:cxn ang="0">
                    <a:pos x="0" y="217"/>
                  </a:cxn>
                  <a:cxn ang="0">
                    <a:pos x="7" y="193"/>
                  </a:cxn>
                  <a:cxn ang="0">
                    <a:pos x="122" y="0"/>
                  </a:cxn>
                  <a:cxn ang="0">
                    <a:pos x="114" y="20"/>
                  </a:cxn>
                  <a:cxn ang="0">
                    <a:pos x="0" y="217"/>
                  </a:cxn>
                </a:cxnLst>
                <a:rect l="0" t="0" r="r" b="b"/>
                <a:pathLst>
                  <a:path w="122" h="217">
                    <a:moveTo>
                      <a:pt x="0" y="217"/>
                    </a:moveTo>
                    <a:lnTo>
                      <a:pt x="7" y="193"/>
                    </a:lnTo>
                    <a:lnTo>
                      <a:pt x="122" y="0"/>
                    </a:lnTo>
                    <a:lnTo>
                      <a:pt x="114" y="20"/>
                    </a:lnTo>
                    <a:lnTo>
                      <a:pt x="0" y="217"/>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542" name="Freeform 59"/>
              <p:cNvSpPr>
                <a:spLocks/>
              </p:cNvSpPr>
              <p:nvPr/>
            </p:nvSpPr>
            <p:spPr bwMode="auto">
              <a:xfrm>
                <a:off x="1254" y="1873"/>
                <a:ext cx="60" cy="108"/>
              </a:xfrm>
              <a:custGeom>
                <a:avLst/>
                <a:gdLst/>
                <a:ahLst/>
                <a:cxnLst>
                  <a:cxn ang="0">
                    <a:pos x="0" y="215"/>
                  </a:cxn>
                  <a:cxn ang="0">
                    <a:pos x="6" y="193"/>
                  </a:cxn>
                  <a:cxn ang="0">
                    <a:pos x="121" y="0"/>
                  </a:cxn>
                  <a:cxn ang="0">
                    <a:pos x="115" y="22"/>
                  </a:cxn>
                  <a:cxn ang="0">
                    <a:pos x="0" y="215"/>
                  </a:cxn>
                </a:cxnLst>
                <a:rect l="0" t="0" r="r" b="b"/>
                <a:pathLst>
                  <a:path w="121" h="215">
                    <a:moveTo>
                      <a:pt x="0" y="215"/>
                    </a:moveTo>
                    <a:lnTo>
                      <a:pt x="6" y="193"/>
                    </a:lnTo>
                    <a:lnTo>
                      <a:pt x="121" y="0"/>
                    </a:lnTo>
                    <a:lnTo>
                      <a:pt x="115" y="22"/>
                    </a:lnTo>
                    <a:lnTo>
                      <a:pt x="0" y="215"/>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543" name="Freeform 60"/>
              <p:cNvSpPr>
                <a:spLocks/>
              </p:cNvSpPr>
              <p:nvPr/>
            </p:nvSpPr>
            <p:spPr bwMode="auto">
              <a:xfrm>
                <a:off x="1254" y="1878"/>
                <a:ext cx="58" cy="103"/>
              </a:xfrm>
              <a:custGeom>
                <a:avLst/>
                <a:gdLst/>
                <a:ahLst/>
                <a:cxnLst>
                  <a:cxn ang="0">
                    <a:pos x="0" y="204"/>
                  </a:cxn>
                  <a:cxn ang="0">
                    <a:pos x="3" y="193"/>
                  </a:cxn>
                  <a:cxn ang="0">
                    <a:pos x="118" y="0"/>
                  </a:cxn>
                  <a:cxn ang="0">
                    <a:pos x="115" y="11"/>
                  </a:cxn>
                  <a:cxn ang="0">
                    <a:pos x="0" y="204"/>
                  </a:cxn>
                </a:cxnLst>
                <a:rect l="0" t="0" r="r" b="b"/>
                <a:pathLst>
                  <a:path w="118" h="204">
                    <a:moveTo>
                      <a:pt x="0" y="204"/>
                    </a:moveTo>
                    <a:lnTo>
                      <a:pt x="3" y="193"/>
                    </a:lnTo>
                    <a:lnTo>
                      <a:pt x="118" y="0"/>
                    </a:lnTo>
                    <a:lnTo>
                      <a:pt x="115" y="11"/>
                    </a:lnTo>
                    <a:lnTo>
                      <a:pt x="0" y="204"/>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544" name="Freeform 61"/>
              <p:cNvSpPr>
                <a:spLocks/>
              </p:cNvSpPr>
              <p:nvPr/>
            </p:nvSpPr>
            <p:spPr bwMode="auto">
              <a:xfrm>
                <a:off x="1255" y="1873"/>
                <a:ext cx="59" cy="102"/>
              </a:xfrm>
              <a:custGeom>
                <a:avLst/>
                <a:gdLst/>
                <a:ahLst/>
                <a:cxnLst>
                  <a:cxn ang="0">
                    <a:pos x="0" y="204"/>
                  </a:cxn>
                  <a:cxn ang="0">
                    <a:pos x="3" y="193"/>
                  </a:cxn>
                  <a:cxn ang="0">
                    <a:pos x="118" y="0"/>
                  </a:cxn>
                  <a:cxn ang="0">
                    <a:pos x="115" y="11"/>
                  </a:cxn>
                  <a:cxn ang="0">
                    <a:pos x="0" y="204"/>
                  </a:cxn>
                </a:cxnLst>
                <a:rect l="0" t="0" r="r" b="b"/>
                <a:pathLst>
                  <a:path w="118" h="204">
                    <a:moveTo>
                      <a:pt x="0" y="204"/>
                    </a:moveTo>
                    <a:lnTo>
                      <a:pt x="3" y="193"/>
                    </a:lnTo>
                    <a:lnTo>
                      <a:pt x="118" y="0"/>
                    </a:lnTo>
                    <a:lnTo>
                      <a:pt x="115" y="11"/>
                    </a:lnTo>
                    <a:lnTo>
                      <a:pt x="0" y="204"/>
                    </a:lnTo>
                    <a:close/>
                  </a:path>
                </a:pathLst>
              </a:custGeom>
              <a:solidFill>
                <a:srgbClr val="DCDC57"/>
              </a:solidFill>
              <a:ln w="9525">
                <a:noFill/>
                <a:round/>
                <a:headEnd/>
                <a:tailEnd/>
              </a:ln>
            </p:spPr>
            <p:txBody>
              <a:bodyPr/>
              <a:lstStyle/>
              <a:p>
                <a:pPr algn="ctr">
                  <a:defRPr/>
                </a:pPr>
                <a:endParaRPr lang="en-US" b="1" dirty="0">
                  <a:latin typeface="+mn-lt"/>
                  <a:cs typeface="+mn-cs"/>
                </a:endParaRPr>
              </a:p>
            </p:txBody>
          </p:sp>
          <p:sp>
            <p:nvSpPr>
              <p:cNvPr id="545" name="Freeform 62"/>
              <p:cNvSpPr>
                <a:spLocks/>
              </p:cNvSpPr>
              <p:nvPr/>
            </p:nvSpPr>
            <p:spPr bwMode="auto">
              <a:xfrm>
                <a:off x="1256" y="1862"/>
                <a:ext cx="59" cy="107"/>
              </a:xfrm>
              <a:custGeom>
                <a:avLst/>
                <a:gdLst/>
                <a:ahLst/>
                <a:cxnLst>
                  <a:cxn ang="0">
                    <a:pos x="0" y="215"/>
                  </a:cxn>
                  <a:cxn ang="0">
                    <a:pos x="7" y="191"/>
                  </a:cxn>
                  <a:cxn ang="0">
                    <a:pos x="119" y="0"/>
                  </a:cxn>
                  <a:cxn ang="0">
                    <a:pos x="115" y="22"/>
                  </a:cxn>
                  <a:cxn ang="0">
                    <a:pos x="0" y="215"/>
                  </a:cxn>
                </a:cxnLst>
                <a:rect l="0" t="0" r="r" b="b"/>
                <a:pathLst>
                  <a:path w="119" h="215">
                    <a:moveTo>
                      <a:pt x="0" y="215"/>
                    </a:moveTo>
                    <a:lnTo>
                      <a:pt x="7" y="191"/>
                    </a:lnTo>
                    <a:lnTo>
                      <a:pt x="119" y="0"/>
                    </a:lnTo>
                    <a:lnTo>
                      <a:pt x="115" y="22"/>
                    </a:lnTo>
                    <a:lnTo>
                      <a:pt x="0" y="215"/>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546" name="Freeform 63"/>
              <p:cNvSpPr>
                <a:spLocks/>
              </p:cNvSpPr>
              <p:nvPr/>
            </p:nvSpPr>
            <p:spPr bwMode="auto">
              <a:xfrm>
                <a:off x="1260" y="1851"/>
                <a:ext cx="58" cy="109"/>
              </a:xfrm>
              <a:custGeom>
                <a:avLst/>
                <a:gdLst/>
                <a:ahLst/>
                <a:cxnLst>
                  <a:cxn ang="0">
                    <a:pos x="0" y="214"/>
                  </a:cxn>
                  <a:cxn ang="0">
                    <a:pos x="3" y="188"/>
                  </a:cxn>
                  <a:cxn ang="0">
                    <a:pos x="115" y="0"/>
                  </a:cxn>
                  <a:cxn ang="0">
                    <a:pos x="112" y="23"/>
                  </a:cxn>
                  <a:cxn ang="0">
                    <a:pos x="0" y="214"/>
                  </a:cxn>
                </a:cxnLst>
                <a:rect l="0" t="0" r="r" b="b"/>
                <a:pathLst>
                  <a:path w="115" h="214">
                    <a:moveTo>
                      <a:pt x="0" y="214"/>
                    </a:moveTo>
                    <a:lnTo>
                      <a:pt x="3" y="188"/>
                    </a:lnTo>
                    <a:lnTo>
                      <a:pt x="115" y="0"/>
                    </a:lnTo>
                    <a:lnTo>
                      <a:pt x="112" y="23"/>
                    </a:lnTo>
                    <a:lnTo>
                      <a:pt x="0" y="214"/>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547" name="Freeform 64"/>
              <p:cNvSpPr>
                <a:spLocks/>
              </p:cNvSpPr>
              <p:nvPr/>
            </p:nvSpPr>
            <p:spPr bwMode="auto">
              <a:xfrm>
                <a:off x="1261" y="1840"/>
                <a:ext cx="58" cy="104"/>
              </a:xfrm>
              <a:custGeom>
                <a:avLst/>
                <a:gdLst/>
                <a:ahLst/>
                <a:cxnLst>
                  <a:cxn ang="0">
                    <a:pos x="0" y="210"/>
                  </a:cxn>
                  <a:cxn ang="0">
                    <a:pos x="3" y="186"/>
                  </a:cxn>
                  <a:cxn ang="0">
                    <a:pos x="116" y="0"/>
                  </a:cxn>
                  <a:cxn ang="0">
                    <a:pos x="112" y="22"/>
                  </a:cxn>
                  <a:cxn ang="0">
                    <a:pos x="0" y="210"/>
                  </a:cxn>
                </a:cxnLst>
                <a:rect l="0" t="0" r="r" b="b"/>
                <a:pathLst>
                  <a:path w="116" h="210">
                    <a:moveTo>
                      <a:pt x="0" y="210"/>
                    </a:moveTo>
                    <a:lnTo>
                      <a:pt x="3" y="186"/>
                    </a:lnTo>
                    <a:lnTo>
                      <a:pt x="116" y="0"/>
                    </a:lnTo>
                    <a:lnTo>
                      <a:pt x="112" y="22"/>
                    </a:lnTo>
                    <a:lnTo>
                      <a:pt x="0" y="210"/>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548" name="Freeform 65"/>
              <p:cNvSpPr>
                <a:spLocks/>
              </p:cNvSpPr>
              <p:nvPr/>
            </p:nvSpPr>
            <p:spPr bwMode="auto">
              <a:xfrm>
                <a:off x="1263" y="1828"/>
                <a:ext cx="57" cy="104"/>
              </a:xfrm>
              <a:custGeom>
                <a:avLst/>
                <a:gdLst/>
                <a:ahLst/>
                <a:cxnLst>
                  <a:cxn ang="0">
                    <a:pos x="0" y="208"/>
                  </a:cxn>
                  <a:cxn ang="0">
                    <a:pos x="3" y="182"/>
                  </a:cxn>
                  <a:cxn ang="0">
                    <a:pos x="114" y="0"/>
                  </a:cxn>
                  <a:cxn ang="0">
                    <a:pos x="113" y="22"/>
                  </a:cxn>
                  <a:cxn ang="0">
                    <a:pos x="0" y="208"/>
                  </a:cxn>
                </a:cxnLst>
                <a:rect l="0" t="0" r="r" b="b"/>
                <a:pathLst>
                  <a:path w="114" h="208">
                    <a:moveTo>
                      <a:pt x="0" y="208"/>
                    </a:moveTo>
                    <a:lnTo>
                      <a:pt x="3" y="182"/>
                    </a:lnTo>
                    <a:lnTo>
                      <a:pt x="114" y="0"/>
                    </a:lnTo>
                    <a:lnTo>
                      <a:pt x="113" y="22"/>
                    </a:lnTo>
                    <a:lnTo>
                      <a:pt x="0" y="208"/>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549" name="Freeform 66"/>
              <p:cNvSpPr>
                <a:spLocks/>
              </p:cNvSpPr>
              <p:nvPr/>
            </p:nvSpPr>
            <p:spPr bwMode="auto">
              <a:xfrm>
                <a:off x="1263" y="1816"/>
                <a:ext cx="57" cy="103"/>
              </a:xfrm>
              <a:custGeom>
                <a:avLst/>
                <a:gdLst/>
                <a:ahLst/>
                <a:cxnLst>
                  <a:cxn ang="0">
                    <a:pos x="0" y="206"/>
                  </a:cxn>
                  <a:cxn ang="0">
                    <a:pos x="0" y="180"/>
                  </a:cxn>
                  <a:cxn ang="0">
                    <a:pos x="113" y="0"/>
                  </a:cxn>
                  <a:cxn ang="0">
                    <a:pos x="111" y="24"/>
                  </a:cxn>
                  <a:cxn ang="0">
                    <a:pos x="0" y="206"/>
                  </a:cxn>
                </a:cxnLst>
                <a:rect l="0" t="0" r="r" b="b"/>
                <a:pathLst>
                  <a:path w="113" h="206">
                    <a:moveTo>
                      <a:pt x="0" y="206"/>
                    </a:moveTo>
                    <a:lnTo>
                      <a:pt x="0" y="180"/>
                    </a:lnTo>
                    <a:lnTo>
                      <a:pt x="113" y="0"/>
                    </a:lnTo>
                    <a:lnTo>
                      <a:pt x="111" y="24"/>
                    </a:lnTo>
                    <a:lnTo>
                      <a:pt x="0" y="206"/>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550" name="Freeform 67"/>
              <p:cNvSpPr>
                <a:spLocks/>
              </p:cNvSpPr>
              <p:nvPr/>
            </p:nvSpPr>
            <p:spPr bwMode="auto">
              <a:xfrm>
                <a:off x="1263" y="1805"/>
                <a:ext cx="57" cy="101"/>
              </a:xfrm>
              <a:custGeom>
                <a:avLst/>
                <a:gdLst/>
                <a:ahLst/>
                <a:cxnLst>
                  <a:cxn ang="0">
                    <a:pos x="0" y="203"/>
                  </a:cxn>
                  <a:cxn ang="0">
                    <a:pos x="0" y="178"/>
                  </a:cxn>
                  <a:cxn ang="0">
                    <a:pos x="111" y="0"/>
                  </a:cxn>
                  <a:cxn ang="0">
                    <a:pos x="113" y="23"/>
                  </a:cxn>
                  <a:cxn ang="0">
                    <a:pos x="0" y="203"/>
                  </a:cxn>
                </a:cxnLst>
                <a:rect l="0" t="0" r="r" b="b"/>
                <a:pathLst>
                  <a:path w="113" h="203">
                    <a:moveTo>
                      <a:pt x="0" y="203"/>
                    </a:moveTo>
                    <a:lnTo>
                      <a:pt x="0" y="178"/>
                    </a:lnTo>
                    <a:lnTo>
                      <a:pt x="111" y="0"/>
                    </a:lnTo>
                    <a:lnTo>
                      <a:pt x="113" y="23"/>
                    </a:lnTo>
                    <a:lnTo>
                      <a:pt x="0" y="203"/>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551" name="Freeform 68"/>
              <p:cNvSpPr>
                <a:spLocks/>
              </p:cNvSpPr>
              <p:nvPr/>
            </p:nvSpPr>
            <p:spPr bwMode="auto">
              <a:xfrm>
                <a:off x="1263" y="1790"/>
                <a:ext cx="57" cy="104"/>
              </a:xfrm>
              <a:custGeom>
                <a:avLst/>
                <a:gdLst/>
                <a:ahLst/>
                <a:cxnLst>
                  <a:cxn ang="0">
                    <a:pos x="3" y="202"/>
                  </a:cxn>
                  <a:cxn ang="0">
                    <a:pos x="0" y="177"/>
                  </a:cxn>
                  <a:cxn ang="0">
                    <a:pos x="113" y="0"/>
                  </a:cxn>
                  <a:cxn ang="0">
                    <a:pos x="114" y="24"/>
                  </a:cxn>
                  <a:cxn ang="0">
                    <a:pos x="3" y="202"/>
                  </a:cxn>
                </a:cxnLst>
                <a:rect l="0" t="0" r="r" b="b"/>
                <a:pathLst>
                  <a:path w="114" h="202">
                    <a:moveTo>
                      <a:pt x="3" y="202"/>
                    </a:moveTo>
                    <a:lnTo>
                      <a:pt x="0" y="177"/>
                    </a:lnTo>
                    <a:lnTo>
                      <a:pt x="113" y="0"/>
                    </a:lnTo>
                    <a:lnTo>
                      <a:pt x="114" y="24"/>
                    </a:lnTo>
                    <a:lnTo>
                      <a:pt x="3" y="202"/>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552" name="Freeform 69"/>
              <p:cNvSpPr>
                <a:spLocks/>
              </p:cNvSpPr>
              <p:nvPr/>
            </p:nvSpPr>
            <p:spPr bwMode="auto">
              <a:xfrm>
                <a:off x="1261" y="1782"/>
                <a:ext cx="58" cy="99"/>
              </a:xfrm>
              <a:custGeom>
                <a:avLst/>
                <a:gdLst/>
                <a:ahLst/>
                <a:cxnLst>
                  <a:cxn ang="0">
                    <a:pos x="3" y="199"/>
                  </a:cxn>
                  <a:cxn ang="0">
                    <a:pos x="0" y="174"/>
                  </a:cxn>
                  <a:cxn ang="0">
                    <a:pos x="112" y="0"/>
                  </a:cxn>
                  <a:cxn ang="0">
                    <a:pos x="116" y="22"/>
                  </a:cxn>
                  <a:cxn ang="0">
                    <a:pos x="3" y="199"/>
                  </a:cxn>
                </a:cxnLst>
                <a:rect l="0" t="0" r="r" b="b"/>
                <a:pathLst>
                  <a:path w="116" h="199">
                    <a:moveTo>
                      <a:pt x="3" y="199"/>
                    </a:moveTo>
                    <a:lnTo>
                      <a:pt x="0" y="174"/>
                    </a:lnTo>
                    <a:lnTo>
                      <a:pt x="112" y="0"/>
                    </a:lnTo>
                    <a:lnTo>
                      <a:pt x="116" y="22"/>
                    </a:lnTo>
                    <a:lnTo>
                      <a:pt x="3" y="199"/>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553" name="Freeform 70"/>
              <p:cNvSpPr>
                <a:spLocks/>
              </p:cNvSpPr>
              <p:nvPr/>
            </p:nvSpPr>
            <p:spPr bwMode="auto">
              <a:xfrm>
                <a:off x="1260" y="1771"/>
                <a:ext cx="58" cy="98"/>
              </a:xfrm>
              <a:custGeom>
                <a:avLst/>
                <a:gdLst/>
                <a:ahLst/>
                <a:cxnLst>
                  <a:cxn ang="0">
                    <a:pos x="3" y="196"/>
                  </a:cxn>
                  <a:cxn ang="0">
                    <a:pos x="0" y="170"/>
                  </a:cxn>
                  <a:cxn ang="0">
                    <a:pos x="112" y="0"/>
                  </a:cxn>
                  <a:cxn ang="0">
                    <a:pos x="115" y="22"/>
                  </a:cxn>
                  <a:cxn ang="0">
                    <a:pos x="3" y="196"/>
                  </a:cxn>
                </a:cxnLst>
                <a:rect l="0" t="0" r="r" b="b"/>
                <a:pathLst>
                  <a:path w="115" h="196">
                    <a:moveTo>
                      <a:pt x="3" y="196"/>
                    </a:moveTo>
                    <a:lnTo>
                      <a:pt x="0" y="170"/>
                    </a:lnTo>
                    <a:lnTo>
                      <a:pt x="112" y="0"/>
                    </a:lnTo>
                    <a:lnTo>
                      <a:pt x="115" y="22"/>
                    </a:lnTo>
                    <a:lnTo>
                      <a:pt x="3" y="196"/>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554" name="Freeform 71"/>
              <p:cNvSpPr>
                <a:spLocks/>
              </p:cNvSpPr>
              <p:nvPr/>
            </p:nvSpPr>
            <p:spPr bwMode="auto">
              <a:xfrm>
                <a:off x="1256" y="1758"/>
                <a:ext cx="59" cy="96"/>
              </a:xfrm>
              <a:custGeom>
                <a:avLst/>
                <a:gdLst/>
                <a:ahLst/>
                <a:cxnLst>
                  <a:cxn ang="0">
                    <a:pos x="7" y="193"/>
                  </a:cxn>
                  <a:cxn ang="0">
                    <a:pos x="0" y="169"/>
                  </a:cxn>
                  <a:cxn ang="0">
                    <a:pos x="115" y="0"/>
                  </a:cxn>
                  <a:cxn ang="0">
                    <a:pos x="119" y="23"/>
                  </a:cxn>
                  <a:cxn ang="0">
                    <a:pos x="7" y="193"/>
                  </a:cxn>
                </a:cxnLst>
                <a:rect l="0" t="0" r="r" b="b"/>
                <a:pathLst>
                  <a:path w="119" h="193">
                    <a:moveTo>
                      <a:pt x="7" y="193"/>
                    </a:moveTo>
                    <a:lnTo>
                      <a:pt x="0" y="169"/>
                    </a:lnTo>
                    <a:lnTo>
                      <a:pt x="115" y="0"/>
                    </a:lnTo>
                    <a:lnTo>
                      <a:pt x="119" y="23"/>
                    </a:lnTo>
                    <a:lnTo>
                      <a:pt x="7" y="193"/>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555" name="Freeform 72"/>
              <p:cNvSpPr>
                <a:spLocks/>
              </p:cNvSpPr>
              <p:nvPr/>
            </p:nvSpPr>
            <p:spPr bwMode="auto">
              <a:xfrm>
                <a:off x="1254" y="1750"/>
                <a:ext cx="60" cy="94"/>
              </a:xfrm>
              <a:custGeom>
                <a:avLst/>
                <a:gdLst/>
                <a:ahLst/>
                <a:cxnLst>
                  <a:cxn ang="0">
                    <a:pos x="6" y="189"/>
                  </a:cxn>
                  <a:cxn ang="0">
                    <a:pos x="0" y="167"/>
                  </a:cxn>
                  <a:cxn ang="0">
                    <a:pos x="115" y="0"/>
                  </a:cxn>
                  <a:cxn ang="0">
                    <a:pos x="121" y="20"/>
                  </a:cxn>
                  <a:cxn ang="0">
                    <a:pos x="6" y="189"/>
                  </a:cxn>
                </a:cxnLst>
                <a:rect l="0" t="0" r="r" b="b"/>
                <a:pathLst>
                  <a:path w="121" h="189">
                    <a:moveTo>
                      <a:pt x="6" y="189"/>
                    </a:moveTo>
                    <a:lnTo>
                      <a:pt x="0" y="167"/>
                    </a:lnTo>
                    <a:lnTo>
                      <a:pt x="115" y="0"/>
                    </a:lnTo>
                    <a:lnTo>
                      <a:pt x="121" y="20"/>
                    </a:lnTo>
                    <a:lnTo>
                      <a:pt x="6" y="189"/>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556" name="Freeform 73"/>
              <p:cNvSpPr>
                <a:spLocks/>
              </p:cNvSpPr>
              <p:nvPr/>
            </p:nvSpPr>
            <p:spPr bwMode="auto">
              <a:xfrm>
                <a:off x="1087" y="1754"/>
                <a:ext cx="59" cy="90"/>
              </a:xfrm>
              <a:custGeom>
                <a:avLst/>
                <a:gdLst/>
                <a:ahLst/>
                <a:cxnLst>
                  <a:cxn ang="0">
                    <a:pos x="3" y="180"/>
                  </a:cxn>
                  <a:cxn ang="0">
                    <a:pos x="0" y="169"/>
                  </a:cxn>
                  <a:cxn ang="0">
                    <a:pos x="115" y="0"/>
                  </a:cxn>
                  <a:cxn ang="0">
                    <a:pos x="118" y="11"/>
                  </a:cxn>
                  <a:cxn ang="0">
                    <a:pos x="3" y="180"/>
                  </a:cxn>
                </a:cxnLst>
                <a:rect l="0" t="0" r="r" b="b"/>
                <a:pathLst>
                  <a:path w="118" h="180">
                    <a:moveTo>
                      <a:pt x="3" y="180"/>
                    </a:moveTo>
                    <a:lnTo>
                      <a:pt x="0" y="169"/>
                    </a:lnTo>
                    <a:lnTo>
                      <a:pt x="115" y="0"/>
                    </a:lnTo>
                    <a:lnTo>
                      <a:pt x="118" y="11"/>
                    </a:lnTo>
                    <a:lnTo>
                      <a:pt x="3" y="180"/>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557" name="Freeform 74"/>
              <p:cNvSpPr>
                <a:spLocks/>
              </p:cNvSpPr>
              <p:nvPr/>
            </p:nvSpPr>
            <p:spPr bwMode="auto">
              <a:xfrm>
                <a:off x="1254" y="1750"/>
                <a:ext cx="58" cy="89"/>
              </a:xfrm>
              <a:custGeom>
                <a:avLst/>
                <a:gdLst/>
                <a:ahLst/>
                <a:cxnLst>
                  <a:cxn ang="0">
                    <a:pos x="3" y="178"/>
                  </a:cxn>
                  <a:cxn ang="0">
                    <a:pos x="0" y="167"/>
                  </a:cxn>
                  <a:cxn ang="0">
                    <a:pos x="115" y="0"/>
                  </a:cxn>
                  <a:cxn ang="0">
                    <a:pos x="118" y="9"/>
                  </a:cxn>
                  <a:cxn ang="0">
                    <a:pos x="3" y="178"/>
                  </a:cxn>
                </a:cxnLst>
                <a:rect l="0" t="0" r="r" b="b"/>
                <a:pathLst>
                  <a:path w="118" h="178">
                    <a:moveTo>
                      <a:pt x="3" y="178"/>
                    </a:moveTo>
                    <a:lnTo>
                      <a:pt x="0" y="167"/>
                    </a:lnTo>
                    <a:lnTo>
                      <a:pt x="115" y="0"/>
                    </a:lnTo>
                    <a:lnTo>
                      <a:pt x="118" y="9"/>
                    </a:lnTo>
                    <a:lnTo>
                      <a:pt x="3" y="178"/>
                    </a:lnTo>
                    <a:close/>
                  </a:path>
                </a:pathLst>
              </a:custGeom>
              <a:solidFill>
                <a:srgbClr val="DCDC57"/>
              </a:solidFill>
              <a:ln w="9525">
                <a:noFill/>
                <a:round/>
                <a:headEnd/>
                <a:tailEnd/>
              </a:ln>
            </p:spPr>
            <p:txBody>
              <a:bodyPr/>
              <a:lstStyle/>
              <a:p>
                <a:pPr algn="ctr">
                  <a:defRPr/>
                </a:pPr>
                <a:endParaRPr lang="en-US" b="1" dirty="0">
                  <a:latin typeface="+mn-lt"/>
                  <a:cs typeface="+mn-cs"/>
                </a:endParaRPr>
              </a:p>
            </p:txBody>
          </p:sp>
          <p:sp>
            <p:nvSpPr>
              <p:cNvPr id="558" name="Freeform 75"/>
              <p:cNvSpPr>
                <a:spLocks/>
              </p:cNvSpPr>
              <p:nvPr/>
            </p:nvSpPr>
            <p:spPr bwMode="auto">
              <a:xfrm>
                <a:off x="1249" y="1738"/>
                <a:ext cx="61" cy="95"/>
              </a:xfrm>
              <a:custGeom>
                <a:avLst/>
                <a:gdLst/>
                <a:ahLst/>
                <a:cxnLst>
                  <a:cxn ang="0">
                    <a:pos x="7" y="189"/>
                  </a:cxn>
                  <a:cxn ang="0">
                    <a:pos x="0" y="165"/>
                  </a:cxn>
                  <a:cxn ang="0">
                    <a:pos x="114" y="0"/>
                  </a:cxn>
                  <a:cxn ang="0">
                    <a:pos x="122" y="22"/>
                  </a:cxn>
                  <a:cxn ang="0">
                    <a:pos x="7" y="189"/>
                  </a:cxn>
                </a:cxnLst>
                <a:rect l="0" t="0" r="r" b="b"/>
                <a:pathLst>
                  <a:path w="122" h="189">
                    <a:moveTo>
                      <a:pt x="7" y="189"/>
                    </a:moveTo>
                    <a:lnTo>
                      <a:pt x="0" y="165"/>
                    </a:lnTo>
                    <a:lnTo>
                      <a:pt x="114" y="0"/>
                    </a:lnTo>
                    <a:lnTo>
                      <a:pt x="122" y="22"/>
                    </a:lnTo>
                    <a:lnTo>
                      <a:pt x="7" y="189"/>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559" name="Freeform 76"/>
              <p:cNvSpPr>
                <a:spLocks/>
              </p:cNvSpPr>
              <p:nvPr/>
            </p:nvSpPr>
            <p:spPr bwMode="auto">
              <a:xfrm>
                <a:off x="1245" y="1727"/>
                <a:ext cx="61" cy="93"/>
              </a:xfrm>
              <a:custGeom>
                <a:avLst/>
                <a:gdLst/>
                <a:ahLst/>
                <a:cxnLst>
                  <a:cxn ang="0">
                    <a:pos x="10" y="186"/>
                  </a:cxn>
                  <a:cxn ang="0">
                    <a:pos x="0" y="164"/>
                  </a:cxn>
                  <a:cxn ang="0">
                    <a:pos x="116" y="0"/>
                  </a:cxn>
                  <a:cxn ang="0">
                    <a:pos x="124" y="21"/>
                  </a:cxn>
                  <a:cxn ang="0">
                    <a:pos x="10" y="186"/>
                  </a:cxn>
                </a:cxnLst>
                <a:rect l="0" t="0" r="r" b="b"/>
                <a:pathLst>
                  <a:path w="124" h="186">
                    <a:moveTo>
                      <a:pt x="10" y="186"/>
                    </a:moveTo>
                    <a:lnTo>
                      <a:pt x="0" y="164"/>
                    </a:lnTo>
                    <a:lnTo>
                      <a:pt x="116" y="0"/>
                    </a:lnTo>
                    <a:lnTo>
                      <a:pt x="124" y="21"/>
                    </a:lnTo>
                    <a:lnTo>
                      <a:pt x="10" y="186"/>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560" name="Freeform 77"/>
              <p:cNvSpPr>
                <a:spLocks/>
              </p:cNvSpPr>
              <p:nvPr/>
            </p:nvSpPr>
            <p:spPr bwMode="auto">
              <a:xfrm>
                <a:off x="1247" y="1734"/>
                <a:ext cx="60" cy="84"/>
              </a:xfrm>
              <a:custGeom>
                <a:avLst/>
                <a:gdLst/>
                <a:ahLst/>
                <a:cxnLst>
                  <a:cxn ang="0">
                    <a:pos x="5" y="175"/>
                  </a:cxn>
                  <a:cxn ang="0">
                    <a:pos x="0" y="164"/>
                  </a:cxn>
                  <a:cxn ang="0">
                    <a:pos x="116" y="0"/>
                  </a:cxn>
                  <a:cxn ang="0">
                    <a:pos x="119" y="10"/>
                  </a:cxn>
                  <a:cxn ang="0">
                    <a:pos x="5" y="175"/>
                  </a:cxn>
                </a:cxnLst>
                <a:rect l="0" t="0" r="r" b="b"/>
                <a:pathLst>
                  <a:path w="119" h="175">
                    <a:moveTo>
                      <a:pt x="5" y="175"/>
                    </a:moveTo>
                    <a:lnTo>
                      <a:pt x="0" y="164"/>
                    </a:lnTo>
                    <a:lnTo>
                      <a:pt x="116" y="0"/>
                    </a:lnTo>
                    <a:lnTo>
                      <a:pt x="119" y="10"/>
                    </a:lnTo>
                    <a:lnTo>
                      <a:pt x="5" y="175"/>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561" name="Freeform 78"/>
              <p:cNvSpPr>
                <a:spLocks/>
              </p:cNvSpPr>
              <p:nvPr/>
            </p:nvSpPr>
            <p:spPr bwMode="auto">
              <a:xfrm>
                <a:off x="1245" y="1727"/>
                <a:ext cx="60" cy="87"/>
              </a:xfrm>
              <a:custGeom>
                <a:avLst/>
                <a:gdLst/>
                <a:ahLst/>
                <a:cxnLst>
                  <a:cxn ang="0">
                    <a:pos x="5" y="175"/>
                  </a:cxn>
                  <a:cxn ang="0">
                    <a:pos x="0" y="164"/>
                  </a:cxn>
                  <a:cxn ang="0">
                    <a:pos x="116" y="0"/>
                  </a:cxn>
                  <a:cxn ang="0">
                    <a:pos x="121" y="11"/>
                  </a:cxn>
                  <a:cxn ang="0">
                    <a:pos x="5" y="175"/>
                  </a:cxn>
                </a:cxnLst>
                <a:rect l="0" t="0" r="r" b="b"/>
                <a:pathLst>
                  <a:path w="121" h="175">
                    <a:moveTo>
                      <a:pt x="5" y="175"/>
                    </a:moveTo>
                    <a:lnTo>
                      <a:pt x="0" y="164"/>
                    </a:lnTo>
                    <a:lnTo>
                      <a:pt x="116" y="0"/>
                    </a:lnTo>
                    <a:lnTo>
                      <a:pt x="121" y="11"/>
                    </a:lnTo>
                    <a:lnTo>
                      <a:pt x="5" y="175"/>
                    </a:lnTo>
                    <a:close/>
                  </a:path>
                </a:pathLst>
              </a:custGeom>
              <a:solidFill>
                <a:srgbClr val="D9D956"/>
              </a:solidFill>
              <a:ln w="9525">
                <a:noFill/>
                <a:round/>
                <a:headEnd/>
                <a:tailEnd/>
              </a:ln>
            </p:spPr>
            <p:txBody>
              <a:bodyPr/>
              <a:lstStyle/>
              <a:p>
                <a:pPr algn="ctr">
                  <a:defRPr/>
                </a:pPr>
                <a:endParaRPr lang="en-US" b="1" dirty="0">
                  <a:latin typeface="+mn-lt"/>
                  <a:cs typeface="+mn-cs"/>
                </a:endParaRPr>
              </a:p>
            </p:txBody>
          </p:sp>
          <p:sp>
            <p:nvSpPr>
              <p:cNvPr id="562" name="Freeform 79"/>
              <p:cNvSpPr>
                <a:spLocks/>
              </p:cNvSpPr>
              <p:nvPr/>
            </p:nvSpPr>
            <p:spPr bwMode="auto">
              <a:xfrm>
                <a:off x="1241" y="1718"/>
                <a:ext cx="62" cy="92"/>
              </a:xfrm>
              <a:custGeom>
                <a:avLst/>
                <a:gdLst/>
                <a:ahLst/>
                <a:cxnLst>
                  <a:cxn ang="0">
                    <a:pos x="9" y="184"/>
                  </a:cxn>
                  <a:cxn ang="0">
                    <a:pos x="0" y="161"/>
                  </a:cxn>
                  <a:cxn ang="0">
                    <a:pos x="117" y="0"/>
                  </a:cxn>
                  <a:cxn ang="0">
                    <a:pos x="125" y="20"/>
                  </a:cxn>
                  <a:cxn ang="0">
                    <a:pos x="9" y="184"/>
                  </a:cxn>
                </a:cxnLst>
                <a:rect l="0" t="0" r="r" b="b"/>
                <a:pathLst>
                  <a:path w="125" h="184">
                    <a:moveTo>
                      <a:pt x="9" y="184"/>
                    </a:moveTo>
                    <a:lnTo>
                      <a:pt x="0" y="161"/>
                    </a:lnTo>
                    <a:lnTo>
                      <a:pt x="117" y="0"/>
                    </a:lnTo>
                    <a:lnTo>
                      <a:pt x="125" y="20"/>
                    </a:lnTo>
                    <a:lnTo>
                      <a:pt x="9" y="184"/>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563" name="Freeform 80"/>
              <p:cNvSpPr>
                <a:spLocks/>
              </p:cNvSpPr>
              <p:nvPr/>
            </p:nvSpPr>
            <p:spPr bwMode="auto">
              <a:xfrm>
                <a:off x="1234" y="1709"/>
                <a:ext cx="64" cy="90"/>
              </a:xfrm>
              <a:custGeom>
                <a:avLst/>
                <a:gdLst/>
                <a:ahLst/>
                <a:cxnLst>
                  <a:cxn ang="0">
                    <a:pos x="11" y="180"/>
                  </a:cxn>
                  <a:cxn ang="0">
                    <a:pos x="0" y="160"/>
                  </a:cxn>
                  <a:cxn ang="0">
                    <a:pos x="118" y="0"/>
                  </a:cxn>
                  <a:cxn ang="0">
                    <a:pos x="128" y="19"/>
                  </a:cxn>
                  <a:cxn ang="0">
                    <a:pos x="11" y="180"/>
                  </a:cxn>
                </a:cxnLst>
                <a:rect l="0" t="0" r="r" b="b"/>
                <a:pathLst>
                  <a:path w="128" h="180">
                    <a:moveTo>
                      <a:pt x="11" y="180"/>
                    </a:moveTo>
                    <a:lnTo>
                      <a:pt x="0" y="160"/>
                    </a:lnTo>
                    <a:lnTo>
                      <a:pt x="118" y="0"/>
                    </a:lnTo>
                    <a:lnTo>
                      <a:pt x="128" y="19"/>
                    </a:lnTo>
                    <a:lnTo>
                      <a:pt x="11" y="180"/>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564" name="Freeform 81"/>
              <p:cNvSpPr>
                <a:spLocks/>
              </p:cNvSpPr>
              <p:nvPr/>
            </p:nvSpPr>
            <p:spPr bwMode="auto">
              <a:xfrm>
                <a:off x="1126" y="1713"/>
                <a:ext cx="61" cy="86"/>
              </a:xfrm>
              <a:custGeom>
                <a:avLst/>
                <a:gdLst/>
                <a:ahLst/>
                <a:cxnLst>
                  <a:cxn ang="0">
                    <a:pos x="5" y="170"/>
                  </a:cxn>
                  <a:cxn ang="0">
                    <a:pos x="0" y="159"/>
                  </a:cxn>
                  <a:cxn ang="0">
                    <a:pos x="118" y="0"/>
                  </a:cxn>
                  <a:cxn ang="0">
                    <a:pos x="122" y="9"/>
                  </a:cxn>
                  <a:cxn ang="0">
                    <a:pos x="5" y="170"/>
                  </a:cxn>
                </a:cxnLst>
                <a:rect l="0" t="0" r="r" b="b"/>
                <a:pathLst>
                  <a:path w="122" h="170">
                    <a:moveTo>
                      <a:pt x="5" y="170"/>
                    </a:moveTo>
                    <a:lnTo>
                      <a:pt x="0" y="159"/>
                    </a:lnTo>
                    <a:lnTo>
                      <a:pt x="118" y="0"/>
                    </a:lnTo>
                    <a:lnTo>
                      <a:pt x="122" y="9"/>
                    </a:lnTo>
                    <a:lnTo>
                      <a:pt x="5" y="170"/>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565" name="Freeform 82"/>
              <p:cNvSpPr>
                <a:spLocks/>
              </p:cNvSpPr>
              <p:nvPr/>
            </p:nvSpPr>
            <p:spPr bwMode="auto">
              <a:xfrm>
                <a:off x="1234" y="1709"/>
                <a:ext cx="62" cy="81"/>
              </a:xfrm>
              <a:custGeom>
                <a:avLst/>
                <a:gdLst/>
                <a:ahLst/>
                <a:cxnLst>
                  <a:cxn ang="0">
                    <a:pos x="6" y="169"/>
                  </a:cxn>
                  <a:cxn ang="0">
                    <a:pos x="0" y="160"/>
                  </a:cxn>
                  <a:cxn ang="0">
                    <a:pos x="118" y="0"/>
                  </a:cxn>
                  <a:cxn ang="0">
                    <a:pos x="124" y="10"/>
                  </a:cxn>
                  <a:cxn ang="0">
                    <a:pos x="6" y="169"/>
                  </a:cxn>
                </a:cxnLst>
                <a:rect l="0" t="0" r="r" b="b"/>
                <a:pathLst>
                  <a:path w="124" h="169">
                    <a:moveTo>
                      <a:pt x="6" y="169"/>
                    </a:moveTo>
                    <a:lnTo>
                      <a:pt x="0" y="160"/>
                    </a:lnTo>
                    <a:lnTo>
                      <a:pt x="118" y="0"/>
                    </a:lnTo>
                    <a:lnTo>
                      <a:pt x="124" y="10"/>
                    </a:lnTo>
                    <a:lnTo>
                      <a:pt x="6" y="169"/>
                    </a:lnTo>
                    <a:close/>
                  </a:path>
                </a:pathLst>
              </a:custGeom>
              <a:solidFill>
                <a:srgbClr val="D6D655"/>
              </a:solidFill>
              <a:ln w="9525">
                <a:noFill/>
                <a:round/>
                <a:headEnd/>
                <a:tailEnd/>
              </a:ln>
            </p:spPr>
            <p:txBody>
              <a:bodyPr/>
              <a:lstStyle/>
              <a:p>
                <a:pPr algn="ctr">
                  <a:defRPr/>
                </a:pPr>
                <a:endParaRPr lang="en-US" b="1" dirty="0">
                  <a:latin typeface="+mn-lt"/>
                  <a:cs typeface="+mn-cs"/>
                </a:endParaRPr>
              </a:p>
            </p:txBody>
          </p:sp>
          <p:sp>
            <p:nvSpPr>
              <p:cNvPr id="566" name="Freeform 83"/>
              <p:cNvSpPr>
                <a:spLocks/>
              </p:cNvSpPr>
              <p:nvPr/>
            </p:nvSpPr>
            <p:spPr bwMode="auto">
              <a:xfrm>
                <a:off x="1227" y="1696"/>
                <a:ext cx="64" cy="89"/>
              </a:xfrm>
              <a:custGeom>
                <a:avLst/>
                <a:gdLst/>
                <a:ahLst/>
                <a:cxnLst>
                  <a:cxn ang="0">
                    <a:pos x="11" y="178"/>
                  </a:cxn>
                  <a:cxn ang="0">
                    <a:pos x="0" y="156"/>
                  </a:cxn>
                  <a:cxn ang="0">
                    <a:pos x="119" y="0"/>
                  </a:cxn>
                  <a:cxn ang="0">
                    <a:pos x="129" y="18"/>
                  </a:cxn>
                  <a:cxn ang="0">
                    <a:pos x="11" y="178"/>
                  </a:cxn>
                </a:cxnLst>
                <a:rect l="0" t="0" r="r" b="b"/>
                <a:pathLst>
                  <a:path w="129" h="178">
                    <a:moveTo>
                      <a:pt x="11" y="178"/>
                    </a:moveTo>
                    <a:lnTo>
                      <a:pt x="0" y="156"/>
                    </a:lnTo>
                    <a:lnTo>
                      <a:pt x="119" y="0"/>
                    </a:lnTo>
                    <a:lnTo>
                      <a:pt x="129" y="18"/>
                    </a:lnTo>
                    <a:lnTo>
                      <a:pt x="11" y="178"/>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567" name="Freeform 84"/>
              <p:cNvSpPr>
                <a:spLocks/>
              </p:cNvSpPr>
              <p:nvPr/>
            </p:nvSpPr>
            <p:spPr bwMode="auto">
              <a:xfrm>
                <a:off x="1234" y="1705"/>
                <a:ext cx="60" cy="80"/>
              </a:xfrm>
              <a:custGeom>
                <a:avLst/>
                <a:gdLst/>
                <a:ahLst/>
                <a:cxnLst>
                  <a:cxn ang="0">
                    <a:pos x="3" y="167"/>
                  </a:cxn>
                  <a:cxn ang="0">
                    <a:pos x="0" y="160"/>
                  </a:cxn>
                  <a:cxn ang="0">
                    <a:pos x="117" y="0"/>
                  </a:cxn>
                  <a:cxn ang="0">
                    <a:pos x="121" y="7"/>
                  </a:cxn>
                  <a:cxn ang="0">
                    <a:pos x="3" y="167"/>
                  </a:cxn>
                </a:cxnLst>
                <a:rect l="0" t="0" r="r" b="b"/>
                <a:pathLst>
                  <a:path w="121" h="167">
                    <a:moveTo>
                      <a:pt x="3" y="167"/>
                    </a:moveTo>
                    <a:lnTo>
                      <a:pt x="0" y="160"/>
                    </a:lnTo>
                    <a:lnTo>
                      <a:pt x="117" y="0"/>
                    </a:lnTo>
                    <a:lnTo>
                      <a:pt x="121" y="7"/>
                    </a:lnTo>
                    <a:lnTo>
                      <a:pt x="3" y="167"/>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568" name="Freeform 85"/>
              <p:cNvSpPr>
                <a:spLocks/>
              </p:cNvSpPr>
              <p:nvPr/>
            </p:nvSpPr>
            <p:spPr bwMode="auto">
              <a:xfrm>
                <a:off x="1231" y="1702"/>
                <a:ext cx="61" cy="80"/>
              </a:xfrm>
              <a:custGeom>
                <a:avLst/>
                <a:gdLst/>
                <a:ahLst/>
                <a:cxnLst>
                  <a:cxn ang="0">
                    <a:pos x="5" y="166"/>
                  </a:cxn>
                  <a:cxn ang="0">
                    <a:pos x="0" y="158"/>
                  </a:cxn>
                  <a:cxn ang="0">
                    <a:pos x="119" y="0"/>
                  </a:cxn>
                  <a:cxn ang="0">
                    <a:pos x="122" y="6"/>
                  </a:cxn>
                  <a:cxn ang="0">
                    <a:pos x="5" y="166"/>
                  </a:cxn>
                </a:cxnLst>
                <a:rect l="0" t="0" r="r" b="b"/>
                <a:pathLst>
                  <a:path w="122" h="166">
                    <a:moveTo>
                      <a:pt x="5" y="166"/>
                    </a:moveTo>
                    <a:lnTo>
                      <a:pt x="0" y="158"/>
                    </a:lnTo>
                    <a:lnTo>
                      <a:pt x="119" y="0"/>
                    </a:lnTo>
                    <a:lnTo>
                      <a:pt x="122" y="6"/>
                    </a:lnTo>
                    <a:lnTo>
                      <a:pt x="5" y="166"/>
                    </a:lnTo>
                    <a:close/>
                  </a:path>
                </a:pathLst>
              </a:custGeom>
              <a:solidFill>
                <a:srgbClr val="D4D454"/>
              </a:solidFill>
              <a:ln w="9525">
                <a:noFill/>
                <a:round/>
                <a:headEnd/>
                <a:tailEnd/>
              </a:ln>
            </p:spPr>
            <p:txBody>
              <a:bodyPr/>
              <a:lstStyle/>
              <a:p>
                <a:pPr algn="ctr">
                  <a:defRPr/>
                </a:pPr>
                <a:endParaRPr lang="en-US" b="1" dirty="0">
                  <a:latin typeface="+mn-lt"/>
                  <a:cs typeface="+mn-cs"/>
                </a:endParaRPr>
              </a:p>
            </p:txBody>
          </p:sp>
          <p:sp>
            <p:nvSpPr>
              <p:cNvPr id="569" name="Freeform 86"/>
              <p:cNvSpPr>
                <a:spLocks/>
              </p:cNvSpPr>
              <p:nvPr/>
            </p:nvSpPr>
            <p:spPr bwMode="auto">
              <a:xfrm>
                <a:off x="1227" y="1696"/>
                <a:ext cx="61" cy="82"/>
              </a:xfrm>
              <a:custGeom>
                <a:avLst/>
                <a:gdLst/>
                <a:ahLst/>
                <a:cxnLst>
                  <a:cxn ang="0">
                    <a:pos x="3" y="163"/>
                  </a:cxn>
                  <a:cxn ang="0">
                    <a:pos x="0" y="156"/>
                  </a:cxn>
                  <a:cxn ang="0">
                    <a:pos x="119" y="0"/>
                  </a:cxn>
                  <a:cxn ang="0">
                    <a:pos x="122" y="5"/>
                  </a:cxn>
                  <a:cxn ang="0">
                    <a:pos x="3" y="163"/>
                  </a:cxn>
                </a:cxnLst>
                <a:rect l="0" t="0" r="r" b="b"/>
                <a:pathLst>
                  <a:path w="122" h="163">
                    <a:moveTo>
                      <a:pt x="3" y="163"/>
                    </a:moveTo>
                    <a:lnTo>
                      <a:pt x="0" y="156"/>
                    </a:lnTo>
                    <a:lnTo>
                      <a:pt x="119" y="0"/>
                    </a:lnTo>
                    <a:lnTo>
                      <a:pt x="122" y="5"/>
                    </a:lnTo>
                    <a:lnTo>
                      <a:pt x="3" y="163"/>
                    </a:lnTo>
                    <a:close/>
                  </a:path>
                </a:pathLst>
              </a:custGeom>
              <a:solidFill>
                <a:srgbClr val="D3D354"/>
              </a:solidFill>
              <a:ln w="9525">
                <a:noFill/>
                <a:round/>
                <a:headEnd/>
                <a:tailEnd/>
              </a:ln>
            </p:spPr>
            <p:txBody>
              <a:bodyPr/>
              <a:lstStyle/>
              <a:p>
                <a:pPr algn="ctr">
                  <a:defRPr/>
                </a:pPr>
                <a:endParaRPr lang="en-US" b="1" dirty="0">
                  <a:latin typeface="+mn-lt"/>
                  <a:cs typeface="+mn-cs"/>
                </a:endParaRPr>
              </a:p>
            </p:txBody>
          </p:sp>
          <p:sp>
            <p:nvSpPr>
              <p:cNvPr id="570" name="Freeform 87"/>
              <p:cNvSpPr>
                <a:spLocks/>
              </p:cNvSpPr>
              <p:nvPr/>
            </p:nvSpPr>
            <p:spPr bwMode="auto">
              <a:xfrm>
                <a:off x="1224" y="1690"/>
                <a:ext cx="65" cy="87"/>
              </a:xfrm>
              <a:custGeom>
                <a:avLst/>
                <a:gdLst/>
                <a:ahLst/>
                <a:cxnLst>
                  <a:cxn ang="0">
                    <a:pos x="12" y="175"/>
                  </a:cxn>
                  <a:cxn ang="0">
                    <a:pos x="0" y="154"/>
                  </a:cxn>
                  <a:cxn ang="0">
                    <a:pos x="119" y="0"/>
                  </a:cxn>
                  <a:cxn ang="0">
                    <a:pos x="131" y="19"/>
                  </a:cxn>
                  <a:cxn ang="0">
                    <a:pos x="12" y="175"/>
                  </a:cxn>
                </a:cxnLst>
                <a:rect l="0" t="0" r="r" b="b"/>
                <a:pathLst>
                  <a:path w="131" h="175">
                    <a:moveTo>
                      <a:pt x="12" y="175"/>
                    </a:moveTo>
                    <a:lnTo>
                      <a:pt x="0" y="154"/>
                    </a:lnTo>
                    <a:lnTo>
                      <a:pt x="119" y="0"/>
                    </a:lnTo>
                    <a:lnTo>
                      <a:pt x="131" y="19"/>
                    </a:lnTo>
                    <a:lnTo>
                      <a:pt x="12" y="175"/>
                    </a:lnTo>
                    <a:close/>
                  </a:path>
                </a:pathLst>
              </a:custGeom>
              <a:solidFill>
                <a:srgbClr val="D2D254"/>
              </a:solidFill>
              <a:ln w="9525">
                <a:noFill/>
                <a:round/>
                <a:headEnd/>
                <a:tailEnd/>
              </a:ln>
            </p:spPr>
            <p:txBody>
              <a:bodyPr/>
              <a:lstStyle/>
              <a:p>
                <a:pPr algn="ctr">
                  <a:defRPr/>
                </a:pPr>
                <a:endParaRPr lang="en-US" b="1" dirty="0">
                  <a:latin typeface="+mn-lt"/>
                  <a:cs typeface="+mn-cs"/>
                </a:endParaRPr>
              </a:p>
            </p:txBody>
          </p:sp>
          <p:sp>
            <p:nvSpPr>
              <p:cNvPr id="571" name="Freeform 88"/>
              <p:cNvSpPr>
                <a:spLocks/>
              </p:cNvSpPr>
              <p:nvPr/>
            </p:nvSpPr>
            <p:spPr bwMode="auto">
              <a:xfrm>
                <a:off x="1227" y="1695"/>
                <a:ext cx="62" cy="82"/>
              </a:xfrm>
              <a:custGeom>
                <a:avLst/>
                <a:gdLst/>
                <a:ahLst/>
                <a:cxnLst>
                  <a:cxn ang="0">
                    <a:pos x="6" y="165"/>
                  </a:cxn>
                  <a:cxn ang="0">
                    <a:pos x="0" y="155"/>
                  </a:cxn>
                  <a:cxn ang="0">
                    <a:pos x="119" y="0"/>
                  </a:cxn>
                  <a:cxn ang="0">
                    <a:pos x="125" y="9"/>
                  </a:cxn>
                  <a:cxn ang="0">
                    <a:pos x="6" y="165"/>
                  </a:cxn>
                </a:cxnLst>
                <a:rect l="0" t="0" r="r" b="b"/>
                <a:pathLst>
                  <a:path w="125" h="165">
                    <a:moveTo>
                      <a:pt x="6" y="165"/>
                    </a:moveTo>
                    <a:lnTo>
                      <a:pt x="0" y="155"/>
                    </a:lnTo>
                    <a:lnTo>
                      <a:pt x="119" y="0"/>
                    </a:lnTo>
                    <a:lnTo>
                      <a:pt x="125" y="9"/>
                    </a:lnTo>
                    <a:lnTo>
                      <a:pt x="6" y="165"/>
                    </a:lnTo>
                    <a:close/>
                  </a:path>
                </a:pathLst>
              </a:custGeom>
              <a:solidFill>
                <a:srgbClr val="D2D254"/>
              </a:solidFill>
              <a:ln w="9525">
                <a:noFill/>
                <a:round/>
                <a:headEnd/>
                <a:tailEnd/>
              </a:ln>
            </p:spPr>
            <p:txBody>
              <a:bodyPr/>
              <a:lstStyle/>
              <a:p>
                <a:pPr algn="ctr">
                  <a:defRPr/>
                </a:pPr>
                <a:endParaRPr lang="en-US" b="1" dirty="0">
                  <a:latin typeface="+mn-lt"/>
                  <a:cs typeface="+mn-cs"/>
                </a:endParaRPr>
              </a:p>
            </p:txBody>
          </p:sp>
          <p:sp>
            <p:nvSpPr>
              <p:cNvPr id="572" name="Freeform 89"/>
              <p:cNvSpPr>
                <a:spLocks/>
              </p:cNvSpPr>
              <p:nvPr/>
            </p:nvSpPr>
            <p:spPr bwMode="auto">
              <a:xfrm>
                <a:off x="1224" y="1690"/>
                <a:ext cx="61" cy="83"/>
              </a:xfrm>
              <a:custGeom>
                <a:avLst/>
                <a:gdLst/>
                <a:ahLst/>
                <a:cxnLst>
                  <a:cxn ang="0">
                    <a:pos x="6" y="165"/>
                  </a:cxn>
                  <a:cxn ang="0">
                    <a:pos x="0" y="154"/>
                  </a:cxn>
                  <a:cxn ang="0">
                    <a:pos x="119" y="0"/>
                  </a:cxn>
                  <a:cxn ang="0">
                    <a:pos x="125" y="10"/>
                  </a:cxn>
                  <a:cxn ang="0">
                    <a:pos x="6" y="165"/>
                  </a:cxn>
                </a:cxnLst>
                <a:rect l="0" t="0" r="r" b="b"/>
                <a:pathLst>
                  <a:path w="125" h="165">
                    <a:moveTo>
                      <a:pt x="6" y="165"/>
                    </a:moveTo>
                    <a:lnTo>
                      <a:pt x="0" y="154"/>
                    </a:lnTo>
                    <a:lnTo>
                      <a:pt x="119" y="0"/>
                    </a:lnTo>
                    <a:lnTo>
                      <a:pt x="125" y="10"/>
                    </a:lnTo>
                    <a:lnTo>
                      <a:pt x="6" y="165"/>
                    </a:lnTo>
                    <a:close/>
                  </a:path>
                </a:pathLst>
              </a:custGeom>
              <a:solidFill>
                <a:srgbClr val="D1D153"/>
              </a:solidFill>
              <a:ln w="9525">
                <a:noFill/>
                <a:round/>
                <a:headEnd/>
                <a:tailEnd/>
              </a:ln>
            </p:spPr>
            <p:txBody>
              <a:bodyPr/>
              <a:lstStyle/>
              <a:p>
                <a:pPr algn="ctr">
                  <a:defRPr/>
                </a:pPr>
                <a:endParaRPr lang="en-US" b="1" dirty="0">
                  <a:latin typeface="+mn-lt"/>
                  <a:cs typeface="+mn-cs"/>
                </a:endParaRPr>
              </a:p>
            </p:txBody>
          </p:sp>
          <p:sp>
            <p:nvSpPr>
              <p:cNvPr id="573" name="Freeform 90"/>
              <p:cNvSpPr>
                <a:spLocks/>
              </p:cNvSpPr>
              <p:nvPr/>
            </p:nvSpPr>
            <p:spPr bwMode="auto">
              <a:xfrm>
                <a:off x="1210" y="1673"/>
                <a:ext cx="73" cy="94"/>
              </a:xfrm>
              <a:custGeom>
                <a:avLst/>
                <a:gdLst/>
                <a:ahLst/>
                <a:cxnLst>
                  <a:cxn ang="0">
                    <a:pos x="28" y="189"/>
                  </a:cxn>
                  <a:cxn ang="0">
                    <a:pos x="0" y="152"/>
                  </a:cxn>
                  <a:cxn ang="0">
                    <a:pos x="122" y="0"/>
                  </a:cxn>
                  <a:cxn ang="0">
                    <a:pos x="147" y="35"/>
                  </a:cxn>
                  <a:cxn ang="0">
                    <a:pos x="28" y="189"/>
                  </a:cxn>
                </a:cxnLst>
                <a:rect l="0" t="0" r="r" b="b"/>
                <a:pathLst>
                  <a:path w="147" h="189">
                    <a:moveTo>
                      <a:pt x="28" y="189"/>
                    </a:moveTo>
                    <a:lnTo>
                      <a:pt x="0" y="152"/>
                    </a:lnTo>
                    <a:lnTo>
                      <a:pt x="122" y="0"/>
                    </a:lnTo>
                    <a:lnTo>
                      <a:pt x="147" y="35"/>
                    </a:lnTo>
                    <a:lnTo>
                      <a:pt x="28" y="189"/>
                    </a:lnTo>
                    <a:close/>
                  </a:path>
                </a:pathLst>
              </a:custGeom>
              <a:solidFill>
                <a:srgbClr val="D0D053"/>
              </a:solidFill>
              <a:ln w="9525">
                <a:noFill/>
                <a:round/>
                <a:headEnd/>
                <a:tailEnd/>
              </a:ln>
            </p:spPr>
            <p:txBody>
              <a:bodyPr/>
              <a:lstStyle/>
              <a:p>
                <a:pPr algn="ctr">
                  <a:defRPr/>
                </a:pPr>
                <a:endParaRPr lang="en-US" b="1" dirty="0">
                  <a:latin typeface="+mn-lt"/>
                  <a:cs typeface="+mn-cs"/>
                </a:endParaRPr>
              </a:p>
            </p:txBody>
          </p:sp>
          <p:sp>
            <p:nvSpPr>
              <p:cNvPr id="574" name="Freeform 91"/>
              <p:cNvSpPr>
                <a:spLocks/>
              </p:cNvSpPr>
              <p:nvPr/>
            </p:nvSpPr>
            <p:spPr bwMode="auto">
              <a:xfrm>
                <a:off x="1220" y="1686"/>
                <a:ext cx="63" cy="81"/>
              </a:xfrm>
              <a:custGeom>
                <a:avLst/>
                <a:gdLst/>
                <a:ahLst/>
                <a:cxnLst>
                  <a:cxn ang="0">
                    <a:pos x="8" y="163"/>
                  </a:cxn>
                  <a:cxn ang="0">
                    <a:pos x="0" y="154"/>
                  </a:cxn>
                  <a:cxn ang="0">
                    <a:pos x="121" y="0"/>
                  </a:cxn>
                  <a:cxn ang="0">
                    <a:pos x="127" y="9"/>
                  </a:cxn>
                  <a:cxn ang="0">
                    <a:pos x="8" y="163"/>
                  </a:cxn>
                </a:cxnLst>
                <a:rect l="0" t="0" r="r" b="b"/>
                <a:pathLst>
                  <a:path w="127" h="163">
                    <a:moveTo>
                      <a:pt x="8" y="163"/>
                    </a:moveTo>
                    <a:lnTo>
                      <a:pt x="0" y="154"/>
                    </a:lnTo>
                    <a:lnTo>
                      <a:pt x="121" y="0"/>
                    </a:lnTo>
                    <a:lnTo>
                      <a:pt x="127" y="9"/>
                    </a:lnTo>
                    <a:lnTo>
                      <a:pt x="8" y="163"/>
                    </a:lnTo>
                    <a:close/>
                  </a:path>
                </a:pathLst>
              </a:custGeom>
              <a:solidFill>
                <a:srgbClr val="D0D053"/>
              </a:solidFill>
              <a:ln w="9525">
                <a:noFill/>
                <a:round/>
                <a:headEnd/>
                <a:tailEnd/>
              </a:ln>
            </p:spPr>
            <p:txBody>
              <a:bodyPr/>
              <a:lstStyle/>
              <a:p>
                <a:pPr algn="ctr">
                  <a:defRPr/>
                </a:pPr>
                <a:endParaRPr lang="en-US" b="1" dirty="0">
                  <a:latin typeface="+mn-lt"/>
                  <a:cs typeface="+mn-cs"/>
                </a:endParaRPr>
              </a:p>
            </p:txBody>
          </p:sp>
          <p:sp>
            <p:nvSpPr>
              <p:cNvPr id="575" name="Freeform 92"/>
              <p:cNvSpPr>
                <a:spLocks/>
              </p:cNvSpPr>
              <p:nvPr/>
            </p:nvSpPr>
            <p:spPr bwMode="auto">
              <a:xfrm>
                <a:off x="1217" y="1681"/>
                <a:ext cx="61" cy="82"/>
              </a:xfrm>
              <a:custGeom>
                <a:avLst/>
                <a:gdLst/>
                <a:ahLst/>
                <a:cxnLst>
                  <a:cxn ang="0">
                    <a:pos x="6" y="163"/>
                  </a:cxn>
                  <a:cxn ang="0">
                    <a:pos x="0" y="154"/>
                  </a:cxn>
                  <a:cxn ang="0">
                    <a:pos x="121" y="0"/>
                  </a:cxn>
                  <a:cxn ang="0">
                    <a:pos x="127" y="9"/>
                  </a:cxn>
                  <a:cxn ang="0">
                    <a:pos x="6" y="163"/>
                  </a:cxn>
                </a:cxnLst>
                <a:rect l="0" t="0" r="r" b="b"/>
                <a:pathLst>
                  <a:path w="127" h="163">
                    <a:moveTo>
                      <a:pt x="6" y="163"/>
                    </a:moveTo>
                    <a:lnTo>
                      <a:pt x="0" y="154"/>
                    </a:lnTo>
                    <a:lnTo>
                      <a:pt x="121" y="0"/>
                    </a:lnTo>
                    <a:lnTo>
                      <a:pt x="127" y="9"/>
                    </a:lnTo>
                    <a:lnTo>
                      <a:pt x="6" y="163"/>
                    </a:lnTo>
                    <a:close/>
                  </a:path>
                </a:pathLst>
              </a:custGeom>
              <a:solidFill>
                <a:srgbClr val="CFCF52"/>
              </a:solidFill>
              <a:ln w="9525">
                <a:noFill/>
                <a:round/>
                <a:headEnd/>
                <a:tailEnd/>
              </a:ln>
            </p:spPr>
            <p:txBody>
              <a:bodyPr/>
              <a:lstStyle/>
              <a:p>
                <a:pPr algn="ctr">
                  <a:defRPr/>
                </a:pPr>
                <a:endParaRPr lang="en-US" b="1" dirty="0">
                  <a:latin typeface="+mn-lt"/>
                  <a:cs typeface="+mn-cs"/>
                </a:endParaRPr>
              </a:p>
            </p:txBody>
          </p:sp>
          <p:sp>
            <p:nvSpPr>
              <p:cNvPr id="576" name="Freeform 93"/>
              <p:cNvSpPr>
                <a:spLocks/>
              </p:cNvSpPr>
              <p:nvPr/>
            </p:nvSpPr>
            <p:spPr bwMode="auto">
              <a:xfrm>
                <a:off x="1213" y="1677"/>
                <a:ext cx="64" cy="79"/>
              </a:xfrm>
              <a:custGeom>
                <a:avLst/>
                <a:gdLst/>
                <a:ahLst/>
                <a:cxnLst>
                  <a:cxn ang="0">
                    <a:pos x="8" y="162"/>
                  </a:cxn>
                  <a:cxn ang="0">
                    <a:pos x="0" y="152"/>
                  </a:cxn>
                  <a:cxn ang="0">
                    <a:pos x="122" y="0"/>
                  </a:cxn>
                  <a:cxn ang="0">
                    <a:pos x="129" y="8"/>
                  </a:cxn>
                  <a:cxn ang="0">
                    <a:pos x="8" y="162"/>
                  </a:cxn>
                </a:cxnLst>
                <a:rect l="0" t="0" r="r" b="b"/>
                <a:pathLst>
                  <a:path w="129" h="162">
                    <a:moveTo>
                      <a:pt x="8" y="162"/>
                    </a:moveTo>
                    <a:lnTo>
                      <a:pt x="0" y="152"/>
                    </a:lnTo>
                    <a:lnTo>
                      <a:pt x="122" y="0"/>
                    </a:lnTo>
                    <a:lnTo>
                      <a:pt x="129" y="8"/>
                    </a:lnTo>
                    <a:lnTo>
                      <a:pt x="8" y="162"/>
                    </a:lnTo>
                    <a:close/>
                  </a:path>
                </a:pathLst>
              </a:custGeom>
              <a:solidFill>
                <a:srgbClr val="CECE52"/>
              </a:solidFill>
              <a:ln w="9525">
                <a:noFill/>
                <a:round/>
                <a:headEnd/>
                <a:tailEnd/>
              </a:ln>
            </p:spPr>
            <p:txBody>
              <a:bodyPr/>
              <a:lstStyle/>
              <a:p>
                <a:pPr algn="ctr">
                  <a:defRPr/>
                </a:pPr>
                <a:endParaRPr lang="en-US" b="1" dirty="0">
                  <a:latin typeface="+mn-lt"/>
                  <a:cs typeface="+mn-cs"/>
                </a:endParaRPr>
              </a:p>
            </p:txBody>
          </p:sp>
          <p:sp>
            <p:nvSpPr>
              <p:cNvPr id="577" name="Freeform 94"/>
              <p:cNvSpPr>
                <a:spLocks/>
              </p:cNvSpPr>
              <p:nvPr/>
            </p:nvSpPr>
            <p:spPr bwMode="auto">
              <a:xfrm>
                <a:off x="1210" y="1673"/>
                <a:ext cx="64" cy="79"/>
              </a:xfrm>
              <a:custGeom>
                <a:avLst/>
                <a:gdLst/>
                <a:ahLst/>
                <a:cxnLst>
                  <a:cxn ang="0">
                    <a:pos x="6" y="161"/>
                  </a:cxn>
                  <a:cxn ang="0">
                    <a:pos x="0" y="152"/>
                  </a:cxn>
                  <a:cxn ang="0">
                    <a:pos x="122" y="0"/>
                  </a:cxn>
                  <a:cxn ang="0">
                    <a:pos x="128" y="9"/>
                  </a:cxn>
                  <a:cxn ang="0">
                    <a:pos x="6" y="161"/>
                  </a:cxn>
                </a:cxnLst>
                <a:rect l="0" t="0" r="r" b="b"/>
                <a:pathLst>
                  <a:path w="128" h="161">
                    <a:moveTo>
                      <a:pt x="6" y="161"/>
                    </a:moveTo>
                    <a:lnTo>
                      <a:pt x="0" y="152"/>
                    </a:lnTo>
                    <a:lnTo>
                      <a:pt x="122" y="0"/>
                    </a:lnTo>
                    <a:lnTo>
                      <a:pt x="128" y="9"/>
                    </a:lnTo>
                    <a:lnTo>
                      <a:pt x="6" y="161"/>
                    </a:lnTo>
                    <a:close/>
                  </a:path>
                </a:pathLst>
              </a:custGeom>
              <a:solidFill>
                <a:srgbClr val="CDCD51"/>
              </a:solidFill>
              <a:ln w="9525">
                <a:noFill/>
                <a:round/>
                <a:headEnd/>
                <a:tailEnd/>
              </a:ln>
            </p:spPr>
            <p:txBody>
              <a:bodyPr/>
              <a:lstStyle/>
              <a:p>
                <a:pPr algn="ctr">
                  <a:defRPr/>
                </a:pPr>
                <a:endParaRPr lang="en-US" b="1" dirty="0">
                  <a:latin typeface="+mn-lt"/>
                  <a:cs typeface="+mn-cs"/>
                </a:endParaRPr>
              </a:p>
            </p:txBody>
          </p:sp>
          <p:sp>
            <p:nvSpPr>
              <p:cNvPr id="578" name="Freeform 95"/>
              <p:cNvSpPr>
                <a:spLocks/>
              </p:cNvSpPr>
              <p:nvPr/>
            </p:nvSpPr>
            <p:spPr bwMode="auto">
              <a:xfrm>
                <a:off x="1194" y="1657"/>
                <a:ext cx="76" cy="92"/>
              </a:xfrm>
              <a:custGeom>
                <a:avLst/>
                <a:gdLst/>
                <a:ahLst/>
                <a:cxnLst>
                  <a:cxn ang="0">
                    <a:pos x="31" y="184"/>
                  </a:cxn>
                  <a:cxn ang="0">
                    <a:pos x="0" y="149"/>
                  </a:cxn>
                  <a:cxn ang="0">
                    <a:pos x="125" y="0"/>
                  </a:cxn>
                  <a:cxn ang="0">
                    <a:pos x="153" y="32"/>
                  </a:cxn>
                  <a:cxn ang="0">
                    <a:pos x="31" y="184"/>
                  </a:cxn>
                </a:cxnLst>
                <a:rect l="0" t="0" r="r" b="b"/>
                <a:pathLst>
                  <a:path w="153" h="184">
                    <a:moveTo>
                      <a:pt x="31" y="184"/>
                    </a:moveTo>
                    <a:lnTo>
                      <a:pt x="0" y="149"/>
                    </a:lnTo>
                    <a:lnTo>
                      <a:pt x="125" y="0"/>
                    </a:lnTo>
                    <a:lnTo>
                      <a:pt x="153" y="32"/>
                    </a:lnTo>
                    <a:lnTo>
                      <a:pt x="31" y="184"/>
                    </a:lnTo>
                    <a:close/>
                  </a:path>
                </a:pathLst>
              </a:custGeom>
              <a:solidFill>
                <a:srgbClr val="CCCC51"/>
              </a:solidFill>
              <a:ln w="9525">
                <a:noFill/>
                <a:round/>
                <a:headEnd/>
                <a:tailEnd/>
              </a:ln>
            </p:spPr>
            <p:txBody>
              <a:bodyPr/>
              <a:lstStyle/>
              <a:p>
                <a:pPr algn="ctr">
                  <a:defRPr/>
                </a:pPr>
                <a:endParaRPr lang="en-US" b="1" dirty="0">
                  <a:latin typeface="+mn-lt"/>
                  <a:cs typeface="+mn-cs"/>
                </a:endParaRPr>
              </a:p>
            </p:txBody>
          </p:sp>
          <p:sp>
            <p:nvSpPr>
              <p:cNvPr id="579" name="Freeform 96"/>
              <p:cNvSpPr>
                <a:spLocks/>
              </p:cNvSpPr>
              <p:nvPr/>
            </p:nvSpPr>
            <p:spPr bwMode="auto">
              <a:xfrm>
                <a:off x="1205" y="1670"/>
                <a:ext cx="64" cy="79"/>
              </a:xfrm>
              <a:custGeom>
                <a:avLst/>
                <a:gdLst/>
                <a:ahLst/>
                <a:cxnLst>
                  <a:cxn ang="0">
                    <a:pos x="6" y="158"/>
                  </a:cxn>
                  <a:cxn ang="0">
                    <a:pos x="0" y="151"/>
                  </a:cxn>
                  <a:cxn ang="0">
                    <a:pos x="122" y="0"/>
                  </a:cxn>
                  <a:cxn ang="0">
                    <a:pos x="128" y="6"/>
                  </a:cxn>
                  <a:cxn ang="0">
                    <a:pos x="6" y="158"/>
                  </a:cxn>
                </a:cxnLst>
                <a:rect l="0" t="0" r="r" b="b"/>
                <a:pathLst>
                  <a:path w="128" h="158">
                    <a:moveTo>
                      <a:pt x="6" y="158"/>
                    </a:moveTo>
                    <a:lnTo>
                      <a:pt x="0" y="151"/>
                    </a:lnTo>
                    <a:lnTo>
                      <a:pt x="122" y="0"/>
                    </a:lnTo>
                    <a:lnTo>
                      <a:pt x="128" y="6"/>
                    </a:lnTo>
                    <a:lnTo>
                      <a:pt x="6" y="158"/>
                    </a:lnTo>
                    <a:close/>
                  </a:path>
                </a:pathLst>
              </a:custGeom>
              <a:solidFill>
                <a:srgbClr val="CCCC51"/>
              </a:solidFill>
              <a:ln w="9525">
                <a:noFill/>
                <a:round/>
                <a:headEnd/>
                <a:tailEnd/>
              </a:ln>
            </p:spPr>
            <p:txBody>
              <a:bodyPr/>
              <a:lstStyle/>
              <a:p>
                <a:pPr algn="ctr">
                  <a:defRPr/>
                </a:pPr>
                <a:endParaRPr lang="en-US" b="1" dirty="0">
                  <a:latin typeface="+mn-lt"/>
                  <a:cs typeface="+mn-cs"/>
                </a:endParaRPr>
              </a:p>
            </p:txBody>
          </p:sp>
          <p:sp>
            <p:nvSpPr>
              <p:cNvPr id="580" name="Freeform 97"/>
              <p:cNvSpPr>
                <a:spLocks/>
              </p:cNvSpPr>
              <p:nvPr/>
            </p:nvSpPr>
            <p:spPr bwMode="auto">
              <a:xfrm>
                <a:off x="1203" y="1664"/>
                <a:ext cx="65" cy="79"/>
              </a:xfrm>
              <a:custGeom>
                <a:avLst/>
                <a:gdLst/>
                <a:ahLst/>
                <a:cxnLst>
                  <a:cxn ang="0">
                    <a:pos x="6" y="158"/>
                  </a:cxn>
                  <a:cxn ang="0">
                    <a:pos x="0" y="150"/>
                  </a:cxn>
                  <a:cxn ang="0">
                    <a:pos x="123" y="0"/>
                  </a:cxn>
                  <a:cxn ang="0">
                    <a:pos x="128" y="7"/>
                  </a:cxn>
                  <a:cxn ang="0">
                    <a:pos x="6" y="158"/>
                  </a:cxn>
                </a:cxnLst>
                <a:rect l="0" t="0" r="r" b="b"/>
                <a:pathLst>
                  <a:path w="128" h="158">
                    <a:moveTo>
                      <a:pt x="6" y="158"/>
                    </a:moveTo>
                    <a:lnTo>
                      <a:pt x="0" y="150"/>
                    </a:lnTo>
                    <a:lnTo>
                      <a:pt x="123" y="0"/>
                    </a:lnTo>
                    <a:lnTo>
                      <a:pt x="128" y="7"/>
                    </a:lnTo>
                    <a:lnTo>
                      <a:pt x="6" y="158"/>
                    </a:lnTo>
                    <a:close/>
                  </a:path>
                </a:pathLst>
              </a:custGeom>
              <a:solidFill>
                <a:srgbClr val="CBCB50"/>
              </a:solidFill>
              <a:ln w="9525">
                <a:noFill/>
                <a:round/>
                <a:headEnd/>
                <a:tailEnd/>
              </a:ln>
            </p:spPr>
            <p:txBody>
              <a:bodyPr/>
              <a:lstStyle/>
              <a:p>
                <a:pPr algn="ctr">
                  <a:defRPr/>
                </a:pPr>
                <a:endParaRPr lang="en-US" b="1" dirty="0">
                  <a:latin typeface="+mn-lt"/>
                  <a:cs typeface="+mn-cs"/>
                </a:endParaRPr>
              </a:p>
            </p:txBody>
          </p:sp>
          <p:sp>
            <p:nvSpPr>
              <p:cNvPr id="581" name="Freeform 98"/>
              <p:cNvSpPr>
                <a:spLocks/>
              </p:cNvSpPr>
              <p:nvPr/>
            </p:nvSpPr>
            <p:spPr bwMode="auto">
              <a:xfrm>
                <a:off x="1198" y="1663"/>
                <a:ext cx="65" cy="79"/>
              </a:xfrm>
              <a:custGeom>
                <a:avLst/>
                <a:gdLst/>
                <a:ahLst/>
                <a:cxnLst>
                  <a:cxn ang="0">
                    <a:pos x="6" y="156"/>
                  </a:cxn>
                  <a:cxn ang="0">
                    <a:pos x="0" y="149"/>
                  </a:cxn>
                  <a:cxn ang="0">
                    <a:pos x="123" y="0"/>
                  </a:cxn>
                  <a:cxn ang="0">
                    <a:pos x="129" y="6"/>
                  </a:cxn>
                  <a:cxn ang="0">
                    <a:pos x="6" y="156"/>
                  </a:cxn>
                </a:cxnLst>
                <a:rect l="0" t="0" r="r" b="b"/>
                <a:pathLst>
                  <a:path w="129" h="156">
                    <a:moveTo>
                      <a:pt x="6" y="156"/>
                    </a:moveTo>
                    <a:lnTo>
                      <a:pt x="0" y="149"/>
                    </a:lnTo>
                    <a:lnTo>
                      <a:pt x="123" y="0"/>
                    </a:lnTo>
                    <a:lnTo>
                      <a:pt x="129" y="6"/>
                    </a:lnTo>
                    <a:lnTo>
                      <a:pt x="6" y="156"/>
                    </a:lnTo>
                    <a:close/>
                  </a:path>
                </a:pathLst>
              </a:custGeom>
              <a:solidFill>
                <a:srgbClr val="CACA50"/>
              </a:solidFill>
              <a:ln w="9525">
                <a:noFill/>
                <a:round/>
                <a:headEnd/>
                <a:tailEnd/>
              </a:ln>
            </p:spPr>
            <p:txBody>
              <a:bodyPr/>
              <a:lstStyle/>
              <a:p>
                <a:pPr algn="ctr">
                  <a:defRPr/>
                </a:pPr>
                <a:endParaRPr lang="en-US" b="1" dirty="0">
                  <a:latin typeface="+mn-lt"/>
                  <a:cs typeface="+mn-cs"/>
                </a:endParaRPr>
              </a:p>
            </p:txBody>
          </p:sp>
          <p:sp>
            <p:nvSpPr>
              <p:cNvPr id="582" name="Freeform 99"/>
              <p:cNvSpPr>
                <a:spLocks/>
              </p:cNvSpPr>
              <p:nvPr/>
            </p:nvSpPr>
            <p:spPr bwMode="auto">
              <a:xfrm>
                <a:off x="1197" y="1660"/>
                <a:ext cx="65" cy="79"/>
              </a:xfrm>
              <a:custGeom>
                <a:avLst/>
                <a:gdLst/>
                <a:ahLst/>
                <a:cxnLst>
                  <a:cxn ang="0">
                    <a:pos x="6" y="156"/>
                  </a:cxn>
                  <a:cxn ang="0">
                    <a:pos x="0" y="148"/>
                  </a:cxn>
                  <a:cxn ang="0">
                    <a:pos x="123" y="0"/>
                  </a:cxn>
                  <a:cxn ang="0">
                    <a:pos x="129" y="7"/>
                  </a:cxn>
                  <a:cxn ang="0">
                    <a:pos x="6" y="156"/>
                  </a:cxn>
                </a:cxnLst>
                <a:rect l="0" t="0" r="r" b="b"/>
                <a:pathLst>
                  <a:path w="129" h="156">
                    <a:moveTo>
                      <a:pt x="6" y="156"/>
                    </a:moveTo>
                    <a:lnTo>
                      <a:pt x="0" y="148"/>
                    </a:lnTo>
                    <a:lnTo>
                      <a:pt x="123" y="0"/>
                    </a:lnTo>
                    <a:lnTo>
                      <a:pt x="129" y="7"/>
                    </a:lnTo>
                    <a:lnTo>
                      <a:pt x="6" y="156"/>
                    </a:lnTo>
                    <a:close/>
                  </a:path>
                </a:pathLst>
              </a:custGeom>
              <a:solidFill>
                <a:srgbClr val="C9C94F"/>
              </a:solidFill>
              <a:ln w="9525">
                <a:noFill/>
                <a:round/>
                <a:headEnd/>
                <a:tailEnd/>
              </a:ln>
            </p:spPr>
            <p:txBody>
              <a:bodyPr/>
              <a:lstStyle/>
              <a:p>
                <a:pPr algn="ctr">
                  <a:defRPr/>
                </a:pPr>
                <a:endParaRPr lang="en-US" b="1" dirty="0">
                  <a:latin typeface="+mn-lt"/>
                  <a:cs typeface="+mn-cs"/>
                </a:endParaRPr>
              </a:p>
            </p:txBody>
          </p:sp>
          <p:sp>
            <p:nvSpPr>
              <p:cNvPr id="583" name="Freeform 100"/>
              <p:cNvSpPr>
                <a:spLocks/>
              </p:cNvSpPr>
              <p:nvPr/>
            </p:nvSpPr>
            <p:spPr bwMode="auto">
              <a:xfrm>
                <a:off x="1194" y="1657"/>
                <a:ext cx="62" cy="79"/>
              </a:xfrm>
              <a:custGeom>
                <a:avLst/>
                <a:gdLst/>
                <a:ahLst/>
                <a:cxnLst>
                  <a:cxn ang="0">
                    <a:pos x="7" y="154"/>
                  </a:cxn>
                  <a:cxn ang="0">
                    <a:pos x="0" y="149"/>
                  </a:cxn>
                  <a:cxn ang="0">
                    <a:pos x="125" y="0"/>
                  </a:cxn>
                  <a:cxn ang="0">
                    <a:pos x="130" y="6"/>
                  </a:cxn>
                  <a:cxn ang="0">
                    <a:pos x="7" y="154"/>
                  </a:cxn>
                </a:cxnLst>
                <a:rect l="0" t="0" r="r" b="b"/>
                <a:pathLst>
                  <a:path w="130" h="154">
                    <a:moveTo>
                      <a:pt x="7" y="154"/>
                    </a:moveTo>
                    <a:lnTo>
                      <a:pt x="0" y="149"/>
                    </a:lnTo>
                    <a:lnTo>
                      <a:pt x="125" y="0"/>
                    </a:lnTo>
                    <a:lnTo>
                      <a:pt x="130" y="6"/>
                    </a:lnTo>
                    <a:lnTo>
                      <a:pt x="7" y="154"/>
                    </a:lnTo>
                    <a:close/>
                  </a:path>
                </a:pathLst>
              </a:custGeom>
              <a:solidFill>
                <a:srgbClr val="C8C84F"/>
              </a:solidFill>
              <a:ln w="9525">
                <a:noFill/>
                <a:round/>
                <a:headEnd/>
                <a:tailEnd/>
              </a:ln>
            </p:spPr>
            <p:txBody>
              <a:bodyPr/>
              <a:lstStyle/>
              <a:p>
                <a:pPr algn="ctr">
                  <a:defRPr/>
                </a:pPr>
                <a:endParaRPr lang="en-US" b="1" dirty="0">
                  <a:latin typeface="+mn-lt"/>
                  <a:cs typeface="+mn-cs"/>
                </a:endParaRPr>
              </a:p>
            </p:txBody>
          </p:sp>
          <p:sp>
            <p:nvSpPr>
              <p:cNvPr id="584" name="Freeform 101"/>
              <p:cNvSpPr>
                <a:spLocks/>
              </p:cNvSpPr>
              <p:nvPr/>
            </p:nvSpPr>
            <p:spPr bwMode="auto">
              <a:xfrm>
                <a:off x="1176" y="1642"/>
                <a:ext cx="81" cy="86"/>
              </a:xfrm>
              <a:custGeom>
                <a:avLst/>
                <a:gdLst/>
                <a:ahLst/>
                <a:cxnLst>
                  <a:cxn ang="0">
                    <a:pos x="35" y="178"/>
                  </a:cxn>
                  <a:cxn ang="0">
                    <a:pos x="0" y="145"/>
                  </a:cxn>
                  <a:cxn ang="0">
                    <a:pos x="130" y="0"/>
                  </a:cxn>
                  <a:cxn ang="0">
                    <a:pos x="160" y="29"/>
                  </a:cxn>
                  <a:cxn ang="0">
                    <a:pos x="35" y="178"/>
                  </a:cxn>
                </a:cxnLst>
                <a:rect l="0" t="0" r="r" b="b"/>
                <a:pathLst>
                  <a:path w="160" h="178">
                    <a:moveTo>
                      <a:pt x="35" y="178"/>
                    </a:moveTo>
                    <a:lnTo>
                      <a:pt x="0" y="145"/>
                    </a:lnTo>
                    <a:lnTo>
                      <a:pt x="130" y="0"/>
                    </a:lnTo>
                    <a:lnTo>
                      <a:pt x="160" y="29"/>
                    </a:lnTo>
                    <a:lnTo>
                      <a:pt x="35" y="178"/>
                    </a:lnTo>
                    <a:close/>
                  </a:path>
                </a:pathLst>
              </a:custGeom>
              <a:solidFill>
                <a:srgbClr val="C7C74F"/>
              </a:solidFill>
              <a:ln w="9525">
                <a:noFill/>
                <a:round/>
                <a:headEnd/>
                <a:tailEnd/>
              </a:ln>
            </p:spPr>
            <p:txBody>
              <a:bodyPr/>
              <a:lstStyle/>
              <a:p>
                <a:pPr algn="ctr">
                  <a:defRPr/>
                </a:pPr>
                <a:endParaRPr lang="en-US" b="1" dirty="0">
                  <a:latin typeface="+mn-lt"/>
                  <a:cs typeface="+mn-cs"/>
                </a:endParaRPr>
              </a:p>
            </p:txBody>
          </p:sp>
          <p:sp>
            <p:nvSpPr>
              <p:cNvPr id="585" name="Freeform 102"/>
              <p:cNvSpPr>
                <a:spLocks/>
              </p:cNvSpPr>
              <p:nvPr/>
            </p:nvSpPr>
            <p:spPr bwMode="auto">
              <a:xfrm>
                <a:off x="1191" y="1654"/>
                <a:ext cx="66" cy="77"/>
              </a:xfrm>
              <a:custGeom>
                <a:avLst/>
                <a:gdLst/>
                <a:ahLst/>
                <a:cxnLst>
                  <a:cxn ang="0">
                    <a:pos x="6" y="154"/>
                  </a:cxn>
                  <a:cxn ang="0">
                    <a:pos x="0" y="148"/>
                  </a:cxn>
                  <a:cxn ang="0">
                    <a:pos x="125" y="0"/>
                  </a:cxn>
                  <a:cxn ang="0">
                    <a:pos x="131" y="5"/>
                  </a:cxn>
                  <a:cxn ang="0">
                    <a:pos x="6" y="154"/>
                  </a:cxn>
                </a:cxnLst>
                <a:rect l="0" t="0" r="r" b="b"/>
                <a:pathLst>
                  <a:path w="131" h="154">
                    <a:moveTo>
                      <a:pt x="6" y="154"/>
                    </a:moveTo>
                    <a:lnTo>
                      <a:pt x="0" y="148"/>
                    </a:lnTo>
                    <a:lnTo>
                      <a:pt x="125" y="0"/>
                    </a:lnTo>
                    <a:lnTo>
                      <a:pt x="131" y="5"/>
                    </a:lnTo>
                    <a:lnTo>
                      <a:pt x="6" y="154"/>
                    </a:lnTo>
                    <a:close/>
                  </a:path>
                </a:pathLst>
              </a:custGeom>
              <a:solidFill>
                <a:srgbClr val="C7C74F"/>
              </a:solidFill>
              <a:ln w="9525">
                <a:noFill/>
                <a:round/>
                <a:headEnd/>
                <a:tailEnd/>
              </a:ln>
            </p:spPr>
            <p:txBody>
              <a:bodyPr/>
              <a:lstStyle/>
              <a:p>
                <a:pPr algn="ctr">
                  <a:defRPr/>
                </a:pPr>
                <a:endParaRPr lang="en-US" b="1" dirty="0">
                  <a:latin typeface="+mn-lt"/>
                  <a:cs typeface="+mn-cs"/>
                </a:endParaRPr>
              </a:p>
            </p:txBody>
          </p:sp>
          <p:sp>
            <p:nvSpPr>
              <p:cNvPr id="586" name="Freeform 103"/>
              <p:cNvSpPr>
                <a:spLocks/>
              </p:cNvSpPr>
              <p:nvPr/>
            </p:nvSpPr>
            <p:spPr bwMode="auto">
              <a:xfrm>
                <a:off x="1188" y="1651"/>
                <a:ext cx="66" cy="77"/>
              </a:xfrm>
              <a:custGeom>
                <a:avLst/>
                <a:gdLst/>
                <a:ahLst/>
                <a:cxnLst>
                  <a:cxn ang="0">
                    <a:pos x="6" y="154"/>
                  </a:cxn>
                  <a:cxn ang="0">
                    <a:pos x="0" y="149"/>
                  </a:cxn>
                  <a:cxn ang="0">
                    <a:pos x="127" y="0"/>
                  </a:cxn>
                  <a:cxn ang="0">
                    <a:pos x="131" y="6"/>
                  </a:cxn>
                  <a:cxn ang="0">
                    <a:pos x="6" y="154"/>
                  </a:cxn>
                </a:cxnLst>
                <a:rect l="0" t="0" r="r" b="b"/>
                <a:pathLst>
                  <a:path w="131" h="154">
                    <a:moveTo>
                      <a:pt x="6" y="154"/>
                    </a:moveTo>
                    <a:lnTo>
                      <a:pt x="0" y="149"/>
                    </a:lnTo>
                    <a:lnTo>
                      <a:pt x="127" y="0"/>
                    </a:lnTo>
                    <a:lnTo>
                      <a:pt x="131" y="6"/>
                    </a:lnTo>
                    <a:lnTo>
                      <a:pt x="6" y="154"/>
                    </a:lnTo>
                    <a:close/>
                  </a:path>
                </a:pathLst>
              </a:custGeom>
              <a:solidFill>
                <a:srgbClr val="C6C64E"/>
              </a:solidFill>
              <a:ln w="9525">
                <a:noFill/>
                <a:round/>
                <a:headEnd/>
                <a:tailEnd/>
              </a:ln>
            </p:spPr>
            <p:txBody>
              <a:bodyPr/>
              <a:lstStyle/>
              <a:p>
                <a:pPr algn="ctr">
                  <a:defRPr/>
                </a:pPr>
                <a:endParaRPr lang="en-US" b="1" dirty="0">
                  <a:latin typeface="+mn-lt"/>
                  <a:cs typeface="+mn-cs"/>
                </a:endParaRPr>
              </a:p>
            </p:txBody>
          </p:sp>
          <p:sp>
            <p:nvSpPr>
              <p:cNvPr id="587" name="Freeform 104"/>
              <p:cNvSpPr>
                <a:spLocks/>
              </p:cNvSpPr>
              <p:nvPr/>
            </p:nvSpPr>
            <p:spPr bwMode="auto">
              <a:xfrm>
                <a:off x="1184" y="1649"/>
                <a:ext cx="65" cy="76"/>
              </a:xfrm>
              <a:custGeom>
                <a:avLst/>
                <a:gdLst/>
                <a:ahLst/>
                <a:cxnLst>
                  <a:cxn ang="0">
                    <a:pos x="5" y="152"/>
                  </a:cxn>
                  <a:cxn ang="0">
                    <a:pos x="0" y="146"/>
                  </a:cxn>
                  <a:cxn ang="0">
                    <a:pos x="127" y="0"/>
                  </a:cxn>
                  <a:cxn ang="0">
                    <a:pos x="132" y="3"/>
                  </a:cxn>
                  <a:cxn ang="0">
                    <a:pos x="5" y="152"/>
                  </a:cxn>
                </a:cxnLst>
                <a:rect l="0" t="0" r="r" b="b"/>
                <a:pathLst>
                  <a:path w="132" h="152">
                    <a:moveTo>
                      <a:pt x="5" y="152"/>
                    </a:moveTo>
                    <a:lnTo>
                      <a:pt x="0" y="146"/>
                    </a:lnTo>
                    <a:lnTo>
                      <a:pt x="127" y="0"/>
                    </a:lnTo>
                    <a:lnTo>
                      <a:pt x="132" y="3"/>
                    </a:lnTo>
                    <a:lnTo>
                      <a:pt x="5" y="152"/>
                    </a:lnTo>
                    <a:close/>
                  </a:path>
                </a:pathLst>
              </a:custGeom>
              <a:solidFill>
                <a:srgbClr val="C5C54E"/>
              </a:solidFill>
              <a:ln w="9525">
                <a:noFill/>
                <a:round/>
                <a:headEnd/>
                <a:tailEnd/>
              </a:ln>
            </p:spPr>
            <p:txBody>
              <a:bodyPr/>
              <a:lstStyle/>
              <a:p>
                <a:pPr algn="ctr">
                  <a:defRPr/>
                </a:pPr>
                <a:endParaRPr lang="en-US" b="1" dirty="0">
                  <a:latin typeface="+mn-lt"/>
                  <a:cs typeface="+mn-cs"/>
                </a:endParaRPr>
              </a:p>
            </p:txBody>
          </p:sp>
          <p:sp>
            <p:nvSpPr>
              <p:cNvPr id="588" name="Freeform 105"/>
              <p:cNvSpPr>
                <a:spLocks/>
              </p:cNvSpPr>
              <p:nvPr/>
            </p:nvSpPr>
            <p:spPr bwMode="auto">
              <a:xfrm>
                <a:off x="1183" y="1647"/>
                <a:ext cx="66" cy="76"/>
              </a:xfrm>
              <a:custGeom>
                <a:avLst/>
                <a:gdLst/>
                <a:ahLst/>
                <a:cxnLst>
                  <a:cxn ang="0">
                    <a:pos x="6" y="152"/>
                  </a:cxn>
                  <a:cxn ang="0">
                    <a:pos x="0" y="147"/>
                  </a:cxn>
                  <a:cxn ang="0">
                    <a:pos x="127" y="0"/>
                  </a:cxn>
                  <a:cxn ang="0">
                    <a:pos x="133" y="6"/>
                  </a:cxn>
                  <a:cxn ang="0">
                    <a:pos x="6" y="152"/>
                  </a:cxn>
                </a:cxnLst>
                <a:rect l="0" t="0" r="r" b="b"/>
                <a:pathLst>
                  <a:path w="133" h="152">
                    <a:moveTo>
                      <a:pt x="6" y="152"/>
                    </a:moveTo>
                    <a:lnTo>
                      <a:pt x="0" y="147"/>
                    </a:lnTo>
                    <a:lnTo>
                      <a:pt x="127" y="0"/>
                    </a:lnTo>
                    <a:lnTo>
                      <a:pt x="133" y="6"/>
                    </a:lnTo>
                    <a:lnTo>
                      <a:pt x="6" y="152"/>
                    </a:lnTo>
                    <a:close/>
                  </a:path>
                </a:pathLst>
              </a:custGeom>
              <a:solidFill>
                <a:srgbClr val="C4C44D"/>
              </a:solidFill>
              <a:ln w="9525">
                <a:noFill/>
                <a:round/>
                <a:headEnd/>
                <a:tailEnd/>
              </a:ln>
            </p:spPr>
            <p:txBody>
              <a:bodyPr/>
              <a:lstStyle/>
              <a:p>
                <a:pPr algn="ctr">
                  <a:defRPr/>
                </a:pPr>
                <a:endParaRPr lang="en-US" b="1" dirty="0">
                  <a:latin typeface="+mn-lt"/>
                  <a:cs typeface="+mn-cs"/>
                </a:endParaRPr>
              </a:p>
            </p:txBody>
          </p:sp>
          <p:sp>
            <p:nvSpPr>
              <p:cNvPr id="589" name="Freeform 106"/>
              <p:cNvSpPr>
                <a:spLocks/>
              </p:cNvSpPr>
              <p:nvPr/>
            </p:nvSpPr>
            <p:spPr bwMode="auto">
              <a:xfrm>
                <a:off x="1180" y="1645"/>
                <a:ext cx="66" cy="75"/>
              </a:xfrm>
              <a:custGeom>
                <a:avLst/>
                <a:gdLst/>
                <a:ahLst/>
                <a:cxnLst>
                  <a:cxn ang="0">
                    <a:pos x="6" y="151"/>
                  </a:cxn>
                  <a:cxn ang="0">
                    <a:pos x="0" y="145"/>
                  </a:cxn>
                  <a:cxn ang="0">
                    <a:pos x="128" y="0"/>
                  </a:cxn>
                  <a:cxn ang="0">
                    <a:pos x="133" y="4"/>
                  </a:cxn>
                  <a:cxn ang="0">
                    <a:pos x="6" y="151"/>
                  </a:cxn>
                </a:cxnLst>
                <a:rect l="0" t="0" r="r" b="b"/>
                <a:pathLst>
                  <a:path w="133" h="151">
                    <a:moveTo>
                      <a:pt x="6" y="151"/>
                    </a:moveTo>
                    <a:lnTo>
                      <a:pt x="0" y="145"/>
                    </a:lnTo>
                    <a:lnTo>
                      <a:pt x="128" y="0"/>
                    </a:lnTo>
                    <a:lnTo>
                      <a:pt x="133" y="4"/>
                    </a:lnTo>
                    <a:lnTo>
                      <a:pt x="6" y="151"/>
                    </a:lnTo>
                    <a:close/>
                  </a:path>
                </a:pathLst>
              </a:custGeom>
              <a:solidFill>
                <a:srgbClr val="C3C34D"/>
              </a:solidFill>
              <a:ln w="9525">
                <a:noFill/>
                <a:round/>
                <a:headEnd/>
                <a:tailEnd/>
              </a:ln>
            </p:spPr>
            <p:txBody>
              <a:bodyPr/>
              <a:lstStyle/>
              <a:p>
                <a:pPr algn="ctr">
                  <a:defRPr/>
                </a:pPr>
                <a:endParaRPr lang="en-US" b="1" dirty="0">
                  <a:latin typeface="+mn-lt"/>
                  <a:cs typeface="+mn-cs"/>
                </a:endParaRPr>
              </a:p>
            </p:txBody>
          </p:sp>
          <p:sp>
            <p:nvSpPr>
              <p:cNvPr id="590" name="Freeform 107"/>
              <p:cNvSpPr>
                <a:spLocks/>
              </p:cNvSpPr>
              <p:nvPr/>
            </p:nvSpPr>
            <p:spPr bwMode="auto">
              <a:xfrm>
                <a:off x="1008" y="1642"/>
                <a:ext cx="68" cy="75"/>
              </a:xfrm>
              <a:custGeom>
                <a:avLst/>
                <a:gdLst/>
                <a:ahLst/>
                <a:cxnLst>
                  <a:cxn ang="0">
                    <a:pos x="6" y="150"/>
                  </a:cxn>
                  <a:cxn ang="0">
                    <a:pos x="0" y="145"/>
                  </a:cxn>
                  <a:cxn ang="0">
                    <a:pos x="130" y="0"/>
                  </a:cxn>
                  <a:cxn ang="0">
                    <a:pos x="134" y="5"/>
                  </a:cxn>
                  <a:cxn ang="0">
                    <a:pos x="6" y="150"/>
                  </a:cxn>
                </a:cxnLst>
                <a:rect l="0" t="0" r="r" b="b"/>
                <a:pathLst>
                  <a:path w="134" h="150">
                    <a:moveTo>
                      <a:pt x="6" y="150"/>
                    </a:moveTo>
                    <a:lnTo>
                      <a:pt x="0" y="145"/>
                    </a:lnTo>
                    <a:lnTo>
                      <a:pt x="130" y="0"/>
                    </a:lnTo>
                    <a:lnTo>
                      <a:pt x="134" y="5"/>
                    </a:lnTo>
                    <a:lnTo>
                      <a:pt x="6" y="150"/>
                    </a:lnTo>
                    <a:close/>
                  </a:path>
                </a:pathLst>
              </a:custGeom>
              <a:solidFill>
                <a:srgbClr val="C2C24D"/>
              </a:solidFill>
              <a:ln w="9525">
                <a:noFill/>
                <a:round/>
                <a:headEnd/>
                <a:tailEnd/>
              </a:ln>
            </p:spPr>
            <p:txBody>
              <a:bodyPr/>
              <a:lstStyle/>
              <a:p>
                <a:pPr algn="ctr">
                  <a:defRPr/>
                </a:pPr>
                <a:endParaRPr lang="en-US" b="1" dirty="0">
                  <a:latin typeface="+mn-lt"/>
                  <a:cs typeface="+mn-cs"/>
                </a:endParaRPr>
              </a:p>
            </p:txBody>
          </p:sp>
          <p:sp>
            <p:nvSpPr>
              <p:cNvPr id="591" name="Freeform 108"/>
              <p:cNvSpPr>
                <a:spLocks/>
              </p:cNvSpPr>
              <p:nvPr/>
            </p:nvSpPr>
            <p:spPr bwMode="auto">
              <a:xfrm>
                <a:off x="1158" y="1629"/>
                <a:ext cx="83" cy="85"/>
              </a:xfrm>
              <a:custGeom>
                <a:avLst/>
                <a:gdLst/>
                <a:ahLst/>
                <a:cxnLst>
                  <a:cxn ang="0">
                    <a:pos x="37" y="171"/>
                  </a:cxn>
                  <a:cxn ang="0">
                    <a:pos x="0" y="143"/>
                  </a:cxn>
                  <a:cxn ang="0">
                    <a:pos x="133" y="0"/>
                  </a:cxn>
                  <a:cxn ang="0">
                    <a:pos x="167" y="26"/>
                  </a:cxn>
                  <a:cxn ang="0">
                    <a:pos x="37" y="171"/>
                  </a:cxn>
                </a:cxnLst>
                <a:rect l="0" t="0" r="r" b="b"/>
                <a:pathLst>
                  <a:path w="167" h="171">
                    <a:moveTo>
                      <a:pt x="37" y="171"/>
                    </a:moveTo>
                    <a:lnTo>
                      <a:pt x="0" y="143"/>
                    </a:lnTo>
                    <a:lnTo>
                      <a:pt x="133" y="0"/>
                    </a:lnTo>
                    <a:lnTo>
                      <a:pt x="167" y="26"/>
                    </a:lnTo>
                    <a:lnTo>
                      <a:pt x="37" y="171"/>
                    </a:lnTo>
                    <a:close/>
                  </a:path>
                </a:pathLst>
              </a:custGeom>
              <a:solidFill>
                <a:srgbClr val="C1C14D"/>
              </a:solidFill>
              <a:ln w="9525">
                <a:noFill/>
                <a:round/>
                <a:headEnd/>
                <a:tailEnd/>
              </a:ln>
            </p:spPr>
            <p:txBody>
              <a:bodyPr/>
              <a:lstStyle/>
              <a:p>
                <a:pPr algn="ctr">
                  <a:defRPr/>
                </a:pPr>
                <a:endParaRPr lang="en-US" b="1" dirty="0">
                  <a:latin typeface="+mn-lt"/>
                  <a:cs typeface="+mn-cs"/>
                </a:endParaRPr>
              </a:p>
            </p:txBody>
          </p:sp>
          <p:sp>
            <p:nvSpPr>
              <p:cNvPr id="592" name="Freeform 109"/>
              <p:cNvSpPr>
                <a:spLocks/>
              </p:cNvSpPr>
              <p:nvPr/>
            </p:nvSpPr>
            <p:spPr bwMode="auto">
              <a:xfrm>
                <a:off x="1173" y="1639"/>
                <a:ext cx="68" cy="75"/>
              </a:xfrm>
              <a:custGeom>
                <a:avLst/>
                <a:gdLst/>
                <a:ahLst/>
                <a:cxnLst>
                  <a:cxn ang="0">
                    <a:pos x="6" y="151"/>
                  </a:cxn>
                  <a:cxn ang="0">
                    <a:pos x="0" y="145"/>
                  </a:cxn>
                  <a:cxn ang="0">
                    <a:pos x="128" y="0"/>
                  </a:cxn>
                  <a:cxn ang="0">
                    <a:pos x="136" y="6"/>
                  </a:cxn>
                  <a:cxn ang="0">
                    <a:pos x="6" y="151"/>
                  </a:cxn>
                </a:cxnLst>
                <a:rect l="0" t="0" r="r" b="b"/>
                <a:pathLst>
                  <a:path w="136" h="151">
                    <a:moveTo>
                      <a:pt x="6" y="151"/>
                    </a:moveTo>
                    <a:lnTo>
                      <a:pt x="0" y="145"/>
                    </a:lnTo>
                    <a:lnTo>
                      <a:pt x="128" y="0"/>
                    </a:lnTo>
                    <a:lnTo>
                      <a:pt x="136" y="6"/>
                    </a:lnTo>
                    <a:lnTo>
                      <a:pt x="6" y="151"/>
                    </a:lnTo>
                    <a:close/>
                  </a:path>
                </a:pathLst>
              </a:custGeom>
              <a:solidFill>
                <a:srgbClr val="C1C14D"/>
              </a:solidFill>
              <a:ln w="9525">
                <a:noFill/>
                <a:round/>
                <a:headEnd/>
                <a:tailEnd/>
              </a:ln>
            </p:spPr>
            <p:txBody>
              <a:bodyPr/>
              <a:lstStyle/>
              <a:p>
                <a:pPr algn="ctr">
                  <a:defRPr/>
                </a:pPr>
                <a:endParaRPr lang="en-US" b="1" dirty="0">
                  <a:latin typeface="+mn-lt"/>
                  <a:cs typeface="+mn-cs"/>
                </a:endParaRPr>
              </a:p>
            </p:txBody>
          </p:sp>
          <p:sp>
            <p:nvSpPr>
              <p:cNvPr id="593" name="Freeform 110"/>
              <p:cNvSpPr>
                <a:spLocks/>
              </p:cNvSpPr>
              <p:nvPr/>
            </p:nvSpPr>
            <p:spPr bwMode="auto">
              <a:xfrm>
                <a:off x="1169" y="1633"/>
                <a:ext cx="68" cy="78"/>
              </a:xfrm>
              <a:custGeom>
                <a:avLst/>
                <a:gdLst/>
                <a:ahLst/>
                <a:cxnLst>
                  <a:cxn ang="0">
                    <a:pos x="8" y="150"/>
                  </a:cxn>
                  <a:cxn ang="0">
                    <a:pos x="0" y="144"/>
                  </a:cxn>
                  <a:cxn ang="0">
                    <a:pos x="130" y="0"/>
                  </a:cxn>
                  <a:cxn ang="0">
                    <a:pos x="136" y="5"/>
                  </a:cxn>
                  <a:cxn ang="0">
                    <a:pos x="8" y="150"/>
                  </a:cxn>
                </a:cxnLst>
                <a:rect l="0" t="0" r="r" b="b"/>
                <a:pathLst>
                  <a:path w="136" h="150">
                    <a:moveTo>
                      <a:pt x="8" y="150"/>
                    </a:moveTo>
                    <a:lnTo>
                      <a:pt x="0" y="144"/>
                    </a:lnTo>
                    <a:lnTo>
                      <a:pt x="130" y="0"/>
                    </a:lnTo>
                    <a:lnTo>
                      <a:pt x="136" y="5"/>
                    </a:lnTo>
                    <a:lnTo>
                      <a:pt x="8" y="150"/>
                    </a:lnTo>
                    <a:close/>
                  </a:path>
                </a:pathLst>
              </a:custGeom>
              <a:solidFill>
                <a:srgbClr val="C0C04C"/>
              </a:solidFill>
              <a:ln w="9525">
                <a:noFill/>
                <a:round/>
                <a:headEnd/>
                <a:tailEnd/>
              </a:ln>
            </p:spPr>
            <p:txBody>
              <a:bodyPr/>
              <a:lstStyle/>
              <a:p>
                <a:pPr algn="ctr">
                  <a:defRPr/>
                </a:pPr>
                <a:endParaRPr lang="en-US" b="1" dirty="0">
                  <a:latin typeface="+mn-lt"/>
                  <a:cs typeface="+mn-cs"/>
                </a:endParaRPr>
              </a:p>
            </p:txBody>
          </p:sp>
          <p:sp>
            <p:nvSpPr>
              <p:cNvPr id="594" name="Freeform 111"/>
              <p:cNvSpPr>
                <a:spLocks/>
              </p:cNvSpPr>
              <p:nvPr/>
            </p:nvSpPr>
            <p:spPr bwMode="auto">
              <a:xfrm>
                <a:off x="1166" y="1632"/>
                <a:ext cx="68" cy="78"/>
              </a:xfrm>
              <a:custGeom>
                <a:avLst/>
                <a:gdLst/>
                <a:ahLst/>
                <a:cxnLst>
                  <a:cxn ang="0">
                    <a:pos x="8" y="148"/>
                  </a:cxn>
                  <a:cxn ang="0">
                    <a:pos x="0" y="143"/>
                  </a:cxn>
                  <a:cxn ang="0">
                    <a:pos x="131" y="0"/>
                  </a:cxn>
                  <a:cxn ang="0">
                    <a:pos x="138" y="4"/>
                  </a:cxn>
                  <a:cxn ang="0">
                    <a:pos x="8" y="148"/>
                  </a:cxn>
                </a:cxnLst>
                <a:rect l="0" t="0" r="r" b="b"/>
                <a:pathLst>
                  <a:path w="138" h="148">
                    <a:moveTo>
                      <a:pt x="8" y="148"/>
                    </a:moveTo>
                    <a:lnTo>
                      <a:pt x="0" y="143"/>
                    </a:lnTo>
                    <a:lnTo>
                      <a:pt x="131" y="0"/>
                    </a:lnTo>
                    <a:lnTo>
                      <a:pt x="138" y="4"/>
                    </a:lnTo>
                    <a:lnTo>
                      <a:pt x="8" y="148"/>
                    </a:lnTo>
                    <a:close/>
                  </a:path>
                </a:pathLst>
              </a:custGeom>
              <a:solidFill>
                <a:srgbClr val="BFBF4C"/>
              </a:solidFill>
              <a:ln w="9525">
                <a:noFill/>
                <a:round/>
                <a:headEnd/>
                <a:tailEnd/>
              </a:ln>
            </p:spPr>
            <p:txBody>
              <a:bodyPr/>
              <a:lstStyle/>
              <a:p>
                <a:pPr algn="ctr">
                  <a:defRPr/>
                </a:pPr>
                <a:endParaRPr lang="en-US" b="1" dirty="0">
                  <a:latin typeface="+mn-lt"/>
                  <a:cs typeface="+mn-cs"/>
                </a:endParaRPr>
              </a:p>
            </p:txBody>
          </p:sp>
          <p:sp>
            <p:nvSpPr>
              <p:cNvPr id="595" name="Freeform 112"/>
              <p:cNvSpPr>
                <a:spLocks/>
              </p:cNvSpPr>
              <p:nvPr/>
            </p:nvSpPr>
            <p:spPr bwMode="auto">
              <a:xfrm>
                <a:off x="1162" y="1632"/>
                <a:ext cx="69" cy="77"/>
              </a:xfrm>
              <a:custGeom>
                <a:avLst/>
                <a:gdLst/>
                <a:ahLst/>
                <a:cxnLst>
                  <a:cxn ang="0">
                    <a:pos x="7" y="149"/>
                  </a:cxn>
                  <a:cxn ang="0">
                    <a:pos x="0" y="143"/>
                  </a:cxn>
                  <a:cxn ang="0">
                    <a:pos x="131" y="0"/>
                  </a:cxn>
                  <a:cxn ang="0">
                    <a:pos x="138" y="6"/>
                  </a:cxn>
                  <a:cxn ang="0">
                    <a:pos x="7" y="149"/>
                  </a:cxn>
                </a:cxnLst>
                <a:rect l="0" t="0" r="r" b="b"/>
                <a:pathLst>
                  <a:path w="138" h="149">
                    <a:moveTo>
                      <a:pt x="7" y="149"/>
                    </a:moveTo>
                    <a:lnTo>
                      <a:pt x="0" y="143"/>
                    </a:lnTo>
                    <a:lnTo>
                      <a:pt x="131" y="0"/>
                    </a:lnTo>
                    <a:lnTo>
                      <a:pt x="138" y="6"/>
                    </a:lnTo>
                    <a:lnTo>
                      <a:pt x="7" y="149"/>
                    </a:lnTo>
                    <a:close/>
                  </a:path>
                </a:pathLst>
              </a:custGeom>
              <a:solidFill>
                <a:srgbClr val="BEBE4B"/>
              </a:solidFill>
              <a:ln w="9525">
                <a:noFill/>
                <a:round/>
                <a:headEnd/>
                <a:tailEnd/>
              </a:ln>
            </p:spPr>
            <p:txBody>
              <a:bodyPr/>
              <a:lstStyle/>
              <a:p>
                <a:pPr algn="ctr">
                  <a:defRPr/>
                </a:pPr>
                <a:endParaRPr lang="en-US" b="1" dirty="0">
                  <a:latin typeface="+mn-lt"/>
                  <a:cs typeface="+mn-cs"/>
                </a:endParaRPr>
              </a:p>
            </p:txBody>
          </p:sp>
          <p:sp>
            <p:nvSpPr>
              <p:cNvPr id="596" name="Freeform 113"/>
              <p:cNvSpPr>
                <a:spLocks/>
              </p:cNvSpPr>
              <p:nvPr/>
            </p:nvSpPr>
            <p:spPr bwMode="auto">
              <a:xfrm>
                <a:off x="1158" y="1629"/>
                <a:ext cx="69" cy="77"/>
              </a:xfrm>
              <a:custGeom>
                <a:avLst/>
                <a:gdLst/>
                <a:ahLst/>
                <a:cxnLst>
                  <a:cxn ang="0">
                    <a:pos x="8" y="148"/>
                  </a:cxn>
                  <a:cxn ang="0">
                    <a:pos x="0" y="143"/>
                  </a:cxn>
                  <a:cxn ang="0">
                    <a:pos x="133" y="0"/>
                  </a:cxn>
                  <a:cxn ang="0">
                    <a:pos x="139" y="5"/>
                  </a:cxn>
                  <a:cxn ang="0">
                    <a:pos x="8" y="148"/>
                  </a:cxn>
                </a:cxnLst>
                <a:rect l="0" t="0" r="r" b="b"/>
                <a:pathLst>
                  <a:path w="139" h="148">
                    <a:moveTo>
                      <a:pt x="8" y="148"/>
                    </a:moveTo>
                    <a:lnTo>
                      <a:pt x="0" y="143"/>
                    </a:lnTo>
                    <a:lnTo>
                      <a:pt x="133" y="0"/>
                    </a:lnTo>
                    <a:lnTo>
                      <a:pt x="139" y="5"/>
                    </a:lnTo>
                    <a:lnTo>
                      <a:pt x="8" y="148"/>
                    </a:lnTo>
                    <a:close/>
                  </a:path>
                </a:pathLst>
              </a:custGeom>
              <a:solidFill>
                <a:srgbClr val="BDBD4B"/>
              </a:solidFill>
              <a:ln w="9525">
                <a:noFill/>
                <a:round/>
                <a:headEnd/>
                <a:tailEnd/>
              </a:ln>
            </p:spPr>
            <p:txBody>
              <a:bodyPr/>
              <a:lstStyle/>
              <a:p>
                <a:pPr algn="ctr">
                  <a:defRPr/>
                </a:pPr>
                <a:endParaRPr lang="en-US" b="1" dirty="0">
                  <a:latin typeface="+mn-lt"/>
                  <a:cs typeface="+mn-cs"/>
                </a:endParaRPr>
              </a:p>
            </p:txBody>
          </p:sp>
          <p:sp>
            <p:nvSpPr>
              <p:cNvPr id="597" name="Freeform 114"/>
              <p:cNvSpPr>
                <a:spLocks/>
              </p:cNvSpPr>
              <p:nvPr/>
            </p:nvSpPr>
            <p:spPr bwMode="auto">
              <a:xfrm>
                <a:off x="1139" y="1618"/>
                <a:ext cx="85" cy="79"/>
              </a:xfrm>
              <a:custGeom>
                <a:avLst/>
                <a:gdLst/>
                <a:ahLst/>
                <a:cxnLst>
                  <a:cxn ang="0">
                    <a:pos x="39" y="165"/>
                  </a:cxn>
                  <a:cxn ang="0">
                    <a:pos x="0" y="139"/>
                  </a:cxn>
                  <a:cxn ang="0">
                    <a:pos x="135" y="0"/>
                  </a:cxn>
                  <a:cxn ang="0">
                    <a:pos x="172" y="22"/>
                  </a:cxn>
                  <a:cxn ang="0">
                    <a:pos x="39" y="165"/>
                  </a:cxn>
                </a:cxnLst>
                <a:rect l="0" t="0" r="r" b="b"/>
                <a:pathLst>
                  <a:path w="172" h="165">
                    <a:moveTo>
                      <a:pt x="39" y="165"/>
                    </a:moveTo>
                    <a:lnTo>
                      <a:pt x="0" y="139"/>
                    </a:lnTo>
                    <a:lnTo>
                      <a:pt x="135" y="0"/>
                    </a:lnTo>
                    <a:lnTo>
                      <a:pt x="172" y="22"/>
                    </a:lnTo>
                    <a:lnTo>
                      <a:pt x="39" y="165"/>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598" name="Freeform 115"/>
              <p:cNvSpPr>
                <a:spLocks/>
              </p:cNvSpPr>
              <p:nvPr/>
            </p:nvSpPr>
            <p:spPr bwMode="auto">
              <a:xfrm>
                <a:off x="1155" y="1627"/>
                <a:ext cx="69" cy="73"/>
              </a:xfrm>
              <a:custGeom>
                <a:avLst/>
                <a:gdLst/>
                <a:ahLst/>
                <a:cxnLst>
                  <a:cxn ang="0">
                    <a:pos x="6" y="147"/>
                  </a:cxn>
                  <a:cxn ang="0">
                    <a:pos x="0" y="143"/>
                  </a:cxn>
                  <a:cxn ang="0">
                    <a:pos x="132" y="0"/>
                  </a:cxn>
                  <a:cxn ang="0">
                    <a:pos x="139" y="4"/>
                  </a:cxn>
                  <a:cxn ang="0">
                    <a:pos x="6" y="147"/>
                  </a:cxn>
                </a:cxnLst>
                <a:rect l="0" t="0" r="r" b="b"/>
                <a:pathLst>
                  <a:path w="139" h="147">
                    <a:moveTo>
                      <a:pt x="6" y="147"/>
                    </a:moveTo>
                    <a:lnTo>
                      <a:pt x="0" y="143"/>
                    </a:lnTo>
                    <a:lnTo>
                      <a:pt x="132" y="0"/>
                    </a:lnTo>
                    <a:lnTo>
                      <a:pt x="139" y="4"/>
                    </a:lnTo>
                    <a:lnTo>
                      <a:pt x="6" y="147"/>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599" name="Freeform 116"/>
              <p:cNvSpPr>
                <a:spLocks/>
              </p:cNvSpPr>
              <p:nvPr/>
            </p:nvSpPr>
            <p:spPr bwMode="auto">
              <a:xfrm>
                <a:off x="1152" y="1625"/>
                <a:ext cx="69" cy="73"/>
              </a:xfrm>
              <a:custGeom>
                <a:avLst/>
                <a:gdLst/>
                <a:ahLst/>
                <a:cxnLst>
                  <a:cxn ang="0">
                    <a:pos x="7" y="147"/>
                  </a:cxn>
                  <a:cxn ang="0">
                    <a:pos x="0" y="141"/>
                  </a:cxn>
                  <a:cxn ang="0">
                    <a:pos x="133" y="0"/>
                  </a:cxn>
                  <a:cxn ang="0">
                    <a:pos x="139" y="4"/>
                  </a:cxn>
                  <a:cxn ang="0">
                    <a:pos x="7" y="147"/>
                  </a:cxn>
                </a:cxnLst>
                <a:rect l="0" t="0" r="r" b="b"/>
                <a:pathLst>
                  <a:path w="139" h="147">
                    <a:moveTo>
                      <a:pt x="7" y="147"/>
                    </a:moveTo>
                    <a:lnTo>
                      <a:pt x="0" y="141"/>
                    </a:lnTo>
                    <a:lnTo>
                      <a:pt x="133" y="0"/>
                    </a:lnTo>
                    <a:lnTo>
                      <a:pt x="139" y="4"/>
                    </a:lnTo>
                    <a:lnTo>
                      <a:pt x="7" y="147"/>
                    </a:lnTo>
                    <a:close/>
                  </a:path>
                </a:pathLst>
              </a:custGeom>
              <a:solidFill>
                <a:srgbClr val="BBBB4A"/>
              </a:solidFill>
              <a:ln w="9525">
                <a:noFill/>
                <a:round/>
                <a:headEnd/>
                <a:tailEnd/>
              </a:ln>
            </p:spPr>
            <p:txBody>
              <a:bodyPr/>
              <a:lstStyle/>
              <a:p>
                <a:pPr algn="ctr">
                  <a:defRPr/>
                </a:pPr>
                <a:endParaRPr lang="en-US" b="1" dirty="0">
                  <a:latin typeface="+mn-lt"/>
                  <a:cs typeface="+mn-cs"/>
                </a:endParaRPr>
              </a:p>
            </p:txBody>
          </p:sp>
          <p:sp>
            <p:nvSpPr>
              <p:cNvPr id="600" name="Freeform 117"/>
              <p:cNvSpPr>
                <a:spLocks/>
              </p:cNvSpPr>
              <p:nvPr/>
            </p:nvSpPr>
            <p:spPr bwMode="auto">
              <a:xfrm>
                <a:off x="1148" y="1623"/>
                <a:ext cx="69" cy="73"/>
              </a:xfrm>
              <a:custGeom>
                <a:avLst/>
                <a:gdLst/>
                <a:ahLst/>
                <a:cxnLst>
                  <a:cxn ang="0">
                    <a:pos x="6" y="144"/>
                  </a:cxn>
                  <a:cxn ang="0">
                    <a:pos x="0" y="141"/>
                  </a:cxn>
                  <a:cxn ang="0">
                    <a:pos x="133" y="0"/>
                  </a:cxn>
                  <a:cxn ang="0">
                    <a:pos x="139" y="3"/>
                  </a:cxn>
                  <a:cxn ang="0">
                    <a:pos x="6" y="144"/>
                  </a:cxn>
                </a:cxnLst>
                <a:rect l="0" t="0" r="r" b="b"/>
                <a:pathLst>
                  <a:path w="139" h="144">
                    <a:moveTo>
                      <a:pt x="6" y="144"/>
                    </a:moveTo>
                    <a:lnTo>
                      <a:pt x="0" y="141"/>
                    </a:lnTo>
                    <a:lnTo>
                      <a:pt x="133" y="0"/>
                    </a:lnTo>
                    <a:lnTo>
                      <a:pt x="139" y="3"/>
                    </a:lnTo>
                    <a:lnTo>
                      <a:pt x="6" y="144"/>
                    </a:lnTo>
                    <a:close/>
                  </a:path>
                </a:pathLst>
              </a:custGeom>
              <a:solidFill>
                <a:srgbClr val="BABA4A"/>
              </a:solidFill>
              <a:ln w="9525">
                <a:noFill/>
                <a:round/>
                <a:headEnd/>
                <a:tailEnd/>
              </a:ln>
            </p:spPr>
            <p:txBody>
              <a:bodyPr/>
              <a:lstStyle/>
              <a:p>
                <a:pPr algn="ctr">
                  <a:defRPr/>
                </a:pPr>
                <a:endParaRPr lang="en-US" b="1" dirty="0">
                  <a:latin typeface="+mn-lt"/>
                  <a:cs typeface="+mn-cs"/>
                </a:endParaRPr>
              </a:p>
            </p:txBody>
          </p:sp>
          <p:sp>
            <p:nvSpPr>
              <p:cNvPr id="601" name="Freeform 118"/>
              <p:cNvSpPr>
                <a:spLocks/>
              </p:cNvSpPr>
              <p:nvPr/>
            </p:nvSpPr>
            <p:spPr bwMode="auto">
              <a:xfrm>
                <a:off x="1145" y="1621"/>
                <a:ext cx="69" cy="73"/>
              </a:xfrm>
              <a:custGeom>
                <a:avLst/>
                <a:gdLst/>
                <a:ahLst/>
                <a:cxnLst>
                  <a:cxn ang="0">
                    <a:pos x="7" y="145"/>
                  </a:cxn>
                  <a:cxn ang="0">
                    <a:pos x="0" y="141"/>
                  </a:cxn>
                  <a:cxn ang="0">
                    <a:pos x="134" y="0"/>
                  </a:cxn>
                  <a:cxn ang="0">
                    <a:pos x="140" y="4"/>
                  </a:cxn>
                  <a:cxn ang="0">
                    <a:pos x="7" y="145"/>
                  </a:cxn>
                </a:cxnLst>
                <a:rect l="0" t="0" r="r" b="b"/>
                <a:pathLst>
                  <a:path w="140" h="145">
                    <a:moveTo>
                      <a:pt x="7" y="145"/>
                    </a:moveTo>
                    <a:lnTo>
                      <a:pt x="0" y="141"/>
                    </a:lnTo>
                    <a:lnTo>
                      <a:pt x="134" y="0"/>
                    </a:lnTo>
                    <a:lnTo>
                      <a:pt x="140" y="4"/>
                    </a:lnTo>
                    <a:lnTo>
                      <a:pt x="7" y="145"/>
                    </a:lnTo>
                    <a:close/>
                  </a:path>
                </a:pathLst>
              </a:custGeom>
              <a:solidFill>
                <a:srgbClr val="B9B949"/>
              </a:solidFill>
              <a:ln w="9525">
                <a:noFill/>
                <a:round/>
                <a:headEnd/>
                <a:tailEnd/>
              </a:ln>
            </p:spPr>
            <p:txBody>
              <a:bodyPr/>
              <a:lstStyle/>
              <a:p>
                <a:pPr algn="ctr">
                  <a:defRPr/>
                </a:pPr>
                <a:endParaRPr lang="en-US" b="1" dirty="0">
                  <a:latin typeface="+mn-lt"/>
                  <a:cs typeface="+mn-cs"/>
                </a:endParaRPr>
              </a:p>
            </p:txBody>
          </p:sp>
          <p:sp>
            <p:nvSpPr>
              <p:cNvPr id="602" name="Freeform 119"/>
              <p:cNvSpPr>
                <a:spLocks/>
              </p:cNvSpPr>
              <p:nvPr/>
            </p:nvSpPr>
            <p:spPr bwMode="auto">
              <a:xfrm>
                <a:off x="1140" y="1620"/>
                <a:ext cx="70" cy="72"/>
              </a:xfrm>
              <a:custGeom>
                <a:avLst/>
                <a:gdLst/>
                <a:ahLst/>
                <a:cxnLst>
                  <a:cxn ang="0">
                    <a:pos x="7" y="145"/>
                  </a:cxn>
                  <a:cxn ang="0">
                    <a:pos x="0" y="141"/>
                  </a:cxn>
                  <a:cxn ang="0">
                    <a:pos x="135" y="0"/>
                  </a:cxn>
                  <a:cxn ang="0">
                    <a:pos x="141" y="4"/>
                  </a:cxn>
                  <a:cxn ang="0">
                    <a:pos x="7" y="145"/>
                  </a:cxn>
                </a:cxnLst>
                <a:rect l="0" t="0" r="r" b="b"/>
                <a:pathLst>
                  <a:path w="141" h="145">
                    <a:moveTo>
                      <a:pt x="7" y="145"/>
                    </a:moveTo>
                    <a:lnTo>
                      <a:pt x="0" y="141"/>
                    </a:lnTo>
                    <a:lnTo>
                      <a:pt x="135" y="0"/>
                    </a:lnTo>
                    <a:lnTo>
                      <a:pt x="141" y="4"/>
                    </a:lnTo>
                    <a:lnTo>
                      <a:pt x="7" y="145"/>
                    </a:lnTo>
                    <a:close/>
                  </a:path>
                </a:pathLst>
              </a:custGeom>
              <a:solidFill>
                <a:srgbClr val="B8B849"/>
              </a:solidFill>
              <a:ln w="9525">
                <a:noFill/>
                <a:round/>
                <a:headEnd/>
                <a:tailEnd/>
              </a:ln>
            </p:spPr>
            <p:txBody>
              <a:bodyPr/>
              <a:lstStyle/>
              <a:p>
                <a:pPr algn="ctr">
                  <a:defRPr/>
                </a:pPr>
                <a:endParaRPr lang="en-US" b="1" dirty="0">
                  <a:latin typeface="+mn-lt"/>
                  <a:cs typeface="+mn-cs"/>
                </a:endParaRPr>
              </a:p>
            </p:txBody>
          </p:sp>
          <p:sp>
            <p:nvSpPr>
              <p:cNvPr id="603" name="Freeform 120"/>
              <p:cNvSpPr>
                <a:spLocks/>
              </p:cNvSpPr>
              <p:nvPr/>
            </p:nvSpPr>
            <p:spPr bwMode="auto">
              <a:xfrm>
                <a:off x="1139" y="1618"/>
                <a:ext cx="70" cy="72"/>
              </a:xfrm>
              <a:custGeom>
                <a:avLst/>
                <a:gdLst/>
                <a:ahLst/>
                <a:cxnLst>
                  <a:cxn ang="0">
                    <a:pos x="6" y="144"/>
                  </a:cxn>
                  <a:cxn ang="0">
                    <a:pos x="0" y="139"/>
                  </a:cxn>
                  <a:cxn ang="0">
                    <a:pos x="135" y="0"/>
                  </a:cxn>
                  <a:cxn ang="0">
                    <a:pos x="141" y="3"/>
                  </a:cxn>
                  <a:cxn ang="0">
                    <a:pos x="6" y="144"/>
                  </a:cxn>
                </a:cxnLst>
                <a:rect l="0" t="0" r="r" b="b"/>
                <a:pathLst>
                  <a:path w="141" h="144">
                    <a:moveTo>
                      <a:pt x="6" y="144"/>
                    </a:moveTo>
                    <a:lnTo>
                      <a:pt x="0" y="139"/>
                    </a:lnTo>
                    <a:lnTo>
                      <a:pt x="135" y="0"/>
                    </a:lnTo>
                    <a:lnTo>
                      <a:pt x="141" y="3"/>
                    </a:lnTo>
                    <a:lnTo>
                      <a:pt x="6" y="144"/>
                    </a:lnTo>
                    <a:close/>
                  </a:path>
                </a:pathLst>
              </a:custGeom>
              <a:solidFill>
                <a:srgbClr val="B7B748"/>
              </a:solidFill>
              <a:ln w="9525">
                <a:noFill/>
                <a:round/>
                <a:headEnd/>
                <a:tailEnd/>
              </a:ln>
            </p:spPr>
            <p:txBody>
              <a:bodyPr/>
              <a:lstStyle/>
              <a:p>
                <a:pPr algn="ctr">
                  <a:defRPr/>
                </a:pPr>
                <a:endParaRPr lang="en-US" b="1" dirty="0">
                  <a:latin typeface="+mn-lt"/>
                  <a:cs typeface="+mn-cs"/>
                </a:endParaRPr>
              </a:p>
            </p:txBody>
          </p:sp>
          <p:sp>
            <p:nvSpPr>
              <p:cNvPr id="604" name="Freeform 121"/>
              <p:cNvSpPr>
                <a:spLocks/>
              </p:cNvSpPr>
              <p:nvPr/>
            </p:nvSpPr>
            <p:spPr bwMode="auto">
              <a:xfrm>
                <a:off x="1117" y="1608"/>
                <a:ext cx="89" cy="79"/>
              </a:xfrm>
              <a:custGeom>
                <a:avLst/>
                <a:gdLst/>
                <a:ahLst/>
                <a:cxnLst>
                  <a:cxn ang="0">
                    <a:pos x="43" y="160"/>
                  </a:cxn>
                  <a:cxn ang="0">
                    <a:pos x="0" y="139"/>
                  </a:cxn>
                  <a:cxn ang="0">
                    <a:pos x="140" y="0"/>
                  </a:cxn>
                  <a:cxn ang="0">
                    <a:pos x="178" y="21"/>
                  </a:cxn>
                  <a:cxn ang="0">
                    <a:pos x="43" y="160"/>
                  </a:cxn>
                </a:cxnLst>
                <a:rect l="0" t="0" r="r" b="b"/>
                <a:pathLst>
                  <a:path w="178" h="160">
                    <a:moveTo>
                      <a:pt x="43" y="160"/>
                    </a:moveTo>
                    <a:lnTo>
                      <a:pt x="0" y="139"/>
                    </a:lnTo>
                    <a:lnTo>
                      <a:pt x="140" y="0"/>
                    </a:lnTo>
                    <a:lnTo>
                      <a:pt x="178" y="21"/>
                    </a:lnTo>
                    <a:lnTo>
                      <a:pt x="43" y="160"/>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605" name="Freeform 122"/>
              <p:cNvSpPr>
                <a:spLocks/>
              </p:cNvSpPr>
              <p:nvPr/>
            </p:nvSpPr>
            <p:spPr bwMode="auto">
              <a:xfrm>
                <a:off x="1133" y="1616"/>
                <a:ext cx="71" cy="71"/>
              </a:xfrm>
              <a:custGeom>
                <a:avLst/>
                <a:gdLst/>
                <a:ahLst/>
                <a:cxnLst>
                  <a:cxn ang="0">
                    <a:pos x="8" y="143"/>
                  </a:cxn>
                  <a:cxn ang="0">
                    <a:pos x="0" y="141"/>
                  </a:cxn>
                  <a:cxn ang="0">
                    <a:pos x="136" y="0"/>
                  </a:cxn>
                  <a:cxn ang="0">
                    <a:pos x="143" y="4"/>
                  </a:cxn>
                  <a:cxn ang="0">
                    <a:pos x="8" y="143"/>
                  </a:cxn>
                </a:cxnLst>
                <a:rect l="0" t="0" r="r" b="b"/>
                <a:pathLst>
                  <a:path w="143" h="143">
                    <a:moveTo>
                      <a:pt x="8" y="143"/>
                    </a:moveTo>
                    <a:lnTo>
                      <a:pt x="0" y="141"/>
                    </a:lnTo>
                    <a:lnTo>
                      <a:pt x="136" y="0"/>
                    </a:lnTo>
                    <a:lnTo>
                      <a:pt x="143" y="4"/>
                    </a:lnTo>
                    <a:lnTo>
                      <a:pt x="8" y="143"/>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606" name="Freeform 123"/>
              <p:cNvSpPr>
                <a:spLocks/>
              </p:cNvSpPr>
              <p:nvPr/>
            </p:nvSpPr>
            <p:spPr bwMode="auto">
              <a:xfrm>
                <a:off x="1132" y="1614"/>
                <a:ext cx="71" cy="72"/>
              </a:xfrm>
              <a:custGeom>
                <a:avLst/>
                <a:gdLst/>
                <a:ahLst/>
                <a:cxnLst>
                  <a:cxn ang="0">
                    <a:pos x="6" y="145"/>
                  </a:cxn>
                  <a:cxn ang="0">
                    <a:pos x="0" y="141"/>
                  </a:cxn>
                  <a:cxn ang="0">
                    <a:pos x="136" y="0"/>
                  </a:cxn>
                  <a:cxn ang="0">
                    <a:pos x="142" y="4"/>
                  </a:cxn>
                  <a:cxn ang="0">
                    <a:pos x="6" y="145"/>
                  </a:cxn>
                </a:cxnLst>
                <a:rect l="0" t="0" r="r" b="b"/>
                <a:pathLst>
                  <a:path w="142" h="145">
                    <a:moveTo>
                      <a:pt x="6" y="145"/>
                    </a:moveTo>
                    <a:lnTo>
                      <a:pt x="0" y="141"/>
                    </a:lnTo>
                    <a:lnTo>
                      <a:pt x="136" y="0"/>
                    </a:lnTo>
                    <a:lnTo>
                      <a:pt x="142" y="4"/>
                    </a:lnTo>
                    <a:lnTo>
                      <a:pt x="6" y="145"/>
                    </a:lnTo>
                    <a:close/>
                  </a:path>
                </a:pathLst>
              </a:custGeom>
              <a:solidFill>
                <a:srgbClr val="B5B547"/>
              </a:solidFill>
              <a:ln w="9525">
                <a:noFill/>
                <a:round/>
                <a:headEnd/>
                <a:tailEnd/>
              </a:ln>
            </p:spPr>
            <p:txBody>
              <a:bodyPr/>
              <a:lstStyle/>
              <a:p>
                <a:pPr algn="ctr">
                  <a:defRPr/>
                </a:pPr>
                <a:endParaRPr lang="en-US" b="1" dirty="0">
                  <a:latin typeface="+mn-lt"/>
                  <a:cs typeface="+mn-cs"/>
                </a:endParaRPr>
              </a:p>
            </p:txBody>
          </p:sp>
          <p:sp>
            <p:nvSpPr>
              <p:cNvPr id="607" name="Freeform 124"/>
              <p:cNvSpPr>
                <a:spLocks/>
              </p:cNvSpPr>
              <p:nvPr/>
            </p:nvSpPr>
            <p:spPr bwMode="auto">
              <a:xfrm>
                <a:off x="1126" y="1613"/>
                <a:ext cx="72" cy="72"/>
              </a:xfrm>
              <a:custGeom>
                <a:avLst/>
                <a:gdLst/>
                <a:ahLst/>
                <a:cxnLst>
                  <a:cxn ang="0">
                    <a:pos x="7" y="143"/>
                  </a:cxn>
                  <a:cxn ang="0">
                    <a:pos x="0" y="139"/>
                  </a:cxn>
                  <a:cxn ang="0">
                    <a:pos x="137" y="0"/>
                  </a:cxn>
                  <a:cxn ang="0">
                    <a:pos x="143" y="2"/>
                  </a:cxn>
                  <a:cxn ang="0">
                    <a:pos x="7" y="143"/>
                  </a:cxn>
                </a:cxnLst>
                <a:rect l="0" t="0" r="r" b="b"/>
                <a:pathLst>
                  <a:path w="143" h="143">
                    <a:moveTo>
                      <a:pt x="7" y="143"/>
                    </a:moveTo>
                    <a:lnTo>
                      <a:pt x="0" y="139"/>
                    </a:lnTo>
                    <a:lnTo>
                      <a:pt x="137" y="0"/>
                    </a:lnTo>
                    <a:lnTo>
                      <a:pt x="143" y="2"/>
                    </a:lnTo>
                    <a:lnTo>
                      <a:pt x="7" y="143"/>
                    </a:lnTo>
                    <a:close/>
                  </a:path>
                </a:pathLst>
              </a:custGeom>
              <a:solidFill>
                <a:srgbClr val="B4B447"/>
              </a:solidFill>
              <a:ln w="9525">
                <a:noFill/>
                <a:round/>
                <a:headEnd/>
                <a:tailEnd/>
              </a:ln>
            </p:spPr>
            <p:txBody>
              <a:bodyPr/>
              <a:lstStyle/>
              <a:p>
                <a:pPr algn="ctr">
                  <a:defRPr/>
                </a:pPr>
                <a:endParaRPr lang="en-US" b="1" dirty="0">
                  <a:latin typeface="+mn-lt"/>
                  <a:cs typeface="+mn-cs"/>
                </a:endParaRPr>
              </a:p>
            </p:txBody>
          </p:sp>
          <p:sp>
            <p:nvSpPr>
              <p:cNvPr id="608" name="Freeform 125"/>
              <p:cNvSpPr>
                <a:spLocks/>
              </p:cNvSpPr>
              <p:nvPr/>
            </p:nvSpPr>
            <p:spPr bwMode="auto">
              <a:xfrm>
                <a:off x="1125" y="1611"/>
                <a:ext cx="71" cy="72"/>
              </a:xfrm>
              <a:custGeom>
                <a:avLst/>
                <a:gdLst/>
                <a:ahLst/>
                <a:cxnLst>
                  <a:cxn ang="0">
                    <a:pos x="7" y="142"/>
                  </a:cxn>
                  <a:cxn ang="0">
                    <a:pos x="0" y="139"/>
                  </a:cxn>
                  <a:cxn ang="0">
                    <a:pos x="138" y="0"/>
                  </a:cxn>
                  <a:cxn ang="0">
                    <a:pos x="144" y="3"/>
                  </a:cxn>
                  <a:cxn ang="0">
                    <a:pos x="7" y="142"/>
                  </a:cxn>
                </a:cxnLst>
                <a:rect l="0" t="0" r="r" b="b"/>
                <a:pathLst>
                  <a:path w="144" h="142">
                    <a:moveTo>
                      <a:pt x="7" y="142"/>
                    </a:moveTo>
                    <a:lnTo>
                      <a:pt x="0" y="139"/>
                    </a:lnTo>
                    <a:lnTo>
                      <a:pt x="138" y="0"/>
                    </a:lnTo>
                    <a:lnTo>
                      <a:pt x="144" y="3"/>
                    </a:lnTo>
                    <a:lnTo>
                      <a:pt x="7" y="142"/>
                    </a:lnTo>
                    <a:close/>
                  </a:path>
                </a:pathLst>
              </a:custGeom>
              <a:solidFill>
                <a:srgbClr val="B3B346"/>
              </a:solidFill>
              <a:ln w="9525">
                <a:noFill/>
                <a:round/>
                <a:headEnd/>
                <a:tailEnd/>
              </a:ln>
            </p:spPr>
            <p:txBody>
              <a:bodyPr/>
              <a:lstStyle/>
              <a:p>
                <a:pPr algn="ctr">
                  <a:defRPr/>
                </a:pPr>
                <a:endParaRPr lang="en-US" b="1" dirty="0">
                  <a:latin typeface="+mn-lt"/>
                  <a:cs typeface="+mn-cs"/>
                </a:endParaRPr>
              </a:p>
            </p:txBody>
          </p:sp>
          <p:sp>
            <p:nvSpPr>
              <p:cNvPr id="609" name="Freeform 126"/>
              <p:cNvSpPr>
                <a:spLocks/>
              </p:cNvSpPr>
              <p:nvPr/>
            </p:nvSpPr>
            <p:spPr bwMode="auto">
              <a:xfrm>
                <a:off x="1119" y="1609"/>
                <a:ext cx="72" cy="72"/>
              </a:xfrm>
              <a:custGeom>
                <a:avLst/>
                <a:gdLst/>
                <a:ahLst/>
                <a:cxnLst>
                  <a:cxn ang="0">
                    <a:pos x="7" y="143"/>
                  </a:cxn>
                  <a:cxn ang="0">
                    <a:pos x="0" y="139"/>
                  </a:cxn>
                  <a:cxn ang="0">
                    <a:pos x="139" y="0"/>
                  </a:cxn>
                  <a:cxn ang="0">
                    <a:pos x="145" y="4"/>
                  </a:cxn>
                  <a:cxn ang="0">
                    <a:pos x="7" y="143"/>
                  </a:cxn>
                </a:cxnLst>
                <a:rect l="0" t="0" r="r" b="b"/>
                <a:pathLst>
                  <a:path w="145" h="143">
                    <a:moveTo>
                      <a:pt x="7" y="143"/>
                    </a:moveTo>
                    <a:lnTo>
                      <a:pt x="0" y="139"/>
                    </a:lnTo>
                    <a:lnTo>
                      <a:pt x="139" y="0"/>
                    </a:lnTo>
                    <a:lnTo>
                      <a:pt x="145" y="4"/>
                    </a:lnTo>
                    <a:lnTo>
                      <a:pt x="7" y="143"/>
                    </a:lnTo>
                    <a:close/>
                  </a:path>
                </a:pathLst>
              </a:custGeom>
              <a:solidFill>
                <a:srgbClr val="B2B246"/>
              </a:solidFill>
              <a:ln w="9525">
                <a:noFill/>
                <a:round/>
                <a:headEnd/>
                <a:tailEnd/>
              </a:ln>
            </p:spPr>
            <p:txBody>
              <a:bodyPr/>
              <a:lstStyle/>
              <a:p>
                <a:pPr algn="ctr">
                  <a:defRPr/>
                </a:pPr>
                <a:endParaRPr lang="en-US" b="1" dirty="0">
                  <a:latin typeface="+mn-lt"/>
                  <a:cs typeface="+mn-cs"/>
                </a:endParaRPr>
              </a:p>
            </p:txBody>
          </p:sp>
          <p:sp>
            <p:nvSpPr>
              <p:cNvPr id="610" name="Freeform 127"/>
              <p:cNvSpPr>
                <a:spLocks/>
              </p:cNvSpPr>
              <p:nvPr/>
            </p:nvSpPr>
            <p:spPr bwMode="auto">
              <a:xfrm>
                <a:off x="1117" y="1608"/>
                <a:ext cx="73" cy="71"/>
              </a:xfrm>
              <a:custGeom>
                <a:avLst/>
                <a:gdLst/>
                <a:ahLst/>
                <a:cxnLst>
                  <a:cxn ang="0">
                    <a:pos x="8" y="143"/>
                  </a:cxn>
                  <a:cxn ang="0">
                    <a:pos x="0" y="139"/>
                  </a:cxn>
                  <a:cxn ang="0">
                    <a:pos x="140" y="0"/>
                  </a:cxn>
                  <a:cxn ang="0">
                    <a:pos x="147" y="4"/>
                  </a:cxn>
                  <a:cxn ang="0">
                    <a:pos x="8" y="143"/>
                  </a:cxn>
                </a:cxnLst>
                <a:rect l="0" t="0" r="r" b="b"/>
                <a:pathLst>
                  <a:path w="147" h="143">
                    <a:moveTo>
                      <a:pt x="8" y="143"/>
                    </a:moveTo>
                    <a:lnTo>
                      <a:pt x="0" y="139"/>
                    </a:lnTo>
                    <a:lnTo>
                      <a:pt x="140" y="0"/>
                    </a:lnTo>
                    <a:lnTo>
                      <a:pt x="147" y="4"/>
                    </a:lnTo>
                    <a:lnTo>
                      <a:pt x="8" y="143"/>
                    </a:lnTo>
                    <a:close/>
                  </a:path>
                </a:pathLst>
              </a:custGeom>
              <a:solidFill>
                <a:srgbClr val="B1B146"/>
              </a:solidFill>
              <a:ln w="9525">
                <a:noFill/>
                <a:round/>
                <a:headEnd/>
                <a:tailEnd/>
              </a:ln>
            </p:spPr>
            <p:txBody>
              <a:bodyPr/>
              <a:lstStyle/>
              <a:p>
                <a:pPr algn="ctr">
                  <a:defRPr/>
                </a:pPr>
                <a:endParaRPr lang="en-US" b="1" dirty="0">
                  <a:latin typeface="+mn-lt"/>
                  <a:cs typeface="+mn-cs"/>
                </a:endParaRPr>
              </a:p>
            </p:txBody>
          </p:sp>
          <p:sp>
            <p:nvSpPr>
              <p:cNvPr id="611" name="Freeform 128"/>
              <p:cNvSpPr>
                <a:spLocks/>
              </p:cNvSpPr>
              <p:nvPr/>
            </p:nvSpPr>
            <p:spPr bwMode="auto">
              <a:xfrm>
                <a:off x="1095" y="1600"/>
                <a:ext cx="92" cy="79"/>
              </a:xfrm>
              <a:custGeom>
                <a:avLst/>
                <a:gdLst/>
                <a:ahLst/>
                <a:cxnLst>
                  <a:cxn ang="0">
                    <a:pos x="43" y="154"/>
                  </a:cxn>
                  <a:cxn ang="0">
                    <a:pos x="0" y="138"/>
                  </a:cxn>
                  <a:cxn ang="0">
                    <a:pos x="143" y="0"/>
                  </a:cxn>
                  <a:cxn ang="0">
                    <a:pos x="183" y="15"/>
                  </a:cxn>
                  <a:cxn ang="0">
                    <a:pos x="43" y="154"/>
                  </a:cxn>
                </a:cxnLst>
                <a:rect l="0" t="0" r="r" b="b"/>
                <a:pathLst>
                  <a:path w="183" h="154">
                    <a:moveTo>
                      <a:pt x="43" y="154"/>
                    </a:moveTo>
                    <a:lnTo>
                      <a:pt x="0" y="138"/>
                    </a:lnTo>
                    <a:lnTo>
                      <a:pt x="143" y="0"/>
                    </a:lnTo>
                    <a:lnTo>
                      <a:pt x="183" y="15"/>
                    </a:lnTo>
                    <a:lnTo>
                      <a:pt x="43" y="154"/>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612" name="Freeform 129"/>
              <p:cNvSpPr>
                <a:spLocks/>
              </p:cNvSpPr>
              <p:nvPr/>
            </p:nvSpPr>
            <p:spPr bwMode="auto">
              <a:xfrm>
                <a:off x="1114" y="1607"/>
                <a:ext cx="73" cy="70"/>
              </a:xfrm>
              <a:custGeom>
                <a:avLst/>
                <a:gdLst/>
                <a:ahLst/>
                <a:cxnLst>
                  <a:cxn ang="0">
                    <a:pos x="6" y="141"/>
                  </a:cxn>
                  <a:cxn ang="0">
                    <a:pos x="0" y="139"/>
                  </a:cxn>
                  <a:cxn ang="0">
                    <a:pos x="139" y="0"/>
                  </a:cxn>
                  <a:cxn ang="0">
                    <a:pos x="146" y="2"/>
                  </a:cxn>
                  <a:cxn ang="0">
                    <a:pos x="6" y="141"/>
                  </a:cxn>
                </a:cxnLst>
                <a:rect l="0" t="0" r="r" b="b"/>
                <a:pathLst>
                  <a:path w="146" h="141">
                    <a:moveTo>
                      <a:pt x="6" y="141"/>
                    </a:moveTo>
                    <a:lnTo>
                      <a:pt x="0" y="139"/>
                    </a:lnTo>
                    <a:lnTo>
                      <a:pt x="139" y="0"/>
                    </a:lnTo>
                    <a:lnTo>
                      <a:pt x="146" y="2"/>
                    </a:lnTo>
                    <a:lnTo>
                      <a:pt x="6" y="141"/>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613" name="Freeform 130"/>
              <p:cNvSpPr>
                <a:spLocks/>
              </p:cNvSpPr>
              <p:nvPr/>
            </p:nvSpPr>
            <p:spPr bwMode="auto">
              <a:xfrm>
                <a:off x="1110" y="1606"/>
                <a:ext cx="73" cy="70"/>
              </a:xfrm>
              <a:custGeom>
                <a:avLst/>
                <a:gdLst/>
                <a:ahLst/>
                <a:cxnLst>
                  <a:cxn ang="0">
                    <a:pos x="8" y="141"/>
                  </a:cxn>
                  <a:cxn ang="0">
                    <a:pos x="0" y="138"/>
                  </a:cxn>
                  <a:cxn ang="0">
                    <a:pos x="141" y="0"/>
                  </a:cxn>
                  <a:cxn ang="0">
                    <a:pos x="147" y="2"/>
                  </a:cxn>
                  <a:cxn ang="0">
                    <a:pos x="8" y="141"/>
                  </a:cxn>
                </a:cxnLst>
                <a:rect l="0" t="0" r="r" b="b"/>
                <a:pathLst>
                  <a:path w="147" h="141">
                    <a:moveTo>
                      <a:pt x="8" y="141"/>
                    </a:moveTo>
                    <a:lnTo>
                      <a:pt x="0" y="138"/>
                    </a:lnTo>
                    <a:lnTo>
                      <a:pt x="141" y="0"/>
                    </a:lnTo>
                    <a:lnTo>
                      <a:pt x="147" y="2"/>
                    </a:lnTo>
                    <a:lnTo>
                      <a:pt x="8" y="141"/>
                    </a:lnTo>
                    <a:close/>
                  </a:path>
                </a:pathLst>
              </a:custGeom>
              <a:solidFill>
                <a:srgbClr val="AFAF45"/>
              </a:solidFill>
              <a:ln w="9525">
                <a:noFill/>
                <a:round/>
                <a:headEnd/>
                <a:tailEnd/>
              </a:ln>
            </p:spPr>
            <p:txBody>
              <a:bodyPr/>
              <a:lstStyle/>
              <a:p>
                <a:pPr algn="ctr">
                  <a:defRPr/>
                </a:pPr>
                <a:endParaRPr lang="en-US" b="1" dirty="0">
                  <a:latin typeface="+mn-lt"/>
                  <a:cs typeface="+mn-cs"/>
                </a:endParaRPr>
              </a:p>
            </p:txBody>
          </p:sp>
          <p:sp>
            <p:nvSpPr>
              <p:cNvPr id="614" name="Freeform 131"/>
              <p:cNvSpPr>
                <a:spLocks/>
              </p:cNvSpPr>
              <p:nvPr/>
            </p:nvSpPr>
            <p:spPr bwMode="auto">
              <a:xfrm>
                <a:off x="1104" y="1601"/>
                <a:ext cx="76" cy="73"/>
              </a:xfrm>
              <a:custGeom>
                <a:avLst/>
                <a:gdLst/>
                <a:ahLst/>
                <a:cxnLst>
                  <a:cxn ang="0">
                    <a:pos x="8" y="141"/>
                  </a:cxn>
                  <a:cxn ang="0">
                    <a:pos x="0" y="139"/>
                  </a:cxn>
                  <a:cxn ang="0">
                    <a:pos x="142" y="0"/>
                  </a:cxn>
                  <a:cxn ang="0">
                    <a:pos x="149" y="3"/>
                  </a:cxn>
                  <a:cxn ang="0">
                    <a:pos x="8" y="141"/>
                  </a:cxn>
                </a:cxnLst>
                <a:rect l="0" t="0" r="r" b="b"/>
                <a:pathLst>
                  <a:path w="149" h="141">
                    <a:moveTo>
                      <a:pt x="8" y="141"/>
                    </a:moveTo>
                    <a:lnTo>
                      <a:pt x="0" y="139"/>
                    </a:lnTo>
                    <a:lnTo>
                      <a:pt x="142" y="0"/>
                    </a:lnTo>
                    <a:lnTo>
                      <a:pt x="149" y="3"/>
                    </a:lnTo>
                    <a:lnTo>
                      <a:pt x="8" y="141"/>
                    </a:lnTo>
                    <a:close/>
                  </a:path>
                </a:pathLst>
              </a:custGeom>
              <a:solidFill>
                <a:srgbClr val="AEAE45"/>
              </a:solidFill>
              <a:ln w="9525">
                <a:noFill/>
                <a:round/>
                <a:headEnd/>
                <a:tailEnd/>
              </a:ln>
            </p:spPr>
            <p:txBody>
              <a:bodyPr/>
              <a:lstStyle/>
              <a:p>
                <a:pPr algn="ctr">
                  <a:defRPr/>
                </a:pPr>
                <a:endParaRPr lang="en-US" b="1" dirty="0">
                  <a:latin typeface="+mn-lt"/>
                  <a:cs typeface="+mn-cs"/>
                </a:endParaRPr>
              </a:p>
            </p:txBody>
          </p:sp>
          <p:sp>
            <p:nvSpPr>
              <p:cNvPr id="615" name="Freeform 132"/>
              <p:cNvSpPr>
                <a:spLocks/>
              </p:cNvSpPr>
              <p:nvPr/>
            </p:nvSpPr>
            <p:spPr bwMode="auto">
              <a:xfrm>
                <a:off x="1102" y="1601"/>
                <a:ext cx="75" cy="73"/>
              </a:xfrm>
              <a:custGeom>
                <a:avLst/>
                <a:gdLst/>
                <a:ahLst/>
                <a:cxnLst>
                  <a:cxn ang="0">
                    <a:pos x="7" y="141"/>
                  </a:cxn>
                  <a:cxn ang="0">
                    <a:pos x="0" y="137"/>
                  </a:cxn>
                  <a:cxn ang="0">
                    <a:pos x="142" y="0"/>
                  </a:cxn>
                  <a:cxn ang="0">
                    <a:pos x="149" y="2"/>
                  </a:cxn>
                  <a:cxn ang="0">
                    <a:pos x="7" y="141"/>
                  </a:cxn>
                </a:cxnLst>
                <a:rect l="0" t="0" r="r" b="b"/>
                <a:pathLst>
                  <a:path w="149" h="141">
                    <a:moveTo>
                      <a:pt x="7" y="141"/>
                    </a:moveTo>
                    <a:lnTo>
                      <a:pt x="0" y="137"/>
                    </a:lnTo>
                    <a:lnTo>
                      <a:pt x="142" y="0"/>
                    </a:lnTo>
                    <a:lnTo>
                      <a:pt x="149" y="2"/>
                    </a:lnTo>
                    <a:lnTo>
                      <a:pt x="7" y="141"/>
                    </a:lnTo>
                    <a:close/>
                  </a:path>
                </a:pathLst>
              </a:custGeom>
              <a:solidFill>
                <a:srgbClr val="ADAD44"/>
              </a:solidFill>
              <a:ln w="9525">
                <a:noFill/>
                <a:round/>
                <a:headEnd/>
                <a:tailEnd/>
              </a:ln>
            </p:spPr>
            <p:txBody>
              <a:bodyPr/>
              <a:lstStyle/>
              <a:p>
                <a:pPr algn="ctr">
                  <a:defRPr/>
                </a:pPr>
                <a:endParaRPr lang="en-US" b="1" dirty="0">
                  <a:latin typeface="+mn-lt"/>
                  <a:cs typeface="+mn-cs"/>
                </a:endParaRPr>
              </a:p>
            </p:txBody>
          </p:sp>
          <p:sp>
            <p:nvSpPr>
              <p:cNvPr id="616" name="Freeform 133"/>
              <p:cNvSpPr>
                <a:spLocks/>
              </p:cNvSpPr>
              <p:nvPr/>
            </p:nvSpPr>
            <p:spPr bwMode="auto">
              <a:xfrm>
                <a:off x="1097" y="1601"/>
                <a:ext cx="76" cy="73"/>
              </a:xfrm>
              <a:custGeom>
                <a:avLst/>
                <a:gdLst/>
                <a:ahLst/>
                <a:cxnLst>
                  <a:cxn ang="0">
                    <a:pos x="7" y="139"/>
                  </a:cxn>
                  <a:cxn ang="0">
                    <a:pos x="0" y="137"/>
                  </a:cxn>
                  <a:cxn ang="0">
                    <a:pos x="142" y="0"/>
                  </a:cxn>
                  <a:cxn ang="0">
                    <a:pos x="149" y="2"/>
                  </a:cxn>
                  <a:cxn ang="0">
                    <a:pos x="7" y="139"/>
                  </a:cxn>
                </a:cxnLst>
                <a:rect l="0" t="0" r="r" b="b"/>
                <a:pathLst>
                  <a:path w="149" h="139">
                    <a:moveTo>
                      <a:pt x="7" y="139"/>
                    </a:moveTo>
                    <a:lnTo>
                      <a:pt x="0" y="137"/>
                    </a:lnTo>
                    <a:lnTo>
                      <a:pt x="142" y="0"/>
                    </a:lnTo>
                    <a:lnTo>
                      <a:pt x="149" y="2"/>
                    </a:lnTo>
                    <a:lnTo>
                      <a:pt x="7" y="139"/>
                    </a:lnTo>
                    <a:close/>
                  </a:path>
                </a:pathLst>
              </a:custGeom>
              <a:solidFill>
                <a:srgbClr val="ACAC44"/>
              </a:solidFill>
              <a:ln w="9525">
                <a:noFill/>
                <a:round/>
                <a:headEnd/>
                <a:tailEnd/>
              </a:ln>
            </p:spPr>
            <p:txBody>
              <a:bodyPr/>
              <a:lstStyle/>
              <a:p>
                <a:pPr algn="ctr">
                  <a:defRPr/>
                </a:pPr>
                <a:endParaRPr lang="en-US" b="1" dirty="0">
                  <a:latin typeface="+mn-lt"/>
                  <a:cs typeface="+mn-cs"/>
                </a:endParaRPr>
              </a:p>
            </p:txBody>
          </p:sp>
          <p:sp>
            <p:nvSpPr>
              <p:cNvPr id="617" name="Freeform 134"/>
              <p:cNvSpPr>
                <a:spLocks/>
              </p:cNvSpPr>
              <p:nvPr/>
            </p:nvSpPr>
            <p:spPr bwMode="auto">
              <a:xfrm>
                <a:off x="1095" y="1600"/>
                <a:ext cx="75" cy="74"/>
              </a:xfrm>
              <a:custGeom>
                <a:avLst/>
                <a:gdLst/>
                <a:ahLst/>
                <a:cxnLst>
                  <a:cxn ang="0">
                    <a:pos x="7" y="141"/>
                  </a:cxn>
                  <a:cxn ang="0">
                    <a:pos x="0" y="138"/>
                  </a:cxn>
                  <a:cxn ang="0">
                    <a:pos x="143" y="0"/>
                  </a:cxn>
                  <a:cxn ang="0">
                    <a:pos x="149" y="4"/>
                  </a:cxn>
                  <a:cxn ang="0">
                    <a:pos x="7" y="141"/>
                  </a:cxn>
                </a:cxnLst>
                <a:rect l="0" t="0" r="r" b="b"/>
                <a:pathLst>
                  <a:path w="149" h="141">
                    <a:moveTo>
                      <a:pt x="7" y="141"/>
                    </a:moveTo>
                    <a:lnTo>
                      <a:pt x="0" y="138"/>
                    </a:lnTo>
                    <a:lnTo>
                      <a:pt x="143" y="0"/>
                    </a:lnTo>
                    <a:lnTo>
                      <a:pt x="149" y="4"/>
                    </a:lnTo>
                    <a:lnTo>
                      <a:pt x="7" y="141"/>
                    </a:lnTo>
                    <a:close/>
                  </a:path>
                </a:pathLst>
              </a:custGeom>
              <a:solidFill>
                <a:srgbClr val="ABAB44"/>
              </a:solidFill>
              <a:ln w="9525">
                <a:noFill/>
                <a:round/>
                <a:headEnd/>
                <a:tailEnd/>
              </a:ln>
            </p:spPr>
            <p:txBody>
              <a:bodyPr/>
              <a:lstStyle/>
              <a:p>
                <a:pPr algn="ctr">
                  <a:defRPr/>
                </a:pPr>
                <a:endParaRPr lang="en-US" b="1" dirty="0">
                  <a:latin typeface="+mn-lt"/>
                  <a:cs typeface="+mn-cs"/>
                </a:endParaRPr>
              </a:p>
            </p:txBody>
          </p:sp>
          <p:sp>
            <p:nvSpPr>
              <p:cNvPr id="618" name="Freeform 135"/>
              <p:cNvSpPr>
                <a:spLocks/>
              </p:cNvSpPr>
              <p:nvPr/>
            </p:nvSpPr>
            <p:spPr bwMode="auto">
              <a:xfrm>
                <a:off x="1072" y="1595"/>
                <a:ext cx="95" cy="77"/>
              </a:xfrm>
              <a:custGeom>
                <a:avLst/>
                <a:gdLst/>
                <a:ahLst/>
                <a:cxnLst>
                  <a:cxn ang="0">
                    <a:pos x="47" y="149"/>
                  </a:cxn>
                  <a:cxn ang="0">
                    <a:pos x="0" y="136"/>
                  </a:cxn>
                  <a:cxn ang="0">
                    <a:pos x="149" y="0"/>
                  </a:cxn>
                  <a:cxn ang="0">
                    <a:pos x="190" y="11"/>
                  </a:cxn>
                  <a:cxn ang="0">
                    <a:pos x="47" y="149"/>
                  </a:cxn>
                </a:cxnLst>
                <a:rect l="0" t="0" r="r" b="b"/>
                <a:pathLst>
                  <a:path w="190" h="149">
                    <a:moveTo>
                      <a:pt x="47" y="149"/>
                    </a:moveTo>
                    <a:lnTo>
                      <a:pt x="0" y="136"/>
                    </a:lnTo>
                    <a:lnTo>
                      <a:pt x="149" y="0"/>
                    </a:lnTo>
                    <a:lnTo>
                      <a:pt x="190" y="11"/>
                    </a:lnTo>
                    <a:lnTo>
                      <a:pt x="47" y="149"/>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619" name="Freeform 136"/>
              <p:cNvSpPr>
                <a:spLocks/>
              </p:cNvSpPr>
              <p:nvPr/>
            </p:nvSpPr>
            <p:spPr bwMode="auto">
              <a:xfrm>
                <a:off x="1090" y="1599"/>
                <a:ext cx="76" cy="73"/>
              </a:xfrm>
              <a:custGeom>
                <a:avLst/>
                <a:gdLst/>
                <a:ahLst/>
                <a:cxnLst>
                  <a:cxn ang="0">
                    <a:pos x="8" y="140"/>
                  </a:cxn>
                  <a:cxn ang="0">
                    <a:pos x="0" y="138"/>
                  </a:cxn>
                  <a:cxn ang="0">
                    <a:pos x="144" y="0"/>
                  </a:cxn>
                  <a:cxn ang="0">
                    <a:pos x="151" y="2"/>
                  </a:cxn>
                  <a:cxn ang="0">
                    <a:pos x="8" y="140"/>
                  </a:cxn>
                </a:cxnLst>
                <a:rect l="0" t="0" r="r" b="b"/>
                <a:pathLst>
                  <a:path w="151" h="140">
                    <a:moveTo>
                      <a:pt x="8" y="140"/>
                    </a:moveTo>
                    <a:lnTo>
                      <a:pt x="0" y="138"/>
                    </a:lnTo>
                    <a:lnTo>
                      <a:pt x="144" y="0"/>
                    </a:lnTo>
                    <a:lnTo>
                      <a:pt x="151" y="2"/>
                    </a:lnTo>
                    <a:lnTo>
                      <a:pt x="8" y="140"/>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620" name="Freeform 137"/>
              <p:cNvSpPr>
                <a:spLocks/>
              </p:cNvSpPr>
              <p:nvPr/>
            </p:nvSpPr>
            <p:spPr bwMode="auto">
              <a:xfrm>
                <a:off x="1088" y="1598"/>
                <a:ext cx="75" cy="70"/>
              </a:xfrm>
              <a:custGeom>
                <a:avLst/>
                <a:gdLst/>
                <a:ahLst/>
                <a:cxnLst>
                  <a:cxn ang="0">
                    <a:pos x="8" y="139"/>
                  </a:cxn>
                  <a:cxn ang="0">
                    <a:pos x="0" y="137"/>
                  </a:cxn>
                  <a:cxn ang="0">
                    <a:pos x="145" y="0"/>
                  </a:cxn>
                  <a:cxn ang="0">
                    <a:pos x="152" y="1"/>
                  </a:cxn>
                  <a:cxn ang="0">
                    <a:pos x="8" y="139"/>
                  </a:cxn>
                </a:cxnLst>
                <a:rect l="0" t="0" r="r" b="b"/>
                <a:pathLst>
                  <a:path w="152" h="139">
                    <a:moveTo>
                      <a:pt x="8" y="139"/>
                    </a:moveTo>
                    <a:lnTo>
                      <a:pt x="0" y="137"/>
                    </a:lnTo>
                    <a:lnTo>
                      <a:pt x="145" y="0"/>
                    </a:lnTo>
                    <a:lnTo>
                      <a:pt x="152" y="1"/>
                    </a:lnTo>
                    <a:lnTo>
                      <a:pt x="8" y="139"/>
                    </a:lnTo>
                    <a:close/>
                  </a:path>
                </a:pathLst>
              </a:custGeom>
              <a:solidFill>
                <a:srgbClr val="A9A943"/>
              </a:solidFill>
              <a:ln w="9525">
                <a:noFill/>
                <a:round/>
                <a:headEnd/>
                <a:tailEnd/>
              </a:ln>
            </p:spPr>
            <p:txBody>
              <a:bodyPr/>
              <a:lstStyle/>
              <a:p>
                <a:pPr algn="ctr">
                  <a:defRPr/>
                </a:pPr>
                <a:endParaRPr lang="en-US" b="1" dirty="0">
                  <a:latin typeface="+mn-lt"/>
                  <a:cs typeface="+mn-cs"/>
                </a:endParaRPr>
              </a:p>
            </p:txBody>
          </p:sp>
          <p:sp>
            <p:nvSpPr>
              <p:cNvPr id="621" name="Freeform 138"/>
              <p:cNvSpPr>
                <a:spLocks/>
              </p:cNvSpPr>
              <p:nvPr/>
            </p:nvSpPr>
            <p:spPr bwMode="auto">
              <a:xfrm>
                <a:off x="1082" y="1597"/>
                <a:ext cx="76" cy="70"/>
              </a:xfrm>
              <a:custGeom>
                <a:avLst/>
                <a:gdLst/>
                <a:ahLst/>
                <a:cxnLst>
                  <a:cxn ang="0">
                    <a:pos x="7" y="139"/>
                  </a:cxn>
                  <a:cxn ang="0">
                    <a:pos x="0" y="137"/>
                  </a:cxn>
                  <a:cxn ang="0">
                    <a:pos x="145" y="0"/>
                  </a:cxn>
                  <a:cxn ang="0">
                    <a:pos x="152" y="2"/>
                  </a:cxn>
                  <a:cxn ang="0">
                    <a:pos x="7" y="139"/>
                  </a:cxn>
                </a:cxnLst>
                <a:rect l="0" t="0" r="r" b="b"/>
                <a:pathLst>
                  <a:path w="152" h="139">
                    <a:moveTo>
                      <a:pt x="7" y="139"/>
                    </a:moveTo>
                    <a:lnTo>
                      <a:pt x="0" y="137"/>
                    </a:lnTo>
                    <a:lnTo>
                      <a:pt x="145" y="0"/>
                    </a:lnTo>
                    <a:lnTo>
                      <a:pt x="152" y="2"/>
                    </a:lnTo>
                    <a:lnTo>
                      <a:pt x="7" y="139"/>
                    </a:lnTo>
                    <a:close/>
                  </a:path>
                </a:pathLst>
              </a:custGeom>
              <a:solidFill>
                <a:srgbClr val="A8A843"/>
              </a:solidFill>
              <a:ln w="9525">
                <a:noFill/>
                <a:round/>
                <a:headEnd/>
                <a:tailEnd/>
              </a:ln>
            </p:spPr>
            <p:txBody>
              <a:bodyPr/>
              <a:lstStyle/>
              <a:p>
                <a:pPr algn="ctr">
                  <a:defRPr/>
                </a:pPr>
                <a:endParaRPr lang="en-US" b="1" dirty="0">
                  <a:latin typeface="+mn-lt"/>
                  <a:cs typeface="+mn-cs"/>
                </a:endParaRPr>
              </a:p>
            </p:txBody>
          </p:sp>
          <p:sp>
            <p:nvSpPr>
              <p:cNvPr id="622" name="Freeform 139"/>
              <p:cNvSpPr>
                <a:spLocks/>
              </p:cNvSpPr>
              <p:nvPr/>
            </p:nvSpPr>
            <p:spPr bwMode="auto">
              <a:xfrm>
                <a:off x="1080" y="1596"/>
                <a:ext cx="76" cy="70"/>
              </a:xfrm>
              <a:custGeom>
                <a:avLst/>
                <a:gdLst/>
                <a:ahLst/>
                <a:cxnLst>
                  <a:cxn ang="0">
                    <a:pos x="8" y="139"/>
                  </a:cxn>
                  <a:cxn ang="0">
                    <a:pos x="0" y="137"/>
                  </a:cxn>
                  <a:cxn ang="0">
                    <a:pos x="147" y="0"/>
                  </a:cxn>
                  <a:cxn ang="0">
                    <a:pos x="153" y="2"/>
                  </a:cxn>
                  <a:cxn ang="0">
                    <a:pos x="8" y="139"/>
                  </a:cxn>
                </a:cxnLst>
                <a:rect l="0" t="0" r="r" b="b"/>
                <a:pathLst>
                  <a:path w="153" h="139">
                    <a:moveTo>
                      <a:pt x="8" y="139"/>
                    </a:moveTo>
                    <a:lnTo>
                      <a:pt x="0" y="137"/>
                    </a:lnTo>
                    <a:lnTo>
                      <a:pt x="147" y="0"/>
                    </a:lnTo>
                    <a:lnTo>
                      <a:pt x="153" y="2"/>
                    </a:lnTo>
                    <a:lnTo>
                      <a:pt x="8" y="139"/>
                    </a:lnTo>
                    <a:close/>
                  </a:path>
                </a:pathLst>
              </a:custGeom>
              <a:solidFill>
                <a:srgbClr val="A7A742"/>
              </a:solidFill>
              <a:ln w="9525">
                <a:noFill/>
                <a:round/>
                <a:headEnd/>
                <a:tailEnd/>
              </a:ln>
            </p:spPr>
            <p:txBody>
              <a:bodyPr/>
              <a:lstStyle/>
              <a:p>
                <a:pPr algn="ctr">
                  <a:defRPr/>
                </a:pPr>
                <a:endParaRPr lang="en-US" b="1" dirty="0">
                  <a:latin typeface="+mn-lt"/>
                  <a:cs typeface="+mn-cs"/>
                </a:endParaRPr>
              </a:p>
            </p:txBody>
          </p:sp>
          <p:sp>
            <p:nvSpPr>
              <p:cNvPr id="623" name="Freeform 140"/>
              <p:cNvSpPr>
                <a:spLocks/>
              </p:cNvSpPr>
              <p:nvPr/>
            </p:nvSpPr>
            <p:spPr bwMode="auto">
              <a:xfrm>
                <a:off x="1075" y="1596"/>
                <a:ext cx="77" cy="69"/>
              </a:xfrm>
              <a:custGeom>
                <a:avLst/>
                <a:gdLst/>
                <a:ahLst/>
                <a:cxnLst>
                  <a:cxn ang="0">
                    <a:pos x="8" y="139"/>
                  </a:cxn>
                  <a:cxn ang="0">
                    <a:pos x="0" y="137"/>
                  </a:cxn>
                  <a:cxn ang="0">
                    <a:pos x="147" y="0"/>
                  </a:cxn>
                  <a:cxn ang="0">
                    <a:pos x="155" y="2"/>
                  </a:cxn>
                  <a:cxn ang="0">
                    <a:pos x="8" y="139"/>
                  </a:cxn>
                </a:cxnLst>
                <a:rect l="0" t="0" r="r" b="b"/>
                <a:pathLst>
                  <a:path w="155" h="139">
                    <a:moveTo>
                      <a:pt x="8" y="139"/>
                    </a:moveTo>
                    <a:lnTo>
                      <a:pt x="0" y="137"/>
                    </a:lnTo>
                    <a:lnTo>
                      <a:pt x="147" y="0"/>
                    </a:lnTo>
                    <a:lnTo>
                      <a:pt x="155" y="2"/>
                    </a:lnTo>
                    <a:lnTo>
                      <a:pt x="8" y="139"/>
                    </a:lnTo>
                    <a:close/>
                  </a:path>
                </a:pathLst>
              </a:custGeom>
              <a:solidFill>
                <a:srgbClr val="A6A642"/>
              </a:solidFill>
              <a:ln w="9525">
                <a:noFill/>
                <a:round/>
                <a:headEnd/>
                <a:tailEnd/>
              </a:ln>
            </p:spPr>
            <p:txBody>
              <a:bodyPr/>
              <a:lstStyle/>
              <a:p>
                <a:pPr algn="ctr">
                  <a:defRPr/>
                </a:pPr>
                <a:endParaRPr lang="en-US" b="1" dirty="0">
                  <a:latin typeface="+mn-lt"/>
                  <a:cs typeface="+mn-cs"/>
                </a:endParaRPr>
              </a:p>
            </p:txBody>
          </p:sp>
          <p:sp>
            <p:nvSpPr>
              <p:cNvPr id="624" name="Freeform 141"/>
              <p:cNvSpPr>
                <a:spLocks/>
              </p:cNvSpPr>
              <p:nvPr/>
            </p:nvSpPr>
            <p:spPr bwMode="auto">
              <a:xfrm>
                <a:off x="1072" y="1595"/>
                <a:ext cx="76" cy="69"/>
              </a:xfrm>
              <a:custGeom>
                <a:avLst/>
                <a:gdLst/>
                <a:ahLst/>
                <a:cxnLst>
                  <a:cxn ang="0">
                    <a:pos x="8" y="139"/>
                  </a:cxn>
                  <a:cxn ang="0">
                    <a:pos x="0" y="136"/>
                  </a:cxn>
                  <a:cxn ang="0">
                    <a:pos x="149" y="0"/>
                  </a:cxn>
                  <a:cxn ang="0">
                    <a:pos x="155" y="2"/>
                  </a:cxn>
                  <a:cxn ang="0">
                    <a:pos x="8" y="139"/>
                  </a:cxn>
                </a:cxnLst>
                <a:rect l="0" t="0" r="r" b="b"/>
                <a:pathLst>
                  <a:path w="155" h="139">
                    <a:moveTo>
                      <a:pt x="8" y="139"/>
                    </a:moveTo>
                    <a:lnTo>
                      <a:pt x="0" y="136"/>
                    </a:lnTo>
                    <a:lnTo>
                      <a:pt x="149" y="0"/>
                    </a:lnTo>
                    <a:lnTo>
                      <a:pt x="155" y="2"/>
                    </a:lnTo>
                    <a:lnTo>
                      <a:pt x="8" y="139"/>
                    </a:lnTo>
                    <a:close/>
                  </a:path>
                </a:pathLst>
              </a:custGeom>
              <a:solidFill>
                <a:srgbClr val="A5A541"/>
              </a:solidFill>
              <a:ln w="9525">
                <a:noFill/>
                <a:round/>
                <a:headEnd/>
                <a:tailEnd/>
              </a:ln>
            </p:spPr>
            <p:txBody>
              <a:bodyPr/>
              <a:lstStyle/>
              <a:p>
                <a:pPr algn="ctr">
                  <a:defRPr/>
                </a:pPr>
                <a:endParaRPr lang="en-US" b="1" dirty="0">
                  <a:latin typeface="+mn-lt"/>
                  <a:cs typeface="+mn-cs"/>
                </a:endParaRPr>
              </a:p>
            </p:txBody>
          </p:sp>
          <p:sp>
            <p:nvSpPr>
              <p:cNvPr id="625" name="Freeform 142"/>
              <p:cNvSpPr>
                <a:spLocks/>
              </p:cNvSpPr>
              <p:nvPr/>
            </p:nvSpPr>
            <p:spPr bwMode="auto">
              <a:xfrm>
                <a:off x="1046" y="1592"/>
                <a:ext cx="98" cy="70"/>
              </a:xfrm>
              <a:custGeom>
                <a:avLst/>
                <a:gdLst/>
                <a:ahLst/>
                <a:cxnLst>
                  <a:cxn ang="0">
                    <a:pos x="47" y="141"/>
                  </a:cxn>
                  <a:cxn ang="0">
                    <a:pos x="0" y="133"/>
                  </a:cxn>
                  <a:cxn ang="0">
                    <a:pos x="151" y="0"/>
                  </a:cxn>
                  <a:cxn ang="0">
                    <a:pos x="196" y="5"/>
                  </a:cxn>
                  <a:cxn ang="0">
                    <a:pos x="47" y="141"/>
                  </a:cxn>
                </a:cxnLst>
                <a:rect l="0" t="0" r="r" b="b"/>
                <a:pathLst>
                  <a:path w="196" h="141">
                    <a:moveTo>
                      <a:pt x="47" y="141"/>
                    </a:moveTo>
                    <a:lnTo>
                      <a:pt x="0" y="133"/>
                    </a:lnTo>
                    <a:lnTo>
                      <a:pt x="151" y="0"/>
                    </a:lnTo>
                    <a:lnTo>
                      <a:pt x="196" y="5"/>
                    </a:lnTo>
                    <a:lnTo>
                      <a:pt x="47" y="141"/>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626" name="Freeform 143"/>
              <p:cNvSpPr>
                <a:spLocks/>
              </p:cNvSpPr>
              <p:nvPr/>
            </p:nvSpPr>
            <p:spPr bwMode="auto">
              <a:xfrm>
                <a:off x="1068" y="1595"/>
                <a:ext cx="78" cy="67"/>
              </a:xfrm>
              <a:custGeom>
                <a:avLst/>
                <a:gdLst/>
                <a:ahLst/>
                <a:cxnLst>
                  <a:cxn ang="0">
                    <a:pos x="7" y="136"/>
                  </a:cxn>
                  <a:cxn ang="0">
                    <a:pos x="0" y="136"/>
                  </a:cxn>
                  <a:cxn ang="0">
                    <a:pos x="148" y="0"/>
                  </a:cxn>
                  <a:cxn ang="0">
                    <a:pos x="156" y="0"/>
                  </a:cxn>
                  <a:cxn ang="0">
                    <a:pos x="7" y="136"/>
                  </a:cxn>
                </a:cxnLst>
                <a:rect l="0" t="0" r="r" b="b"/>
                <a:pathLst>
                  <a:path w="156" h="136">
                    <a:moveTo>
                      <a:pt x="7" y="136"/>
                    </a:moveTo>
                    <a:lnTo>
                      <a:pt x="0" y="136"/>
                    </a:lnTo>
                    <a:lnTo>
                      <a:pt x="148" y="0"/>
                    </a:lnTo>
                    <a:lnTo>
                      <a:pt x="156" y="0"/>
                    </a:lnTo>
                    <a:lnTo>
                      <a:pt x="7" y="136"/>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627" name="Freeform 144"/>
              <p:cNvSpPr>
                <a:spLocks/>
              </p:cNvSpPr>
              <p:nvPr/>
            </p:nvSpPr>
            <p:spPr bwMode="auto">
              <a:xfrm>
                <a:off x="1064" y="1594"/>
                <a:ext cx="76" cy="68"/>
              </a:xfrm>
              <a:custGeom>
                <a:avLst/>
                <a:gdLst/>
                <a:ahLst/>
                <a:cxnLst>
                  <a:cxn ang="0">
                    <a:pos x="8" y="138"/>
                  </a:cxn>
                  <a:cxn ang="0">
                    <a:pos x="0" y="136"/>
                  </a:cxn>
                  <a:cxn ang="0">
                    <a:pos x="148" y="0"/>
                  </a:cxn>
                  <a:cxn ang="0">
                    <a:pos x="156" y="2"/>
                  </a:cxn>
                  <a:cxn ang="0">
                    <a:pos x="8" y="138"/>
                  </a:cxn>
                </a:cxnLst>
                <a:rect l="0" t="0" r="r" b="b"/>
                <a:pathLst>
                  <a:path w="156" h="138">
                    <a:moveTo>
                      <a:pt x="8" y="138"/>
                    </a:moveTo>
                    <a:lnTo>
                      <a:pt x="0" y="136"/>
                    </a:lnTo>
                    <a:lnTo>
                      <a:pt x="148" y="0"/>
                    </a:lnTo>
                    <a:lnTo>
                      <a:pt x="156" y="2"/>
                    </a:lnTo>
                    <a:lnTo>
                      <a:pt x="8" y="138"/>
                    </a:lnTo>
                    <a:close/>
                  </a:path>
                </a:pathLst>
              </a:custGeom>
              <a:solidFill>
                <a:srgbClr val="A3A340"/>
              </a:solidFill>
              <a:ln w="9525">
                <a:noFill/>
                <a:round/>
                <a:headEnd/>
                <a:tailEnd/>
              </a:ln>
            </p:spPr>
            <p:txBody>
              <a:bodyPr/>
              <a:lstStyle/>
              <a:p>
                <a:pPr algn="ctr">
                  <a:defRPr/>
                </a:pPr>
                <a:endParaRPr lang="en-US" b="1" dirty="0">
                  <a:latin typeface="+mn-lt"/>
                  <a:cs typeface="+mn-cs"/>
                </a:endParaRPr>
              </a:p>
            </p:txBody>
          </p:sp>
          <p:sp>
            <p:nvSpPr>
              <p:cNvPr id="628" name="Freeform 145"/>
              <p:cNvSpPr>
                <a:spLocks/>
              </p:cNvSpPr>
              <p:nvPr/>
            </p:nvSpPr>
            <p:spPr bwMode="auto">
              <a:xfrm>
                <a:off x="1060" y="1593"/>
                <a:ext cx="79" cy="68"/>
              </a:xfrm>
              <a:custGeom>
                <a:avLst/>
                <a:gdLst/>
                <a:ahLst/>
                <a:cxnLst>
                  <a:cxn ang="0">
                    <a:pos x="9" y="138"/>
                  </a:cxn>
                  <a:cxn ang="0">
                    <a:pos x="0" y="136"/>
                  </a:cxn>
                  <a:cxn ang="0">
                    <a:pos x="149" y="0"/>
                  </a:cxn>
                  <a:cxn ang="0">
                    <a:pos x="157" y="2"/>
                  </a:cxn>
                  <a:cxn ang="0">
                    <a:pos x="9" y="138"/>
                  </a:cxn>
                </a:cxnLst>
                <a:rect l="0" t="0" r="r" b="b"/>
                <a:pathLst>
                  <a:path w="157" h="138">
                    <a:moveTo>
                      <a:pt x="9" y="138"/>
                    </a:moveTo>
                    <a:lnTo>
                      <a:pt x="0" y="136"/>
                    </a:lnTo>
                    <a:lnTo>
                      <a:pt x="149" y="0"/>
                    </a:lnTo>
                    <a:lnTo>
                      <a:pt x="157" y="2"/>
                    </a:lnTo>
                    <a:lnTo>
                      <a:pt x="9" y="138"/>
                    </a:lnTo>
                    <a:close/>
                  </a:path>
                </a:pathLst>
              </a:custGeom>
              <a:solidFill>
                <a:srgbClr val="A2A240"/>
              </a:solidFill>
              <a:ln w="9525">
                <a:noFill/>
                <a:round/>
                <a:headEnd/>
                <a:tailEnd/>
              </a:ln>
            </p:spPr>
            <p:txBody>
              <a:bodyPr/>
              <a:lstStyle/>
              <a:p>
                <a:pPr algn="ctr">
                  <a:defRPr/>
                </a:pPr>
                <a:endParaRPr lang="en-US" b="1" dirty="0">
                  <a:latin typeface="+mn-lt"/>
                  <a:cs typeface="+mn-cs"/>
                </a:endParaRPr>
              </a:p>
            </p:txBody>
          </p:sp>
          <p:sp>
            <p:nvSpPr>
              <p:cNvPr id="629" name="Freeform 146"/>
              <p:cNvSpPr>
                <a:spLocks/>
              </p:cNvSpPr>
              <p:nvPr/>
            </p:nvSpPr>
            <p:spPr bwMode="auto">
              <a:xfrm>
                <a:off x="1056" y="1593"/>
                <a:ext cx="76" cy="67"/>
              </a:xfrm>
              <a:custGeom>
                <a:avLst/>
                <a:gdLst/>
                <a:ahLst/>
                <a:cxnLst>
                  <a:cxn ang="0">
                    <a:pos x="8" y="136"/>
                  </a:cxn>
                  <a:cxn ang="0">
                    <a:pos x="0" y="136"/>
                  </a:cxn>
                  <a:cxn ang="0">
                    <a:pos x="151" y="0"/>
                  </a:cxn>
                  <a:cxn ang="0">
                    <a:pos x="157" y="0"/>
                  </a:cxn>
                  <a:cxn ang="0">
                    <a:pos x="8" y="136"/>
                  </a:cxn>
                </a:cxnLst>
                <a:rect l="0" t="0" r="r" b="b"/>
                <a:pathLst>
                  <a:path w="157" h="136">
                    <a:moveTo>
                      <a:pt x="8" y="136"/>
                    </a:moveTo>
                    <a:lnTo>
                      <a:pt x="0" y="136"/>
                    </a:lnTo>
                    <a:lnTo>
                      <a:pt x="151" y="0"/>
                    </a:lnTo>
                    <a:lnTo>
                      <a:pt x="157" y="0"/>
                    </a:lnTo>
                    <a:lnTo>
                      <a:pt x="8" y="136"/>
                    </a:lnTo>
                    <a:close/>
                  </a:path>
                </a:pathLst>
              </a:custGeom>
              <a:solidFill>
                <a:srgbClr val="A1A13F"/>
              </a:solidFill>
              <a:ln w="9525">
                <a:noFill/>
                <a:round/>
                <a:headEnd/>
                <a:tailEnd/>
              </a:ln>
            </p:spPr>
            <p:txBody>
              <a:bodyPr/>
              <a:lstStyle/>
              <a:p>
                <a:pPr algn="ctr">
                  <a:defRPr/>
                </a:pPr>
                <a:endParaRPr lang="en-US" b="1" dirty="0">
                  <a:latin typeface="+mn-lt"/>
                  <a:cs typeface="+mn-cs"/>
                </a:endParaRPr>
              </a:p>
            </p:txBody>
          </p:sp>
          <p:sp>
            <p:nvSpPr>
              <p:cNvPr id="630" name="Freeform 147"/>
              <p:cNvSpPr>
                <a:spLocks/>
              </p:cNvSpPr>
              <p:nvPr/>
            </p:nvSpPr>
            <p:spPr bwMode="auto">
              <a:xfrm>
                <a:off x="1052" y="1592"/>
                <a:ext cx="80" cy="68"/>
              </a:xfrm>
              <a:custGeom>
                <a:avLst/>
                <a:gdLst/>
                <a:ahLst/>
                <a:cxnLst>
                  <a:cxn ang="0">
                    <a:pos x="8" y="137"/>
                  </a:cxn>
                  <a:cxn ang="0">
                    <a:pos x="0" y="135"/>
                  </a:cxn>
                  <a:cxn ang="0">
                    <a:pos x="152" y="0"/>
                  </a:cxn>
                  <a:cxn ang="0">
                    <a:pos x="159" y="1"/>
                  </a:cxn>
                  <a:cxn ang="0">
                    <a:pos x="8" y="137"/>
                  </a:cxn>
                </a:cxnLst>
                <a:rect l="0" t="0" r="r" b="b"/>
                <a:pathLst>
                  <a:path w="159" h="137">
                    <a:moveTo>
                      <a:pt x="8" y="137"/>
                    </a:moveTo>
                    <a:lnTo>
                      <a:pt x="0" y="135"/>
                    </a:lnTo>
                    <a:lnTo>
                      <a:pt x="152" y="0"/>
                    </a:lnTo>
                    <a:lnTo>
                      <a:pt x="159" y="1"/>
                    </a:lnTo>
                    <a:lnTo>
                      <a:pt x="8" y="137"/>
                    </a:lnTo>
                    <a:close/>
                  </a:path>
                </a:pathLst>
              </a:custGeom>
              <a:solidFill>
                <a:srgbClr val="A0A03F"/>
              </a:solidFill>
              <a:ln w="9525">
                <a:noFill/>
                <a:round/>
                <a:headEnd/>
                <a:tailEnd/>
              </a:ln>
            </p:spPr>
            <p:txBody>
              <a:bodyPr/>
              <a:lstStyle/>
              <a:p>
                <a:pPr algn="ctr">
                  <a:defRPr/>
                </a:pPr>
                <a:endParaRPr lang="en-US" b="1" dirty="0">
                  <a:latin typeface="+mn-lt"/>
                  <a:cs typeface="+mn-cs"/>
                </a:endParaRPr>
              </a:p>
            </p:txBody>
          </p:sp>
          <p:sp>
            <p:nvSpPr>
              <p:cNvPr id="631" name="Freeform 148"/>
              <p:cNvSpPr>
                <a:spLocks/>
              </p:cNvSpPr>
              <p:nvPr/>
            </p:nvSpPr>
            <p:spPr bwMode="auto">
              <a:xfrm>
                <a:off x="1046" y="1592"/>
                <a:ext cx="80" cy="68"/>
              </a:xfrm>
              <a:custGeom>
                <a:avLst/>
                <a:gdLst/>
                <a:ahLst/>
                <a:cxnLst>
                  <a:cxn ang="0">
                    <a:pos x="7" y="135"/>
                  </a:cxn>
                  <a:cxn ang="0">
                    <a:pos x="0" y="133"/>
                  </a:cxn>
                  <a:cxn ang="0">
                    <a:pos x="151" y="0"/>
                  </a:cxn>
                  <a:cxn ang="0">
                    <a:pos x="159" y="0"/>
                  </a:cxn>
                  <a:cxn ang="0">
                    <a:pos x="7" y="135"/>
                  </a:cxn>
                </a:cxnLst>
                <a:rect l="0" t="0" r="r" b="b"/>
                <a:pathLst>
                  <a:path w="159" h="135">
                    <a:moveTo>
                      <a:pt x="7" y="135"/>
                    </a:moveTo>
                    <a:lnTo>
                      <a:pt x="0" y="133"/>
                    </a:lnTo>
                    <a:lnTo>
                      <a:pt x="151" y="0"/>
                    </a:lnTo>
                    <a:lnTo>
                      <a:pt x="159" y="0"/>
                    </a:lnTo>
                    <a:lnTo>
                      <a:pt x="7" y="135"/>
                    </a:lnTo>
                    <a:close/>
                  </a:path>
                </a:pathLst>
              </a:custGeom>
              <a:solidFill>
                <a:srgbClr val="9F9F3F"/>
              </a:solidFill>
              <a:ln w="9525">
                <a:noFill/>
                <a:round/>
                <a:headEnd/>
                <a:tailEnd/>
              </a:ln>
            </p:spPr>
            <p:txBody>
              <a:bodyPr/>
              <a:lstStyle/>
              <a:p>
                <a:pPr algn="ctr">
                  <a:defRPr/>
                </a:pPr>
                <a:endParaRPr lang="en-US" b="1" dirty="0">
                  <a:latin typeface="+mn-lt"/>
                  <a:cs typeface="+mn-cs"/>
                </a:endParaRPr>
              </a:p>
            </p:txBody>
          </p:sp>
          <p:sp>
            <p:nvSpPr>
              <p:cNvPr id="632" name="Freeform 149"/>
              <p:cNvSpPr>
                <a:spLocks/>
              </p:cNvSpPr>
              <p:nvPr/>
            </p:nvSpPr>
            <p:spPr bwMode="auto">
              <a:xfrm>
                <a:off x="1036" y="1591"/>
                <a:ext cx="88" cy="68"/>
              </a:xfrm>
              <a:custGeom>
                <a:avLst/>
                <a:gdLst/>
                <a:ahLst/>
                <a:cxnLst>
                  <a:cxn ang="0">
                    <a:pos x="25" y="135"/>
                  </a:cxn>
                  <a:cxn ang="0">
                    <a:pos x="0" y="133"/>
                  </a:cxn>
                  <a:cxn ang="0">
                    <a:pos x="154" y="0"/>
                  </a:cxn>
                  <a:cxn ang="0">
                    <a:pos x="176" y="2"/>
                  </a:cxn>
                  <a:cxn ang="0">
                    <a:pos x="25" y="135"/>
                  </a:cxn>
                </a:cxnLst>
                <a:rect l="0" t="0" r="r" b="b"/>
                <a:pathLst>
                  <a:path w="176" h="135">
                    <a:moveTo>
                      <a:pt x="25" y="135"/>
                    </a:moveTo>
                    <a:lnTo>
                      <a:pt x="0" y="133"/>
                    </a:lnTo>
                    <a:lnTo>
                      <a:pt x="154" y="0"/>
                    </a:lnTo>
                    <a:lnTo>
                      <a:pt x="176" y="2"/>
                    </a:lnTo>
                    <a:lnTo>
                      <a:pt x="25"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633" name="Freeform 150"/>
              <p:cNvSpPr>
                <a:spLocks/>
              </p:cNvSpPr>
              <p:nvPr/>
            </p:nvSpPr>
            <p:spPr bwMode="auto">
              <a:xfrm>
                <a:off x="1045" y="1591"/>
                <a:ext cx="79" cy="68"/>
              </a:xfrm>
              <a:custGeom>
                <a:avLst/>
                <a:gdLst/>
                <a:ahLst/>
                <a:cxnLst>
                  <a:cxn ang="0">
                    <a:pos x="7" y="135"/>
                  </a:cxn>
                  <a:cxn ang="0">
                    <a:pos x="0" y="135"/>
                  </a:cxn>
                  <a:cxn ang="0">
                    <a:pos x="153" y="0"/>
                  </a:cxn>
                  <a:cxn ang="0">
                    <a:pos x="158" y="2"/>
                  </a:cxn>
                  <a:cxn ang="0">
                    <a:pos x="7" y="135"/>
                  </a:cxn>
                </a:cxnLst>
                <a:rect l="0" t="0" r="r" b="b"/>
                <a:pathLst>
                  <a:path w="158" h="135">
                    <a:moveTo>
                      <a:pt x="7" y="135"/>
                    </a:moveTo>
                    <a:lnTo>
                      <a:pt x="0" y="135"/>
                    </a:lnTo>
                    <a:lnTo>
                      <a:pt x="153" y="0"/>
                    </a:lnTo>
                    <a:lnTo>
                      <a:pt x="158" y="2"/>
                    </a:lnTo>
                    <a:lnTo>
                      <a:pt x="7"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634" name="Freeform 151"/>
              <p:cNvSpPr>
                <a:spLocks/>
              </p:cNvSpPr>
              <p:nvPr/>
            </p:nvSpPr>
            <p:spPr bwMode="auto">
              <a:xfrm>
                <a:off x="1042" y="1591"/>
                <a:ext cx="80" cy="68"/>
              </a:xfrm>
              <a:custGeom>
                <a:avLst/>
                <a:gdLst/>
                <a:ahLst/>
                <a:cxnLst>
                  <a:cxn ang="0">
                    <a:pos x="6" y="135"/>
                  </a:cxn>
                  <a:cxn ang="0">
                    <a:pos x="0" y="135"/>
                  </a:cxn>
                  <a:cxn ang="0">
                    <a:pos x="153" y="0"/>
                  </a:cxn>
                  <a:cxn ang="0">
                    <a:pos x="159" y="0"/>
                  </a:cxn>
                  <a:cxn ang="0">
                    <a:pos x="6" y="135"/>
                  </a:cxn>
                </a:cxnLst>
                <a:rect l="0" t="0" r="r" b="b"/>
                <a:pathLst>
                  <a:path w="159" h="135">
                    <a:moveTo>
                      <a:pt x="6" y="135"/>
                    </a:moveTo>
                    <a:lnTo>
                      <a:pt x="0" y="135"/>
                    </a:lnTo>
                    <a:lnTo>
                      <a:pt x="153" y="0"/>
                    </a:lnTo>
                    <a:lnTo>
                      <a:pt x="159" y="0"/>
                    </a:lnTo>
                    <a:lnTo>
                      <a:pt x="6" y="135"/>
                    </a:lnTo>
                    <a:close/>
                  </a:path>
                </a:pathLst>
              </a:custGeom>
              <a:solidFill>
                <a:srgbClr val="9D9D3E"/>
              </a:solidFill>
              <a:ln w="9525">
                <a:noFill/>
                <a:round/>
                <a:headEnd/>
                <a:tailEnd/>
              </a:ln>
            </p:spPr>
            <p:txBody>
              <a:bodyPr/>
              <a:lstStyle/>
              <a:p>
                <a:pPr algn="ctr">
                  <a:defRPr/>
                </a:pPr>
                <a:endParaRPr lang="en-US" b="1" dirty="0">
                  <a:latin typeface="+mn-lt"/>
                  <a:cs typeface="+mn-cs"/>
                </a:endParaRPr>
              </a:p>
            </p:txBody>
          </p:sp>
          <p:sp>
            <p:nvSpPr>
              <p:cNvPr id="635" name="Freeform 152"/>
              <p:cNvSpPr>
                <a:spLocks/>
              </p:cNvSpPr>
              <p:nvPr/>
            </p:nvSpPr>
            <p:spPr bwMode="auto">
              <a:xfrm>
                <a:off x="1039" y="1591"/>
                <a:ext cx="80" cy="68"/>
              </a:xfrm>
              <a:custGeom>
                <a:avLst/>
                <a:gdLst/>
                <a:ahLst/>
                <a:cxnLst>
                  <a:cxn ang="0">
                    <a:pos x="6" y="135"/>
                  </a:cxn>
                  <a:cxn ang="0">
                    <a:pos x="0" y="135"/>
                  </a:cxn>
                  <a:cxn ang="0">
                    <a:pos x="154" y="0"/>
                  </a:cxn>
                  <a:cxn ang="0">
                    <a:pos x="159" y="0"/>
                  </a:cxn>
                  <a:cxn ang="0">
                    <a:pos x="6" y="135"/>
                  </a:cxn>
                </a:cxnLst>
                <a:rect l="0" t="0" r="r" b="b"/>
                <a:pathLst>
                  <a:path w="159" h="135">
                    <a:moveTo>
                      <a:pt x="6" y="135"/>
                    </a:moveTo>
                    <a:lnTo>
                      <a:pt x="0" y="135"/>
                    </a:lnTo>
                    <a:lnTo>
                      <a:pt x="154" y="0"/>
                    </a:lnTo>
                    <a:lnTo>
                      <a:pt x="159" y="0"/>
                    </a:lnTo>
                    <a:lnTo>
                      <a:pt x="6" y="135"/>
                    </a:lnTo>
                    <a:close/>
                  </a:path>
                </a:pathLst>
              </a:custGeom>
              <a:solidFill>
                <a:srgbClr val="9C9C3E"/>
              </a:solidFill>
              <a:ln w="9525">
                <a:noFill/>
                <a:round/>
                <a:headEnd/>
                <a:tailEnd/>
              </a:ln>
            </p:spPr>
            <p:txBody>
              <a:bodyPr/>
              <a:lstStyle/>
              <a:p>
                <a:pPr algn="ctr">
                  <a:defRPr/>
                </a:pPr>
                <a:endParaRPr lang="en-US" b="1" dirty="0">
                  <a:latin typeface="+mn-lt"/>
                  <a:cs typeface="+mn-cs"/>
                </a:endParaRPr>
              </a:p>
            </p:txBody>
          </p:sp>
          <p:sp>
            <p:nvSpPr>
              <p:cNvPr id="636" name="Freeform 153"/>
              <p:cNvSpPr>
                <a:spLocks/>
              </p:cNvSpPr>
              <p:nvPr/>
            </p:nvSpPr>
            <p:spPr bwMode="auto">
              <a:xfrm>
                <a:off x="1036" y="1591"/>
                <a:ext cx="80" cy="68"/>
              </a:xfrm>
              <a:custGeom>
                <a:avLst/>
                <a:gdLst/>
                <a:ahLst/>
                <a:cxnLst>
                  <a:cxn ang="0">
                    <a:pos x="6" y="135"/>
                  </a:cxn>
                  <a:cxn ang="0">
                    <a:pos x="0" y="133"/>
                  </a:cxn>
                  <a:cxn ang="0">
                    <a:pos x="154" y="0"/>
                  </a:cxn>
                  <a:cxn ang="0">
                    <a:pos x="160" y="0"/>
                  </a:cxn>
                  <a:cxn ang="0">
                    <a:pos x="6" y="135"/>
                  </a:cxn>
                </a:cxnLst>
                <a:rect l="0" t="0" r="r" b="b"/>
                <a:pathLst>
                  <a:path w="160" h="135">
                    <a:moveTo>
                      <a:pt x="6" y="135"/>
                    </a:moveTo>
                    <a:lnTo>
                      <a:pt x="0" y="133"/>
                    </a:lnTo>
                    <a:lnTo>
                      <a:pt x="154" y="0"/>
                    </a:lnTo>
                    <a:lnTo>
                      <a:pt x="160" y="0"/>
                    </a:lnTo>
                    <a:lnTo>
                      <a:pt x="6" y="135"/>
                    </a:lnTo>
                    <a:close/>
                  </a:path>
                </a:pathLst>
              </a:custGeom>
              <a:solidFill>
                <a:srgbClr val="9B9B3D"/>
              </a:solidFill>
              <a:ln w="9525">
                <a:noFill/>
                <a:round/>
                <a:headEnd/>
                <a:tailEnd/>
              </a:ln>
            </p:spPr>
            <p:txBody>
              <a:bodyPr/>
              <a:lstStyle/>
              <a:p>
                <a:pPr algn="ctr">
                  <a:defRPr/>
                </a:pPr>
                <a:endParaRPr lang="en-US" b="1" dirty="0">
                  <a:latin typeface="+mn-lt"/>
                  <a:cs typeface="+mn-cs"/>
                </a:endParaRPr>
              </a:p>
            </p:txBody>
          </p:sp>
          <p:sp>
            <p:nvSpPr>
              <p:cNvPr id="637" name="Freeform 154"/>
              <p:cNvSpPr>
                <a:spLocks/>
              </p:cNvSpPr>
              <p:nvPr/>
            </p:nvSpPr>
            <p:spPr bwMode="auto">
              <a:xfrm>
                <a:off x="1024" y="1590"/>
                <a:ext cx="89" cy="68"/>
              </a:xfrm>
              <a:custGeom>
                <a:avLst/>
                <a:gdLst/>
                <a:ahLst/>
                <a:cxnLst>
                  <a:cxn ang="0">
                    <a:pos x="25" y="135"/>
                  </a:cxn>
                  <a:cxn ang="0">
                    <a:pos x="0" y="135"/>
                  </a:cxn>
                  <a:cxn ang="0">
                    <a:pos x="156" y="0"/>
                  </a:cxn>
                  <a:cxn ang="0">
                    <a:pos x="179" y="2"/>
                  </a:cxn>
                  <a:cxn ang="0">
                    <a:pos x="25" y="135"/>
                  </a:cxn>
                </a:cxnLst>
                <a:rect l="0" t="0" r="r" b="b"/>
                <a:pathLst>
                  <a:path w="179" h="135">
                    <a:moveTo>
                      <a:pt x="25" y="135"/>
                    </a:moveTo>
                    <a:lnTo>
                      <a:pt x="0" y="135"/>
                    </a:lnTo>
                    <a:lnTo>
                      <a:pt x="156" y="0"/>
                    </a:lnTo>
                    <a:lnTo>
                      <a:pt x="179" y="2"/>
                    </a:lnTo>
                    <a:lnTo>
                      <a:pt x="25" y="135"/>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638" name="Freeform 155"/>
              <p:cNvSpPr>
                <a:spLocks/>
              </p:cNvSpPr>
              <p:nvPr/>
            </p:nvSpPr>
            <p:spPr bwMode="auto">
              <a:xfrm>
                <a:off x="1032" y="1591"/>
                <a:ext cx="81" cy="67"/>
              </a:xfrm>
              <a:custGeom>
                <a:avLst/>
                <a:gdLst/>
                <a:ahLst/>
                <a:cxnLst>
                  <a:cxn ang="0">
                    <a:pos x="8" y="133"/>
                  </a:cxn>
                  <a:cxn ang="0">
                    <a:pos x="0" y="133"/>
                  </a:cxn>
                  <a:cxn ang="0">
                    <a:pos x="155" y="0"/>
                  </a:cxn>
                  <a:cxn ang="0">
                    <a:pos x="162" y="0"/>
                  </a:cxn>
                  <a:cxn ang="0">
                    <a:pos x="8" y="133"/>
                  </a:cxn>
                </a:cxnLst>
                <a:rect l="0" t="0" r="r" b="b"/>
                <a:pathLst>
                  <a:path w="162" h="133">
                    <a:moveTo>
                      <a:pt x="8" y="133"/>
                    </a:moveTo>
                    <a:lnTo>
                      <a:pt x="0" y="133"/>
                    </a:lnTo>
                    <a:lnTo>
                      <a:pt x="155" y="0"/>
                    </a:lnTo>
                    <a:lnTo>
                      <a:pt x="162" y="0"/>
                    </a:lnTo>
                    <a:lnTo>
                      <a:pt x="8" y="133"/>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639" name="Freeform 156"/>
              <p:cNvSpPr>
                <a:spLocks/>
              </p:cNvSpPr>
              <p:nvPr/>
            </p:nvSpPr>
            <p:spPr bwMode="auto">
              <a:xfrm>
                <a:off x="1027" y="1590"/>
                <a:ext cx="82" cy="68"/>
              </a:xfrm>
              <a:custGeom>
                <a:avLst/>
                <a:gdLst/>
                <a:ahLst/>
                <a:cxnLst>
                  <a:cxn ang="0">
                    <a:pos x="9" y="135"/>
                  </a:cxn>
                  <a:cxn ang="0">
                    <a:pos x="0" y="135"/>
                  </a:cxn>
                  <a:cxn ang="0">
                    <a:pos x="156" y="0"/>
                  </a:cxn>
                  <a:cxn ang="0">
                    <a:pos x="164" y="2"/>
                  </a:cxn>
                  <a:cxn ang="0">
                    <a:pos x="9" y="135"/>
                  </a:cxn>
                </a:cxnLst>
                <a:rect l="0" t="0" r="r" b="b"/>
                <a:pathLst>
                  <a:path w="164" h="135">
                    <a:moveTo>
                      <a:pt x="9" y="135"/>
                    </a:moveTo>
                    <a:lnTo>
                      <a:pt x="0" y="135"/>
                    </a:lnTo>
                    <a:lnTo>
                      <a:pt x="156" y="0"/>
                    </a:lnTo>
                    <a:lnTo>
                      <a:pt x="164" y="2"/>
                    </a:lnTo>
                    <a:lnTo>
                      <a:pt x="9" y="135"/>
                    </a:lnTo>
                    <a:close/>
                  </a:path>
                </a:pathLst>
              </a:custGeom>
              <a:solidFill>
                <a:srgbClr val="99993C"/>
              </a:solidFill>
              <a:ln w="9525">
                <a:noFill/>
                <a:round/>
                <a:headEnd/>
                <a:tailEnd/>
              </a:ln>
            </p:spPr>
            <p:txBody>
              <a:bodyPr/>
              <a:lstStyle/>
              <a:p>
                <a:pPr algn="ctr">
                  <a:defRPr/>
                </a:pPr>
                <a:endParaRPr lang="en-US" b="1" dirty="0">
                  <a:latin typeface="+mn-lt"/>
                  <a:cs typeface="+mn-cs"/>
                </a:endParaRPr>
              </a:p>
            </p:txBody>
          </p:sp>
          <p:sp>
            <p:nvSpPr>
              <p:cNvPr id="641" name="Freeform 158"/>
              <p:cNvSpPr>
                <a:spLocks/>
              </p:cNvSpPr>
              <p:nvPr/>
            </p:nvSpPr>
            <p:spPr bwMode="auto">
              <a:xfrm>
                <a:off x="783" y="1642"/>
                <a:ext cx="481" cy="498"/>
              </a:xfrm>
              <a:custGeom>
                <a:avLst/>
                <a:gdLst/>
                <a:ahLst/>
                <a:cxnLst>
                  <a:cxn ang="0">
                    <a:pos x="457" y="0"/>
                  </a:cxn>
                  <a:cxn ang="0">
                    <a:pos x="385" y="10"/>
                  </a:cxn>
                  <a:cxn ang="0">
                    <a:pos x="295" y="39"/>
                  </a:cxn>
                  <a:cxn ang="0">
                    <a:pos x="213" y="86"/>
                  </a:cxn>
                  <a:cxn ang="0">
                    <a:pos x="141" y="147"/>
                  </a:cxn>
                  <a:cxn ang="0">
                    <a:pos x="82" y="219"/>
                  </a:cxn>
                  <a:cxn ang="0">
                    <a:pos x="59" y="262"/>
                  </a:cxn>
                  <a:cxn ang="0">
                    <a:pos x="39" y="305"/>
                  </a:cxn>
                  <a:cxn ang="0">
                    <a:pos x="22" y="351"/>
                  </a:cxn>
                  <a:cxn ang="0">
                    <a:pos x="10" y="397"/>
                  </a:cxn>
                  <a:cxn ang="0">
                    <a:pos x="3" y="448"/>
                  </a:cxn>
                  <a:cxn ang="0">
                    <a:pos x="0" y="498"/>
                  </a:cxn>
                  <a:cxn ang="0">
                    <a:pos x="3" y="550"/>
                  </a:cxn>
                  <a:cxn ang="0">
                    <a:pos x="10" y="600"/>
                  </a:cxn>
                  <a:cxn ang="0">
                    <a:pos x="22" y="646"/>
                  </a:cxn>
                  <a:cxn ang="0">
                    <a:pos x="39" y="692"/>
                  </a:cxn>
                  <a:cxn ang="0">
                    <a:pos x="59" y="735"/>
                  </a:cxn>
                  <a:cxn ang="0">
                    <a:pos x="82" y="778"/>
                  </a:cxn>
                  <a:cxn ang="0">
                    <a:pos x="141" y="850"/>
                  </a:cxn>
                  <a:cxn ang="0">
                    <a:pos x="213" y="911"/>
                  </a:cxn>
                  <a:cxn ang="0">
                    <a:pos x="295" y="958"/>
                  </a:cxn>
                  <a:cxn ang="0">
                    <a:pos x="385" y="987"/>
                  </a:cxn>
                  <a:cxn ang="0">
                    <a:pos x="457" y="997"/>
                  </a:cxn>
                  <a:cxn ang="0">
                    <a:pos x="507" y="997"/>
                  </a:cxn>
                  <a:cxn ang="0">
                    <a:pos x="579" y="987"/>
                  </a:cxn>
                  <a:cxn ang="0">
                    <a:pos x="669" y="958"/>
                  </a:cxn>
                  <a:cxn ang="0">
                    <a:pos x="751" y="911"/>
                  </a:cxn>
                  <a:cxn ang="0">
                    <a:pos x="823" y="850"/>
                  </a:cxn>
                  <a:cxn ang="0">
                    <a:pos x="882" y="778"/>
                  </a:cxn>
                  <a:cxn ang="0">
                    <a:pos x="905" y="735"/>
                  </a:cxn>
                  <a:cxn ang="0">
                    <a:pos x="925" y="692"/>
                  </a:cxn>
                  <a:cxn ang="0">
                    <a:pos x="942" y="646"/>
                  </a:cxn>
                  <a:cxn ang="0">
                    <a:pos x="955" y="600"/>
                  </a:cxn>
                  <a:cxn ang="0">
                    <a:pos x="961" y="550"/>
                  </a:cxn>
                  <a:cxn ang="0">
                    <a:pos x="964" y="498"/>
                  </a:cxn>
                  <a:cxn ang="0">
                    <a:pos x="961" y="448"/>
                  </a:cxn>
                  <a:cxn ang="0">
                    <a:pos x="955" y="397"/>
                  </a:cxn>
                  <a:cxn ang="0">
                    <a:pos x="942" y="351"/>
                  </a:cxn>
                  <a:cxn ang="0">
                    <a:pos x="925" y="305"/>
                  </a:cxn>
                  <a:cxn ang="0">
                    <a:pos x="905" y="262"/>
                  </a:cxn>
                  <a:cxn ang="0">
                    <a:pos x="882" y="219"/>
                  </a:cxn>
                  <a:cxn ang="0">
                    <a:pos x="823" y="147"/>
                  </a:cxn>
                  <a:cxn ang="0">
                    <a:pos x="751" y="86"/>
                  </a:cxn>
                  <a:cxn ang="0">
                    <a:pos x="669" y="39"/>
                  </a:cxn>
                  <a:cxn ang="0">
                    <a:pos x="579" y="10"/>
                  </a:cxn>
                  <a:cxn ang="0">
                    <a:pos x="507" y="0"/>
                  </a:cxn>
                </a:cxnLst>
                <a:rect l="0" t="0" r="r" b="b"/>
                <a:pathLst>
                  <a:path w="964" h="997">
                    <a:moveTo>
                      <a:pt x="482" y="0"/>
                    </a:moveTo>
                    <a:lnTo>
                      <a:pt x="457" y="0"/>
                    </a:lnTo>
                    <a:lnTo>
                      <a:pt x="433" y="2"/>
                    </a:lnTo>
                    <a:lnTo>
                      <a:pt x="385" y="10"/>
                    </a:lnTo>
                    <a:lnTo>
                      <a:pt x="339" y="23"/>
                    </a:lnTo>
                    <a:lnTo>
                      <a:pt x="295" y="39"/>
                    </a:lnTo>
                    <a:lnTo>
                      <a:pt x="252" y="60"/>
                    </a:lnTo>
                    <a:lnTo>
                      <a:pt x="213" y="86"/>
                    </a:lnTo>
                    <a:lnTo>
                      <a:pt x="176" y="114"/>
                    </a:lnTo>
                    <a:lnTo>
                      <a:pt x="141" y="147"/>
                    </a:lnTo>
                    <a:lnTo>
                      <a:pt x="110" y="182"/>
                    </a:lnTo>
                    <a:lnTo>
                      <a:pt x="82" y="219"/>
                    </a:lnTo>
                    <a:lnTo>
                      <a:pt x="70" y="240"/>
                    </a:lnTo>
                    <a:lnTo>
                      <a:pt x="59" y="262"/>
                    </a:lnTo>
                    <a:lnTo>
                      <a:pt x="48" y="282"/>
                    </a:lnTo>
                    <a:lnTo>
                      <a:pt x="39" y="305"/>
                    </a:lnTo>
                    <a:lnTo>
                      <a:pt x="30" y="327"/>
                    </a:lnTo>
                    <a:lnTo>
                      <a:pt x="22" y="351"/>
                    </a:lnTo>
                    <a:lnTo>
                      <a:pt x="16" y="373"/>
                    </a:lnTo>
                    <a:lnTo>
                      <a:pt x="10" y="397"/>
                    </a:lnTo>
                    <a:lnTo>
                      <a:pt x="7" y="423"/>
                    </a:lnTo>
                    <a:lnTo>
                      <a:pt x="3" y="448"/>
                    </a:lnTo>
                    <a:lnTo>
                      <a:pt x="0" y="473"/>
                    </a:lnTo>
                    <a:lnTo>
                      <a:pt x="0" y="498"/>
                    </a:lnTo>
                    <a:lnTo>
                      <a:pt x="0" y="524"/>
                    </a:lnTo>
                    <a:lnTo>
                      <a:pt x="3" y="550"/>
                    </a:lnTo>
                    <a:lnTo>
                      <a:pt x="7" y="574"/>
                    </a:lnTo>
                    <a:lnTo>
                      <a:pt x="10" y="600"/>
                    </a:lnTo>
                    <a:lnTo>
                      <a:pt x="16" y="624"/>
                    </a:lnTo>
                    <a:lnTo>
                      <a:pt x="22" y="646"/>
                    </a:lnTo>
                    <a:lnTo>
                      <a:pt x="30" y="670"/>
                    </a:lnTo>
                    <a:lnTo>
                      <a:pt x="39" y="692"/>
                    </a:lnTo>
                    <a:lnTo>
                      <a:pt x="48" y="715"/>
                    </a:lnTo>
                    <a:lnTo>
                      <a:pt x="59" y="735"/>
                    </a:lnTo>
                    <a:lnTo>
                      <a:pt x="70" y="757"/>
                    </a:lnTo>
                    <a:lnTo>
                      <a:pt x="82" y="778"/>
                    </a:lnTo>
                    <a:lnTo>
                      <a:pt x="110" y="815"/>
                    </a:lnTo>
                    <a:lnTo>
                      <a:pt x="141" y="850"/>
                    </a:lnTo>
                    <a:lnTo>
                      <a:pt x="176" y="884"/>
                    </a:lnTo>
                    <a:lnTo>
                      <a:pt x="213" y="911"/>
                    </a:lnTo>
                    <a:lnTo>
                      <a:pt x="252" y="937"/>
                    </a:lnTo>
                    <a:lnTo>
                      <a:pt x="295" y="958"/>
                    </a:lnTo>
                    <a:lnTo>
                      <a:pt x="339" y="974"/>
                    </a:lnTo>
                    <a:lnTo>
                      <a:pt x="385" y="987"/>
                    </a:lnTo>
                    <a:lnTo>
                      <a:pt x="433" y="995"/>
                    </a:lnTo>
                    <a:lnTo>
                      <a:pt x="457" y="997"/>
                    </a:lnTo>
                    <a:lnTo>
                      <a:pt x="482" y="997"/>
                    </a:lnTo>
                    <a:lnTo>
                      <a:pt x="507" y="997"/>
                    </a:lnTo>
                    <a:lnTo>
                      <a:pt x="532" y="995"/>
                    </a:lnTo>
                    <a:lnTo>
                      <a:pt x="579" y="987"/>
                    </a:lnTo>
                    <a:lnTo>
                      <a:pt x="626" y="974"/>
                    </a:lnTo>
                    <a:lnTo>
                      <a:pt x="669" y="958"/>
                    </a:lnTo>
                    <a:lnTo>
                      <a:pt x="712" y="937"/>
                    </a:lnTo>
                    <a:lnTo>
                      <a:pt x="751" y="911"/>
                    </a:lnTo>
                    <a:lnTo>
                      <a:pt x="788" y="884"/>
                    </a:lnTo>
                    <a:lnTo>
                      <a:pt x="823" y="850"/>
                    </a:lnTo>
                    <a:lnTo>
                      <a:pt x="854" y="815"/>
                    </a:lnTo>
                    <a:lnTo>
                      <a:pt x="882" y="778"/>
                    </a:lnTo>
                    <a:lnTo>
                      <a:pt x="894" y="757"/>
                    </a:lnTo>
                    <a:lnTo>
                      <a:pt x="905" y="735"/>
                    </a:lnTo>
                    <a:lnTo>
                      <a:pt x="916" y="715"/>
                    </a:lnTo>
                    <a:lnTo>
                      <a:pt x="925" y="692"/>
                    </a:lnTo>
                    <a:lnTo>
                      <a:pt x="935" y="670"/>
                    </a:lnTo>
                    <a:lnTo>
                      <a:pt x="942" y="646"/>
                    </a:lnTo>
                    <a:lnTo>
                      <a:pt x="948" y="624"/>
                    </a:lnTo>
                    <a:lnTo>
                      <a:pt x="955" y="600"/>
                    </a:lnTo>
                    <a:lnTo>
                      <a:pt x="958" y="574"/>
                    </a:lnTo>
                    <a:lnTo>
                      <a:pt x="961" y="550"/>
                    </a:lnTo>
                    <a:lnTo>
                      <a:pt x="964" y="524"/>
                    </a:lnTo>
                    <a:lnTo>
                      <a:pt x="964" y="498"/>
                    </a:lnTo>
                    <a:lnTo>
                      <a:pt x="964" y="473"/>
                    </a:lnTo>
                    <a:lnTo>
                      <a:pt x="961" y="448"/>
                    </a:lnTo>
                    <a:lnTo>
                      <a:pt x="958" y="423"/>
                    </a:lnTo>
                    <a:lnTo>
                      <a:pt x="955" y="397"/>
                    </a:lnTo>
                    <a:lnTo>
                      <a:pt x="948" y="373"/>
                    </a:lnTo>
                    <a:lnTo>
                      <a:pt x="942" y="351"/>
                    </a:lnTo>
                    <a:lnTo>
                      <a:pt x="935" y="327"/>
                    </a:lnTo>
                    <a:lnTo>
                      <a:pt x="925" y="305"/>
                    </a:lnTo>
                    <a:lnTo>
                      <a:pt x="916" y="282"/>
                    </a:lnTo>
                    <a:lnTo>
                      <a:pt x="905" y="262"/>
                    </a:lnTo>
                    <a:lnTo>
                      <a:pt x="894" y="240"/>
                    </a:lnTo>
                    <a:lnTo>
                      <a:pt x="882" y="219"/>
                    </a:lnTo>
                    <a:lnTo>
                      <a:pt x="854" y="182"/>
                    </a:lnTo>
                    <a:lnTo>
                      <a:pt x="823" y="147"/>
                    </a:lnTo>
                    <a:lnTo>
                      <a:pt x="788" y="114"/>
                    </a:lnTo>
                    <a:lnTo>
                      <a:pt x="751" y="86"/>
                    </a:lnTo>
                    <a:lnTo>
                      <a:pt x="712" y="60"/>
                    </a:lnTo>
                    <a:lnTo>
                      <a:pt x="669" y="39"/>
                    </a:lnTo>
                    <a:lnTo>
                      <a:pt x="626" y="23"/>
                    </a:lnTo>
                    <a:lnTo>
                      <a:pt x="579" y="10"/>
                    </a:lnTo>
                    <a:lnTo>
                      <a:pt x="532" y="2"/>
                    </a:lnTo>
                    <a:lnTo>
                      <a:pt x="507" y="0"/>
                    </a:lnTo>
                    <a:lnTo>
                      <a:pt x="482" y="0"/>
                    </a:lnTo>
                    <a:close/>
                  </a:path>
                </a:pathLst>
              </a:custGeom>
              <a:solidFill>
                <a:srgbClr val="FFD200"/>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grpSp>
        <p:sp>
          <p:nvSpPr>
            <p:cNvPr id="21" name="Rectangle 160"/>
            <p:cNvSpPr>
              <a:spLocks noChangeArrowheads="1"/>
            </p:cNvSpPr>
            <p:nvPr/>
          </p:nvSpPr>
          <p:spPr bwMode="auto">
            <a:xfrm>
              <a:off x="865" y="1821"/>
              <a:ext cx="322" cy="173"/>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PATIENT</a:t>
              </a:r>
            </a:p>
            <a:p>
              <a:pPr algn="ctr" defTabSz="914400">
                <a:defRPr/>
              </a:pPr>
              <a:r>
                <a:rPr lang="en-US" sz="900" b="1" dirty="0">
                  <a:solidFill>
                    <a:srgbClr val="000000"/>
                  </a:solidFill>
                  <a:latin typeface="+mn-lt"/>
                  <a:cs typeface="+mn-cs"/>
                </a:rPr>
                <a:t>CONSENT</a:t>
              </a:r>
            </a:p>
          </p:txBody>
        </p:sp>
        <p:sp>
          <p:nvSpPr>
            <p:cNvPr id="22" name="Rectangle 161"/>
            <p:cNvSpPr>
              <a:spLocks noChangeArrowheads="1"/>
            </p:cNvSpPr>
            <p:nvPr/>
          </p:nvSpPr>
          <p:spPr bwMode="auto">
            <a:xfrm>
              <a:off x="1037" y="1910"/>
              <a:ext cx="0" cy="174"/>
            </a:xfrm>
            <a:prstGeom prst="rect">
              <a:avLst/>
            </a:prstGeom>
            <a:noFill/>
            <a:ln w="9525">
              <a:noFill/>
              <a:miter lim="800000"/>
              <a:headEnd/>
              <a:tailEnd/>
            </a:ln>
          </p:spPr>
          <p:txBody>
            <a:bodyPr wrap="none" lIns="0" tIns="0" rIns="0" bIns="0">
              <a:spAutoFit/>
            </a:bodyPr>
            <a:lstStyle/>
            <a:p>
              <a:pPr algn="ctr" defTabSz="914400">
                <a:defRPr/>
              </a:pPr>
              <a:endParaRPr lang="en-US" b="1" dirty="0">
                <a:latin typeface="+mn-lt"/>
                <a:cs typeface="+mn-cs"/>
              </a:endParaRPr>
            </a:p>
          </p:txBody>
        </p:sp>
        <p:sp>
          <p:nvSpPr>
            <p:cNvPr id="23" name="Oval 162"/>
            <p:cNvSpPr>
              <a:spLocks noChangeArrowheads="1"/>
            </p:cNvSpPr>
            <p:nvPr/>
          </p:nvSpPr>
          <p:spPr bwMode="auto">
            <a:xfrm>
              <a:off x="4808" y="1556"/>
              <a:ext cx="482" cy="499"/>
            </a:xfrm>
            <a:prstGeom prst="ellipse">
              <a:avLst/>
            </a:prstGeom>
            <a:solidFill>
              <a:schemeClr val="tx2">
                <a:lumMod val="50000"/>
                <a:lumOff val="50000"/>
              </a:schemeClr>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24" name="Rectangle 163"/>
            <p:cNvSpPr>
              <a:spLocks noChangeArrowheads="1"/>
            </p:cNvSpPr>
            <p:nvPr/>
          </p:nvSpPr>
          <p:spPr bwMode="auto">
            <a:xfrm>
              <a:off x="4476" y="2567"/>
              <a:ext cx="491" cy="236"/>
            </a:xfrm>
            <a:prstGeom prst="rect">
              <a:avLst/>
            </a:prstGeom>
            <a:noFill/>
            <a:ln w="9525">
              <a:noFill/>
              <a:miter lim="800000"/>
              <a:headEnd/>
              <a:tailEnd/>
            </a:ln>
          </p:spPr>
          <p:txBody>
            <a:bodyPr/>
            <a:lstStyle/>
            <a:p>
              <a:pPr algn="ctr">
                <a:defRPr/>
              </a:pPr>
              <a:endParaRPr lang="en-US" b="1" dirty="0">
                <a:latin typeface="+mn-lt"/>
                <a:cs typeface="+mn-cs"/>
              </a:endParaRPr>
            </a:p>
          </p:txBody>
        </p:sp>
        <p:sp>
          <p:nvSpPr>
            <p:cNvPr id="25" name="Rectangle 164"/>
            <p:cNvSpPr>
              <a:spLocks noChangeArrowheads="1"/>
            </p:cNvSpPr>
            <p:nvPr/>
          </p:nvSpPr>
          <p:spPr bwMode="auto">
            <a:xfrm>
              <a:off x="4835" y="1774"/>
              <a:ext cx="472" cy="87"/>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COLLECTIONS</a:t>
              </a:r>
              <a:endParaRPr lang="en-US" b="1" dirty="0">
                <a:latin typeface="+mn-lt"/>
                <a:cs typeface="+mn-cs"/>
              </a:endParaRPr>
            </a:p>
          </p:txBody>
        </p:sp>
        <p:sp>
          <p:nvSpPr>
            <p:cNvPr id="27" name="Oval 166"/>
            <p:cNvSpPr>
              <a:spLocks noChangeArrowheads="1"/>
            </p:cNvSpPr>
            <p:nvPr/>
          </p:nvSpPr>
          <p:spPr bwMode="auto">
            <a:xfrm>
              <a:off x="3125" y="421"/>
              <a:ext cx="483" cy="500"/>
            </a:xfrm>
            <a:prstGeom prst="ellipse">
              <a:avLst/>
            </a:prstGeom>
            <a:solidFill>
              <a:srgbClr val="FFD200"/>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28" name="Rectangle 167"/>
            <p:cNvSpPr>
              <a:spLocks noChangeArrowheads="1"/>
            </p:cNvSpPr>
            <p:nvPr/>
          </p:nvSpPr>
          <p:spPr bwMode="auto">
            <a:xfrm>
              <a:off x="3362" y="977"/>
              <a:ext cx="477" cy="233"/>
            </a:xfrm>
            <a:prstGeom prst="rect">
              <a:avLst/>
            </a:prstGeom>
            <a:noFill/>
            <a:ln w="9525">
              <a:noFill/>
              <a:miter lim="800000"/>
              <a:headEnd/>
              <a:tailEnd/>
            </a:ln>
          </p:spPr>
          <p:txBody>
            <a:bodyPr/>
            <a:lstStyle/>
            <a:p>
              <a:pPr algn="ctr">
                <a:defRPr/>
              </a:pPr>
              <a:endParaRPr lang="en-US" b="1" dirty="0">
                <a:latin typeface="+mn-lt"/>
                <a:cs typeface="+mn-cs"/>
              </a:endParaRPr>
            </a:p>
          </p:txBody>
        </p:sp>
        <p:sp>
          <p:nvSpPr>
            <p:cNvPr id="29" name="Rectangle 168"/>
            <p:cNvSpPr>
              <a:spLocks noChangeArrowheads="1"/>
            </p:cNvSpPr>
            <p:nvPr/>
          </p:nvSpPr>
          <p:spPr bwMode="auto">
            <a:xfrm>
              <a:off x="3240" y="519"/>
              <a:ext cx="264" cy="436"/>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BILLING</a:t>
              </a:r>
            </a:p>
            <a:p>
              <a:pPr algn="ctr" defTabSz="914400">
                <a:defRPr/>
              </a:pPr>
              <a:r>
                <a:rPr lang="en-US" sz="900" b="1" dirty="0">
                  <a:solidFill>
                    <a:srgbClr val="000000"/>
                  </a:solidFill>
                  <a:latin typeface="+mn-lt"/>
                  <a:cs typeface="+mn-cs"/>
                </a:rPr>
                <a:t>&amp;</a:t>
              </a:r>
            </a:p>
            <a:p>
              <a:pPr algn="ctr" defTabSz="914400">
                <a:defRPr/>
              </a:pPr>
              <a:r>
                <a:rPr lang="en-US" sz="900" b="1" dirty="0">
                  <a:solidFill>
                    <a:srgbClr val="000000"/>
                  </a:solidFill>
                  <a:latin typeface="+mn-lt"/>
                  <a:cs typeface="+mn-cs"/>
                </a:rPr>
                <a:t>CODING</a:t>
              </a:r>
            </a:p>
            <a:p>
              <a:pPr algn="ctr" defTabSz="914400">
                <a:defRPr/>
              </a:pPr>
              <a:endParaRPr lang="en-US" b="1" dirty="0">
                <a:latin typeface="+mn-lt"/>
                <a:cs typeface="+mn-cs"/>
              </a:endParaRPr>
            </a:p>
          </p:txBody>
        </p:sp>
        <p:sp>
          <p:nvSpPr>
            <p:cNvPr id="31" name="Oval 170"/>
            <p:cNvSpPr>
              <a:spLocks noChangeArrowheads="1"/>
            </p:cNvSpPr>
            <p:nvPr/>
          </p:nvSpPr>
          <p:spPr bwMode="auto">
            <a:xfrm>
              <a:off x="4444" y="995"/>
              <a:ext cx="483" cy="499"/>
            </a:xfrm>
            <a:prstGeom prst="ellipse">
              <a:avLst/>
            </a:prstGeom>
            <a:solidFill>
              <a:schemeClr val="tx2">
                <a:lumMod val="50000"/>
                <a:lumOff val="50000"/>
              </a:schemeClr>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32" name="Rectangle 171"/>
            <p:cNvSpPr>
              <a:spLocks noChangeArrowheads="1"/>
            </p:cNvSpPr>
            <p:nvPr/>
          </p:nvSpPr>
          <p:spPr bwMode="auto">
            <a:xfrm>
              <a:off x="4387" y="1827"/>
              <a:ext cx="542" cy="232"/>
            </a:xfrm>
            <a:prstGeom prst="rect">
              <a:avLst/>
            </a:prstGeom>
            <a:noFill/>
            <a:ln w="9525">
              <a:noFill/>
              <a:miter lim="800000"/>
              <a:headEnd/>
              <a:tailEnd/>
            </a:ln>
          </p:spPr>
          <p:txBody>
            <a:bodyPr/>
            <a:lstStyle/>
            <a:p>
              <a:pPr algn="ctr">
                <a:defRPr/>
              </a:pPr>
              <a:endParaRPr lang="en-US" b="1" dirty="0">
                <a:latin typeface="+mn-lt"/>
                <a:cs typeface="+mn-cs"/>
              </a:endParaRPr>
            </a:p>
          </p:txBody>
        </p:sp>
        <p:sp>
          <p:nvSpPr>
            <p:cNvPr id="33" name="Rectangle 172"/>
            <p:cNvSpPr>
              <a:spLocks noChangeArrowheads="1"/>
            </p:cNvSpPr>
            <p:nvPr/>
          </p:nvSpPr>
          <p:spPr bwMode="auto">
            <a:xfrm>
              <a:off x="4527" y="1203"/>
              <a:ext cx="344" cy="84"/>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INVOICING</a:t>
              </a:r>
            </a:p>
          </p:txBody>
        </p:sp>
        <p:sp>
          <p:nvSpPr>
            <p:cNvPr id="35" name="Oval 174"/>
            <p:cNvSpPr>
              <a:spLocks noChangeArrowheads="1"/>
            </p:cNvSpPr>
            <p:nvPr/>
          </p:nvSpPr>
          <p:spPr bwMode="auto">
            <a:xfrm>
              <a:off x="3897" y="593"/>
              <a:ext cx="483" cy="499"/>
            </a:xfrm>
            <a:prstGeom prst="ellipse">
              <a:avLst/>
            </a:prstGeom>
            <a:solidFill>
              <a:schemeClr val="tx2">
                <a:lumMod val="50000"/>
                <a:lumOff val="50000"/>
              </a:schemeClr>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36" name="Rectangle 175"/>
            <p:cNvSpPr>
              <a:spLocks noChangeArrowheads="1"/>
            </p:cNvSpPr>
            <p:nvPr/>
          </p:nvSpPr>
          <p:spPr bwMode="auto">
            <a:xfrm>
              <a:off x="4009" y="1244"/>
              <a:ext cx="419" cy="236"/>
            </a:xfrm>
            <a:prstGeom prst="rect">
              <a:avLst/>
            </a:prstGeom>
            <a:noFill/>
            <a:ln w="9525">
              <a:noFill/>
              <a:miter lim="800000"/>
              <a:headEnd/>
              <a:tailEnd/>
            </a:ln>
          </p:spPr>
          <p:txBody>
            <a:bodyPr/>
            <a:lstStyle/>
            <a:p>
              <a:pPr algn="ctr">
                <a:defRPr/>
              </a:pPr>
              <a:endParaRPr lang="en-US" b="1" dirty="0">
                <a:latin typeface="+mn-lt"/>
                <a:cs typeface="+mn-cs"/>
              </a:endParaRPr>
            </a:p>
          </p:txBody>
        </p:sp>
        <p:sp>
          <p:nvSpPr>
            <p:cNvPr id="37" name="Rectangle 176"/>
            <p:cNvSpPr>
              <a:spLocks noChangeArrowheads="1"/>
            </p:cNvSpPr>
            <p:nvPr/>
          </p:nvSpPr>
          <p:spPr bwMode="auto">
            <a:xfrm>
              <a:off x="3903" y="679"/>
              <a:ext cx="483" cy="265"/>
            </a:xfrm>
            <a:prstGeom prst="rect">
              <a:avLst/>
            </a:prstGeom>
            <a:noFill/>
            <a:ln w="9525">
              <a:noFill/>
              <a:miter lim="800000"/>
              <a:headEnd/>
              <a:tailEnd/>
            </a:ln>
          </p:spPr>
          <p:txBody>
            <a:bodyPr lIns="0" tIns="0" rIns="0" bIns="0">
              <a:spAutoFit/>
            </a:bodyPr>
            <a:lstStyle/>
            <a:p>
              <a:pPr algn="ctr" defTabSz="914400">
                <a:defRPr/>
              </a:pPr>
              <a:endParaRPr lang="en-US" sz="900" b="1" dirty="0">
                <a:solidFill>
                  <a:srgbClr val="000000"/>
                </a:solidFill>
                <a:latin typeface="+mn-lt"/>
                <a:cs typeface="+mn-cs"/>
              </a:endParaRPr>
            </a:p>
            <a:p>
              <a:pPr algn="ctr" defTabSz="914400">
                <a:defRPr/>
              </a:pPr>
              <a:r>
                <a:rPr lang="en-US" sz="900" b="1" dirty="0">
                  <a:solidFill>
                    <a:srgbClr val="000000"/>
                  </a:solidFill>
                  <a:latin typeface="+mn-lt"/>
                  <a:cs typeface="+mn-cs"/>
                </a:rPr>
                <a:t>CLAIMS </a:t>
              </a:r>
            </a:p>
            <a:p>
              <a:pPr algn="ctr" defTabSz="914400">
                <a:defRPr/>
              </a:pPr>
              <a:r>
                <a:rPr lang="en-US" sz="900" b="1" dirty="0">
                  <a:solidFill>
                    <a:srgbClr val="000000"/>
                  </a:solidFill>
                  <a:latin typeface="+mn-lt"/>
                  <a:cs typeface="+mn-cs"/>
                </a:rPr>
                <a:t>EDITING</a:t>
              </a:r>
            </a:p>
          </p:txBody>
        </p:sp>
        <p:sp>
          <p:nvSpPr>
            <p:cNvPr id="39" name="Oval 178"/>
            <p:cNvSpPr>
              <a:spLocks noChangeArrowheads="1"/>
            </p:cNvSpPr>
            <p:nvPr/>
          </p:nvSpPr>
          <p:spPr bwMode="auto">
            <a:xfrm>
              <a:off x="4799" y="2136"/>
              <a:ext cx="482" cy="509"/>
            </a:xfrm>
            <a:prstGeom prst="ellipse">
              <a:avLst/>
            </a:prstGeom>
            <a:solidFill>
              <a:schemeClr val="tx2">
                <a:lumMod val="50000"/>
                <a:lumOff val="50000"/>
              </a:schemeClr>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40" name="Rectangle 179"/>
            <p:cNvSpPr>
              <a:spLocks noChangeArrowheads="1"/>
            </p:cNvSpPr>
            <p:nvPr/>
          </p:nvSpPr>
          <p:spPr bwMode="auto">
            <a:xfrm>
              <a:off x="4117" y="3138"/>
              <a:ext cx="372" cy="144"/>
            </a:xfrm>
            <a:prstGeom prst="rect">
              <a:avLst/>
            </a:prstGeom>
            <a:noFill/>
            <a:ln w="9525">
              <a:noFill/>
              <a:miter lim="800000"/>
              <a:headEnd/>
              <a:tailEnd/>
            </a:ln>
          </p:spPr>
          <p:txBody>
            <a:bodyPr/>
            <a:lstStyle/>
            <a:p>
              <a:pPr algn="ctr">
                <a:defRPr/>
              </a:pPr>
              <a:endParaRPr lang="en-US" b="1" dirty="0">
                <a:latin typeface="+mn-lt"/>
                <a:cs typeface="+mn-cs"/>
              </a:endParaRPr>
            </a:p>
          </p:txBody>
        </p:sp>
        <p:sp>
          <p:nvSpPr>
            <p:cNvPr id="42" name="Oval 181"/>
            <p:cNvSpPr>
              <a:spLocks noChangeArrowheads="1"/>
            </p:cNvSpPr>
            <p:nvPr/>
          </p:nvSpPr>
          <p:spPr bwMode="auto">
            <a:xfrm>
              <a:off x="4101" y="3072"/>
              <a:ext cx="483" cy="499"/>
            </a:xfrm>
            <a:prstGeom prst="ellipse">
              <a:avLst/>
            </a:prstGeom>
            <a:solidFill>
              <a:schemeClr val="tx2">
                <a:lumMod val="50000"/>
                <a:lumOff val="50000"/>
              </a:schemeClr>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43" name="Rectangle 182"/>
            <p:cNvSpPr>
              <a:spLocks noChangeArrowheads="1"/>
            </p:cNvSpPr>
            <p:nvPr/>
          </p:nvSpPr>
          <p:spPr bwMode="auto">
            <a:xfrm>
              <a:off x="3469" y="3346"/>
              <a:ext cx="510" cy="233"/>
            </a:xfrm>
            <a:prstGeom prst="rect">
              <a:avLst/>
            </a:prstGeom>
            <a:noFill/>
            <a:ln w="9525">
              <a:noFill/>
              <a:miter lim="800000"/>
              <a:headEnd/>
              <a:tailEnd/>
            </a:ln>
          </p:spPr>
          <p:txBody>
            <a:bodyPr/>
            <a:lstStyle/>
            <a:p>
              <a:pPr algn="ctr">
                <a:defRPr/>
              </a:pPr>
              <a:endParaRPr lang="en-US" b="1" dirty="0">
                <a:latin typeface="+mn-lt"/>
                <a:cs typeface="+mn-cs"/>
              </a:endParaRPr>
            </a:p>
          </p:txBody>
        </p:sp>
        <p:grpSp>
          <p:nvGrpSpPr>
            <p:cNvPr id="47161" name="Group 190"/>
            <p:cNvGrpSpPr>
              <a:grpSpLocks/>
            </p:cNvGrpSpPr>
            <p:nvPr/>
          </p:nvGrpSpPr>
          <p:grpSpPr bwMode="auto">
            <a:xfrm>
              <a:off x="2463" y="3243"/>
              <a:ext cx="908" cy="602"/>
              <a:chOff x="2463" y="3243"/>
              <a:chExt cx="908" cy="602"/>
            </a:xfrm>
          </p:grpSpPr>
          <p:sp>
            <p:nvSpPr>
              <p:cNvPr id="495" name="Freeform 185"/>
              <p:cNvSpPr>
                <a:spLocks/>
              </p:cNvSpPr>
              <p:nvPr/>
            </p:nvSpPr>
            <p:spPr bwMode="auto">
              <a:xfrm>
                <a:off x="2676" y="3607"/>
                <a:ext cx="115" cy="238"/>
              </a:xfrm>
              <a:custGeom>
                <a:avLst/>
                <a:gdLst/>
                <a:ahLst/>
                <a:cxnLst>
                  <a:cxn ang="0">
                    <a:pos x="0" y="476"/>
                  </a:cxn>
                  <a:cxn ang="0">
                    <a:pos x="0" y="209"/>
                  </a:cxn>
                  <a:cxn ang="0">
                    <a:pos x="230" y="0"/>
                  </a:cxn>
                  <a:cxn ang="0">
                    <a:pos x="230" y="243"/>
                  </a:cxn>
                  <a:cxn ang="0">
                    <a:pos x="0" y="476"/>
                  </a:cxn>
                </a:cxnLst>
                <a:rect l="0" t="0" r="r" b="b"/>
                <a:pathLst>
                  <a:path w="230" h="476">
                    <a:moveTo>
                      <a:pt x="0" y="476"/>
                    </a:moveTo>
                    <a:lnTo>
                      <a:pt x="0" y="209"/>
                    </a:lnTo>
                    <a:lnTo>
                      <a:pt x="230" y="0"/>
                    </a:lnTo>
                    <a:lnTo>
                      <a:pt x="230" y="243"/>
                    </a:lnTo>
                    <a:lnTo>
                      <a:pt x="0" y="476"/>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496" name="Freeform 186"/>
              <p:cNvSpPr>
                <a:spLocks/>
              </p:cNvSpPr>
              <p:nvPr/>
            </p:nvSpPr>
            <p:spPr bwMode="auto">
              <a:xfrm>
                <a:off x="3315" y="3365"/>
                <a:ext cx="56" cy="347"/>
              </a:xfrm>
              <a:custGeom>
                <a:avLst/>
                <a:gdLst/>
                <a:ahLst/>
                <a:cxnLst>
                  <a:cxn ang="0">
                    <a:pos x="0" y="694"/>
                  </a:cxn>
                  <a:cxn ang="0">
                    <a:pos x="0" y="160"/>
                  </a:cxn>
                  <a:cxn ang="0">
                    <a:pos x="113" y="0"/>
                  </a:cxn>
                  <a:cxn ang="0">
                    <a:pos x="113" y="485"/>
                  </a:cxn>
                  <a:cxn ang="0">
                    <a:pos x="0" y="694"/>
                  </a:cxn>
                </a:cxnLst>
                <a:rect l="0" t="0" r="r" b="b"/>
                <a:pathLst>
                  <a:path w="113" h="694">
                    <a:moveTo>
                      <a:pt x="0" y="694"/>
                    </a:moveTo>
                    <a:lnTo>
                      <a:pt x="0" y="160"/>
                    </a:lnTo>
                    <a:lnTo>
                      <a:pt x="113" y="0"/>
                    </a:lnTo>
                    <a:lnTo>
                      <a:pt x="113" y="485"/>
                    </a:lnTo>
                    <a:lnTo>
                      <a:pt x="0" y="694"/>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497" name="Freeform 187"/>
              <p:cNvSpPr>
                <a:spLocks/>
              </p:cNvSpPr>
              <p:nvPr/>
            </p:nvSpPr>
            <p:spPr bwMode="auto">
              <a:xfrm>
                <a:off x="2676" y="3365"/>
                <a:ext cx="695" cy="79"/>
              </a:xfrm>
              <a:custGeom>
                <a:avLst/>
                <a:gdLst/>
                <a:ahLst/>
                <a:cxnLst>
                  <a:cxn ang="0">
                    <a:pos x="1278" y="160"/>
                  </a:cxn>
                  <a:cxn ang="0">
                    <a:pos x="0" y="160"/>
                  </a:cxn>
                  <a:cxn ang="0">
                    <a:pos x="230" y="0"/>
                  </a:cxn>
                  <a:cxn ang="0">
                    <a:pos x="1391" y="0"/>
                  </a:cxn>
                  <a:cxn ang="0">
                    <a:pos x="1278" y="160"/>
                  </a:cxn>
                </a:cxnLst>
                <a:rect l="0" t="0" r="r" b="b"/>
                <a:pathLst>
                  <a:path w="1391" h="160">
                    <a:moveTo>
                      <a:pt x="1278" y="160"/>
                    </a:moveTo>
                    <a:lnTo>
                      <a:pt x="0" y="160"/>
                    </a:lnTo>
                    <a:lnTo>
                      <a:pt x="230" y="0"/>
                    </a:lnTo>
                    <a:lnTo>
                      <a:pt x="1391" y="0"/>
                    </a:lnTo>
                    <a:lnTo>
                      <a:pt x="1278" y="160"/>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498" name="Freeform 188"/>
              <p:cNvSpPr>
                <a:spLocks/>
              </p:cNvSpPr>
              <p:nvPr/>
            </p:nvSpPr>
            <p:spPr bwMode="auto">
              <a:xfrm>
                <a:off x="2676" y="3243"/>
                <a:ext cx="115" cy="201"/>
              </a:xfrm>
              <a:custGeom>
                <a:avLst/>
                <a:gdLst/>
                <a:ahLst/>
                <a:cxnLst>
                  <a:cxn ang="0">
                    <a:pos x="0" y="403"/>
                  </a:cxn>
                  <a:cxn ang="0">
                    <a:pos x="0" y="136"/>
                  </a:cxn>
                  <a:cxn ang="0">
                    <a:pos x="230" y="0"/>
                  </a:cxn>
                  <a:cxn ang="0">
                    <a:pos x="230" y="243"/>
                  </a:cxn>
                  <a:cxn ang="0">
                    <a:pos x="0" y="403"/>
                  </a:cxn>
                </a:cxnLst>
                <a:rect l="0" t="0" r="r" b="b"/>
                <a:pathLst>
                  <a:path w="230" h="403">
                    <a:moveTo>
                      <a:pt x="0" y="403"/>
                    </a:moveTo>
                    <a:lnTo>
                      <a:pt x="0" y="136"/>
                    </a:lnTo>
                    <a:lnTo>
                      <a:pt x="230" y="0"/>
                    </a:lnTo>
                    <a:lnTo>
                      <a:pt x="230" y="243"/>
                    </a:lnTo>
                    <a:lnTo>
                      <a:pt x="0" y="403"/>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499" name="Freeform 189"/>
              <p:cNvSpPr>
                <a:spLocks/>
              </p:cNvSpPr>
              <p:nvPr/>
            </p:nvSpPr>
            <p:spPr bwMode="auto">
              <a:xfrm>
                <a:off x="2463" y="3311"/>
                <a:ext cx="852" cy="534"/>
              </a:xfrm>
              <a:custGeom>
                <a:avLst/>
                <a:gdLst/>
                <a:ahLst/>
                <a:cxnLst>
                  <a:cxn ang="0">
                    <a:pos x="427" y="0"/>
                  </a:cxn>
                  <a:cxn ang="0">
                    <a:pos x="0" y="534"/>
                  </a:cxn>
                  <a:cxn ang="0">
                    <a:pos x="427" y="1068"/>
                  </a:cxn>
                  <a:cxn ang="0">
                    <a:pos x="427" y="801"/>
                  </a:cxn>
                  <a:cxn ang="0">
                    <a:pos x="1705" y="801"/>
                  </a:cxn>
                  <a:cxn ang="0">
                    <a:pos x="1705" y="267"/>
                  </a:cxn>
                  <a:cxn ang="0">
                    <a:pos x="427" y="267"/>
                  </a:cxn>
                  <a:cxn ang="0">
                    <a:pos x="427" y="0"/>
                  </a:cxn>
                </a:cxnLst>
                <a:rect l="0" t="0" r="r" b="b"/>
                <a:pathLst>
                  <a:path w="1705" h="1068">
                    <a:moveTo>
                      <a:pt x="427" y="0"/>
                    </a:moveTo>
                    <a:lnTo>
                      <a:pt x="0" y="534"/>
                    </a:lnTo>
                    <a:lnTo>
                      <a:pt x="427" y="1068"/>
                    </a:lnTo>
                    <a:lnTo>
                      <a:pt x="427" y="801"/>
                    </a:lnTo>
                    <a:lnTo>
                      <a:pt x="1705" y="801"/>
                    </a:lnTo>
                    <a:lnTo>
                      <a:pt x="1705" y="267"/>
                    </a:lnTo>
                    <a:lnTo>
                      <a:pt x="427" y="267"/>
                    </a:lnTo>
                    <a:lnTo>
                      <a:pt x="427" y="0"/>
                    </a:lnTo>
                    <a:close/>
                  </a:path>
                </a:pathLst>
              </a:custGeom>
              <a:solidFill>
                <a:srgbClr val="FFD200"/>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grpSp>
        <p:sp>
          <p:nvSpPr>
            <p:cNvPr id="47" name="Rectangle 191"/>
            <p:cNvSpPr>
              <a:spLocks noChangeArrowheads="1"/>
            </p:cNvSpPr>
            <p:nvPr/>
          </p:nvSpPr>
          <p:spPr bwMode="auto">
            <a:xfrm>
              <a:off x="2698" y="3537"/>
              <a:ext cx="498" cy="87"/>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IRB APPROVAL</a:t>
              </a:r>
              <a:endParaRPr lang="en-US" b="1" dirty="0">
                <a:latin typeface="+mn-lt"/>
                <a:cs typeface="+mn-cs"/>
              </a:endParaRPr>
            </a:p>
          </p:txBody>
        </p:sp>
        <p:grpSp>
          <p:nvGrpSpPr>
            <p:cNvPr id="47163" name="Group 343"/>
            <p:cNvGrpSpPr>
              <a:grpSpLocks/>
            </p:cNvGrpSpPr>
            <p:nvPr/>
          </p:nvGrpSpPr>
          <p:grpSpPr bwMode="auto">
            <a:xfrm>
              <a:off x="1209" y="2837"/>
              <a:ext cx="537" cy="566"/>
              <a:chOff x="1209" y="2837"/>
              <a:chExt cx="537" cy="566"/>
            </a:xfrm>
          </p:grpSpPr>
          <p:sp>
            <p:nvSpPr>
              <p:cNvPr id="345" name="Freeform 201"/>
              <p:cNvSpPr>
                <a:spLocks/>
              </p:cNvSpPr>
              <p:nvPr/>
            </p:nvSpPr>
            <p:spPr bwMode="auto">
              <a:xfrm>
                <a:off x="1437" y="2837"/>
                <a:ext cx="91" cy="68"/>
              </a:xfrm>
              <a:custGeom>
                <a:avLst/>
                <a:gdLst/>
                <a:ahLst/>
                <a:cxnLst>
                  <a:cxn ang="0">
                    <a:pos x="24" y="135"/>
                  </a:cxn>
                  <a:cxn ang="0">
                    <a:pos x="0" y="135"/>
                  </a:cxn>
                  <a:cxn ang="0">
                    <a:pos x="159" y="1"/>
                  </a:cxn>
                  <a:cxn ang="0">
                    <a:pos x="180" y="0"/>
                  </a:cxn>
                  <a:cxn ang="0">
                    <a:pos x="24" y="135"/>
                  </a:cxn>
                </a:cxnLst>
                <a:rect l="0" t="0" r="r" b="b"/>
                <a:pathLst>
                  <a:path w="180" h="135">
                    <a:moveTo>
                      <a:pt x="24" y="135"/>
                    </a:moveTo>
                    <a:lnTo>
                      <a:pt x="0" y="135"/>
                    </a:lnTo>
                    <a:lnTo>
                      <a:pt x="159" y="1"/>
                    </a:lnTo>
                    <a:lnTo>
                      <a:pt x="180" y="0"/>
                    </a:lnTo>
                    <a:lnTo>
                      <a:pt x="24"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346" name="Freeform 202"/>
              <p:cNvSpPr>
                <a:spLocks/>
              </p:cNvSpPr>
              <p:nvPr/>
            </p:nvSpPr>
            <p:spPr bwMode="auto">
              <a:xfrm>
                <a:off x="1446" y="2837"/>
                <a:ext cx="82" cy="68"/>
              </a:xfrm>
              <a:custGeom>
                <a:avLst/>
                <a:gdLst/>
                <a:ahLst/>
                <a:cxnLst>
                  <a:cxn ang="0">
                    <a:pos x="7" y="135"/>
                  </a:cxn>
                  <a:cxn ang="0">
                    <a:pos x="0" y="135"/>
                  </a:cxn>
                  <a:cxn ang="0">
                    <a:pos x="157" y="0"/>
                  </a:cxn>
                  <a:cxn ang="0">
                    <a:pos x="163" y="0"/>
                  </a:cxn>
                  <a:cxn ang="0">
                    <a:pos x="7" y="135"/>
                  </a:cxn>
                </a:cxnLst>
                <a:rect l="0" t="0" r="r" b="b"/>
                <a:pathLst>
                  <a:path w="163" h="135">
                    <a:moveTo>
                      <a:pt x="7" y="135"/>
                    </a:moveTo>
                    <a:lnTo>
                      <a:pt x="0" y="135"/>
                    </a:lnTo>
                    <a:lnTo>
                      <a:pt x="157" y="0"/>
                    </a:lnTo>
                    <a:lnTo>
                      <a:pt x="163" y="0"/>
                    </a:lnTo>
                    <a:lnTo>
                      <a:pt x="7"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347" name="Freeform 203"/>
              <p:cNvSpPr>
                <a:spLocks/>
              </p:cNvSpPr>
              <p:nvPr/>
            </p:nvSpPr>
            <p:spPr bwMode="auto">
              <a:xfrm>
                <a:off x="1441" y="2837"/>
                <a:ext cx="83" cy="68"/>
              </a:xfrm>
              <a:custGeom>
                <a:avLst/>
                <a:gdLst/>
                <a:ahLst/>
                <a:cxnLst>
                  <a:cxn ang="0">
                    <a:pos x="10" y="135"/>
                  </a:cxn>
                  <a:cxn ang="0">
                    <a:pos x="0" y="135"/>
                  </a:cxn>
                  <a:cxn ang="0">
                    <a:pos x="160" y="1"/>
                  </a:cxn>
                  <a:cxn ang="0">
                    <a:pos x="167" y="0"/>
                  </a:cxn>
                  <a:cxn ang="0">
                    <a:pos x="10" y="135"/>
                  </a:cxn>
                </a:cxnLst>
                <a:rect l="0" t="0" r="r" b="b"/>
                <a:pathLst>
                  <a:path w="167" h="135">
                    <a:moveTo>
                      <a:pt x="10" y="135"/>
                    </a:moveTo>
                    <a:lnTo>
                      <a:pt x="0" y="135"/>
                    </a:lnTo>
                    <a:lnTo>
                      <a:pt x="160" y="1"/>
                    </a:lnTo>
                    <a:lnTo>
                      <a:pt x="167" y="0"/>
                    </a:lnTo>
                    <a:lnTo>
                      <a:pt x="10"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348" name="Freeform 204"/>
              <p:cNvSpPr>
                <a:spLocks/>
              </p:cNvSpPr>
              <p:nvPr/>
            </p:nvSpPr>
            <p:spPr bwMode="auto">
              <a:xfrm>
                <a:off x="1437" y="2838"/>
                <a:ext cx="84" cy="67"/>
              </a:xfrm>
              <a:custGeom>
                <a:avLst/>
                <a:gdLst/>
                <a:ahLst/>
                <a:cxnLst>
                  <a:cxn ang="0">
                    <a:pos x="7" y="134"/>
                  </a:cxn>
                  <a:cxn ang="0">
                    <a:pos x="0" y="134"/>
                  </a:cxn>
                  <a:cxn ang="0">
                    <a:pos x="159" y="0"/>
                  </a:cxn>
                  <a:cxn ang="0">
                    <a:pos x="167" y="0"/>
                  </a:cxn>
                  <a:cxn ang="0">
                    <a:pos x="7" y="134"/>
                  </a:cxn>
                </a:cxnLst>
                <a:rect l="0" t="0" r="r" b="b"/>
                <a:pathLst>
                  <a:path w="167" h="134">
                    <a:moveTo>
                      <a:pt x="7" y="134"/>
                    </a:moveTo>
                    <a:lnTo>
                      <a:pt x="0" y="134"/>
                    </a:lnTo>
                    <a:lnTo>
                      <a:pt x="159" y="0"/>
                    </a:lnTo>
                    <a:lnTo>
                      <a:pt x="167" y="0"/>
                    </a:lnTo>
                    <a:lnTo>
                      <a:pt x="7" y="134"/>
                    </a:lnTo>
                    <a:close/>
                  </a:path>
                </a:pathLst>
              </a:custGeom>
              <a:solidFill>
                <a:srgbClr val="98983C"/>
              </a:solidFill>
              <a:ln w="9525">
                <a:noFill/>
                <a:round/>
                <a:headEnd/>
                <a:tailEnd/>
              </a:ln>
            </p:spPr>
            <p:txBody>
              <a:bodyPr/>
              <a:lstStyle/>
              <a:p>
                <a:pPr algn="ctr">
                  <a:defRPr/>
                </a:pPr>
                <a:endParaRPr lang="en-US" b="1" dirty="0">
                  <a:latin typeface="+mn-lt"/>
                  <a:cs typeface="+mn-cs"/>
                </a:endParaRPr>
              </a:p>
            </p:txBody>
          </p:sp>
          <p:sp>
            <p:nvSpPr>
              <p:cNvPr id="349" name="Freeform 205"/>
              <p:cNvSpPr>
                <a:spLocks/>
              </p:cNvSpPr>
              <p:nvPr/>
            </p:nvSpPr>
            <p:spPr bwMode="auto">
              <a:xfrm>
                <a:off x="1425" y="2838"/>
                <a:ext cx="90" cy="67"/>
              </a:xfrm>
              <a:custGeom>
                <a:avLst/>
                <a:gdLst/>
                <a:ahLst/>
                <a:cxnLst>
                  <a:cxn ang="0">
                    <a:pos x="25" y="134"/>
                  </a:cxn>
                  <a:cxn ang="0">
                    <a:pos x="0" y="136"/>
                  </a:cxn>
                  <a:cxn ang="0">
                    <a:pos x="161" y="2"/>
                  </a:cxn>
                  <a:cxn ang="0">
                    <a:pos x="184" y="0"/>
                  </a:cxn>
                  <a:cxn ang="0">
                    <a:pos x="25" y="134"/>
                  </a:cxn>
                </a:cxnLst>
                <a:rect l="0" t="0" r="r" b="b"/>
                <a:pathLst>
                  <a:path w="184" h="136">
                    <a:moveTo>
                      <a:pt x="25" y="134"/>
                    </a:moveTo>
                    <a:lnTo>
                      <a:pt x="0" y="136"/>
                    </a:lnTo>
                    <a:lnTo>
                      <a:pt x="161" y="2"/>
                    </a:lnTo>
                    <a:lnTo>
                      <a:pt x="184" y="0"/>
                    </a:lnTo>
                    <a:lnTo>
                      <a:pt x="25" y="134"/>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350" name="Freeform 206"/>
              <p:cNvSpPr>
                <a:spLocks/>
              </p:cNvSpPr>
              <p:nvPr/>
            </p:nvSpPr>
            <p:spPr bwMode="auto">
              <a:xfrm>
                <a:off x="1434" y="2838"/>
                <a:ext cx="83" cy="67"/>
              </a:xfrm>
              <a:custGeom>
                <a:avLst/>
                <a:gdLst/>
                <a:ahLst/>
                <a:cxnLst>
                  <a:cxn ang="0">
                    <a:pos x="6" y="134"/>
                  </a:cxn>
                  <a:cxn ang="0">
                    <a:pos x="0" y="136"/>
                  </a:cxn>
                  <a:cxn ang="0">
                    <a:pos x="159" y="0"/>
                  </a:cxn>
                  <a:cxn ang="0">
                    <a:pos x="165" y="0"/>
                  </a:cxn>
                  <a:cxn ang="0">
                    <a:pos x="6" y="134"/>
                  </a:cxn>
                </a:cxnLst>
                <a:rect l="0" t="0" r="r" b="b"/>
                <a:pathLst>
                  <a:path w="165" h="136">
                    <a:moveTo>
                      <a:pt x="6" y="134"/>
                    </a:moveTo>
                    <a:lnTo>
                      <a:pt x="0" y="136"/>
                    </a:lnTo>
                    <a:lnTo>
                      <a:pt x="159" y="0"/>
                    </a:lnTo>
                    <a:lnTo>
                      <a:pt x="165" y="0"/>
                    </a:lnTo>
                    <a:lnTo>
                      <a:pt x="6" y="134"/>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351" name="Freeform 207"/>
              <p:cNvSpPr>
                <a:spLocks/>
              </p:cNvSpPr>
              <p:nvPr/>
            </p:nvSpPr>
            <p:spPr bwMode="auto">
              <a:xfrm>
                <a:off x="1431" y="2838"/>
                <a:ext cx="83" cy="67"/>
              </a:xfrm>
              <a:custGeom>
                <a:avLst/>
                <a:gdLst/>
                <a:ahLst/>
                <a:cxnLst>
                  <a:cxn ang="0">
                    <a:pos x="7" y="136"/>
                  </a:cxn>
                  <a:cxn ang="0">
                    <a:pos x="0" y="136"/>
                  </a:cxn>
                  <a:cxn ang="0">
                    <a:pos x="161" y="0"/>
                  </a:cxn>
                  <a:cxn ang="0">
                    <a:pos x="166" y="0"/>
                  </a:cxn>
                  <a:cxn ang="0">
                    <a:pos x="7" y="136"/>
                  </a:cxn>
                </a:cxnLst>
                <a:rect l="0" t="0" r="r" b="b"/>
                <a:pathLst>
                  <a:path w="166" h="136">
                    <a:moveTo>
                      <a:pt x="7" y="136"/>
                    </a:moveTo>
                    <a:lnTo>
                      <a:pt x="0" y="136"/>
                    </a:lnTo>
                    <a:lnTo>
                      <a:pt x="161" y="0"/>
                    </a:lnTo>
                    <a:lnTo>
                      <a:pt x="166" y="0"/>
                    </a:lnTo>
                    <a:lnTo>
                      <a:pt x="7" y="136"/>
                    </a:lnTo>
                    <a:close/>
                  </a:path>
                </a:pathLst>
              </a:custGeom>
              <a:solidFill>
                <a:srgbClr val="9B9B3D"/>
              </a:solidFill>
              <a:ln w="9525">
                <a:noFill/>
                <a:round/>
                <a:headEnd/>
                <a:tailEnd/>
              </a:ln>
            </p:spPr>
            <p:txBody>
              <a:bodyPr/>
              <a:lstStyle/>
              <a:p>
                <a:pPr algn="ctr">
                  <a:defRPr/>
                </a:pPr>
                <a:endParaRPr lang="en-US" b="1" dirty="0">
                  <a:latin typeface="+mn-lt"/>
                  <a:cs typeface="+mn-cs"/>
                </a:endParaRPr>
              </a:p>
            </p:txBody>
          </p:sp>
          <p:sp>
            <p:nvSpPr>
              <p:cNvPr id="352" name="Freeform 208"/>
              <p:cNvSpPr>
                <a:spLocks/>
              </p:cNvSpPr>
              <p:nvPr/>
            </p:nvSpPr>
            <p:spPr bwMode="auto">
              <a:xfrm>
                <a:off x="1428" y="2838"/>
                <a:ext cx="83" cy="67"/>
              </a:xfrm>
              <a:custGeom>
                <a:avLst/>
                <a:gdLst/>
                <a:ahLst/>
                <a:cxnLst>
                  <a:cxn ang="0">
                    <a:pos x="6" y="136"/>
                  </a:cxn>
                  <a:cxn ang="0">
                    <a:pos x="0" y="136"/>
                  </a:cxn>
                  <a:cxn ang="0">
                    <a:pos x="161" y="0"/>
                  </a:cxn>
                  <a:cxn ang="0">
                    <a:pos x="167" y="0"/>
                  </a:cxn>
                  <a:cxn ang="0">
                    <a:pos x="6" y="136"/>
                  </a:cxn>
                </a:cxnLst>
                <a:rect l="0" t="0" r="r" b="b"/>
                <a:pathLst>
                  <a:path w="167" h="136">
                    <a:moveTo>
                      <a:pt x="6" y="136"/>
                    </a:moveTo>
                    <a:lnTo>
                      <a:pt x="0" y="136"/>
                    </a:lnTo>
                    <a:lnTo>
                      <a:pt x="161" y="0"/>
                    </a:lnTo>
                    <a:lnTo>
                      <a:pt x="167" y="0"/>
                    </a:lnTo>
                    <a:lnTo>
                      <a:pt x="6" y="136"/>
                    </a:lnTo>
                    <a:close/>
                  </a:path>
                </a:pathLst>
              </a:custGeom>
              <a:solidFill>
                <a:srgbClr val="9C9C3E"/>
              </a:solidFill>
              <a:ln w="9525">
                <a:noFill/>
                <a:round/>
                <a:headEnd/>
                <a:tailEnd/>
              </a:ln>
            </p:spPr>
            <p:txBody>
              <a:bodyPr/>
              <a:lstStyle/>
              <a:p>
                <a:pPr algn="ctr">
                  <a:defRPr/>
                </a:pPr>
                <a:endParaRPr lang="en-US" b="1" dirty="0">
                  <a:latin typeface="+mn-lt"/>
                  <a:cs typeface="+mn-cs"/>
                </a:endParaRPr>
              </a:p>
            </p:txBody>
          </p:sp>
          <p:sp>
            <p:nvSpPr>
              <p:cNvPr id="353" name="Freeform 209"/>
              <p:cNvSpPr>
                <a:spLocks/>
              </p:cNvSpPr>
              <p:nvPr/>
            </p:nvSpPr>
            <p:spPr bwMode="auto">
              <a:xfrm>
                <a:off x="1425" y="2838"/>
                <a:ext cx="83" cy="67"/>
              </a:xfrm>
              <a:custGeom>
                <a:avLst/>
                <a:gdLst/>
                <a:ahLst/>
                <a:cxnLst>
                  <a:cxn ang="0">
                    <a:pos x="6" y="136"/>
                  </a:cxn>
                  <a:cxn ang="0">
                    <a:pos x="0" y="136"/>
                  </a:cxn>
                  <a:cxn ang="0">
                    <a:pos x="161" y="2"/>
                  </a:cxn>
                  <a:cxn ang="0">
                    <a:pos x="167" y="0"/>
                  </a:cxn>
                  <a:cxn ang="0">
                    <a:pos x="6" y="136"/>
                  </a:cxn>
                </a:cxnLst>
                <a:rect l="0" t="0" r="r" b="b"/>
                <a:pathLst>
                  <a:path w="167" h="136">
                    <a:moveTo>
                      <a:pt x="6" y="136"/>
                    </a:moveTo>
                    <a:lnTo>
                      <a:pt x="0" y="136"/>
                    </a:lnTo>
                    <a:lnTo>
                      <a:pt x="161" y="2"/>
                    </a:lnTo>
                    <a:lnTo>
                      <a:pt x="167" y="0"/>
                    </a:lnTo>
                    <a:lnTo>
                      <a:pt x="6" y="136"/>
                    </a:lnTo>
                    <a:close/>
                  </a:path>
                </a:pathLst>
              </a:custGeom>
              <a:solidFill>
                <a:srgbClr val="9D9D3E"/>
              </a:solidFill>
              <a:ln w="9525">
                <a:noFill/>
                <a:round/>
                <a:headEnd/>
                <a:tailEnd/>
              </a:ln>
            </p:spPr>
            <p:txBody>
              <a:bodyPr/>
              <a:lstStyle/>
              <a:p>
                <a:pPr algn="ctr">
                  <a:defRPr/>
                </a:pPr>
                <a:endParaRPr lang="en-US" b="1" dirty="0">
                  <a:latin typeface="+mn-lt"/>
                  <a:cs typeface="+mn-cs"/>
                </a:endParaRPr>
              </a:p>
            </p:txBody>
          </p:sp>
          <p:sp>
            <p:nvSpPr>
              <p:cNvPr id="354" name="Freeform 210"/>
              <p:cNvSpPr>
                <a:spLocks/>
              </p:cNvSpPr>
              <p:nvPr/>
            </p:nvSpPr>
            <p:spPr bwMode="auto">
              <a:xfrm>
                <a:off x="1401" y="2839"/>
                <a:ext cx="105" cy="70"/>
              </a:xfrm>
              <a:custGeom>
                <a:avLst/>
                <a:gdLst/>
                <a:ahLst/>
                <a:cxnLst>
                  <a:cxn ang="0">
                    <a:pos x="48" y="134"/>
                  </a:cxn>
                  <a:cxn ang="0">
                    <a:pos x="0" y="141"/>
                  </a:cxn>
                  <a:cxn ang="0">
                    <a:pos x="165" y="6"/>
                  </a:cxn>
                  <a:cxn ang="0">
                    <a:pos x="209" y="0"/>
                  </a:cxn>
                  <a:cxn ang="0">
                    <a:pos x="48" y="134"/>
                  </a:cxn>
                </a:cxnLst>
                <a:rect l="0" t="0" r="r" b="b"/>
                <a:pathLst>
                  <a:path w="209" h="141">
                    <a:moveTo>
                      <a:pt x="48" y="134"/>
                    </a:moveTo>
                    <a:lnTo>
                      <a:pt x="0" y="141"/>
                    </a:lnTo>
                    <a:lnTo>
                      <a:pt x="165" y="6"/>
                    </a:lnTo>
                    <a:lnTo>
                      <a:pt x="209" y="0"/>
                    </a:lnTo>
                    <a:lnTo>
                      <a:pt x="48" y="134"/>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355" name="Freeform 211"/>
              <p:cNvSpPr>
                <a:spLocks/>
              </p:cNvSpPr>
              <p:nvPr/>
            </p:nvSpPr>
            <p:spPr bwMode="auto">
              <a:xfrm>
                <a:off x="1421" y="2839"/>
                <a:ext cx="84" cy="67"/>
              </a:xfrm>
              <a:custGeom>
                <a:avLst/>
                <a:gdLst/>
                <a:ahLst/>
                <a:cxnLst>
                  <a:cxn ang="0">
                    <a:pos x="8" y="134"/>
                  </a:cxn>
                  <a:cxn ang="0">
                    <a:pos x="0" y="136"/>
                  </a:cxn>
                  <a:cxn ang="0">
                    <a:pos x="162" y="0"/>
                  </a:cxn>
                  <a:cxn ang="0">
                    <a:pos x="169" y="0"/>
                  </a:cxn>
                  <a:cxn ang="0">
                    <a:pos x="8" y="134"/>
                  </a:cxn>
                </a:cxnLst>
                <a:rect l="0" t="0" r="r" b="b"/>
                <a:pathLst>
                  <a:path w="169" h="136">
                    <a:moveTo>
                      <a:pt x="8" y="134"/>
                    </a:moveTo>
                    <a:lnTo>
                      <a:pt x="0" y="136"/>
                    </a:lnTo>
                    <a:lnTo>
                      <a:pt x="162" y="0"/>
                    </a:lnTo>
                    <a:lnTo>
                      <a:pt x="169" y="0"/>
                    </a:lnTo>
                    <a:lnTo>
                      <a:pt x="8" y="134"/>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356" name="Freeform 212"/>
              <p:cNvSpPr>
                <a:spLocks/>
              </p:cNvSpPr>
              <p:nvPr/>
            </p:nvSpPr>
            <p:spPr bwMode="auto">
              <a:xfrm>
                <a:off x="1417" y="2839"/>
                <a:ext cx="83" cy="68"/>
              </a:xfrm>
              <a:custGeom>
                <a:avLst/>
                <a:gdLst/>
                <a:ahLst/>
                <a:cxnLst>
                  <a:cxn ang="0">
                    <a:pos x="7" y="136"/>
                  </a:cxn>
                  <a:cxn ang="0">
                    <a:pos x="0" y="138"/>
                  </a:cxn>
                  <a:cxn ang="0">
                    <a:pos x="162" y="2"/>
                  </a:cxn>
                  <a:cxn ang="0">
                    <a:pos x="169" y="0"/>
                  </a:cxn>
                  <a:cxn ang="0">
                    <a:pos x="7" y="136"/>
                  </a:cxn>
                </a:cxnLst>
                <a:rect l="0" t="0" r="r" b="b"/>
                <a:pathLst>
                  <a:path w="169" h="138">
                    <a:moveTo>
                      <a:pt x="7" y="136"/>
                    </a:moveTo>
                    <a:lnTo>
                      <a:pt x="0" y="138"/>
                    </a:lnTo>
                    <a:lnTo>
                      <a:pt x="162" y="2"/>
                    </a:lnTo>
                    <a:lnTo>
                      <a:pt x="169" y="0"/>
                    </a:lnTo>
                    <a:lnTo>
                      <a:pt x="7" y="136"/>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357" name="Freeform 213"/>
              <p:cNvSpPr>
                <a:spLocks/>
              </p:cNvSpPr>
              <p:nvPr/>
            </p:nvSpPr>
            <p:spPr bwMode="auto">
              <a:xfrm>
                <a:off x="1413" y="2840"/>
                <a:ext cx="85" cy="67"/>
              </a:xfrm>
              <a:custGeom>
                <a:avLst/>
                <a:gdLst/>
                <a:ahLst/>
                <a:cxnLst>
                  <a:cxn ang="0">
                    <a:pos x="8" y="136"/>
                  </a:cxn>
                  <a:cxn ang="0">
                    <a:pos x="0" y="136"/>
                  </a:cxn>
                  <a:cxn ang="0">
                    <a:pos x="162" y="0"/>
                  </a:cxn>
                  <a:cxn ang="0">
                    <a:pos x="170" y="0"/>
                  </a:cxn>
                  <a:cxn ang="0">
                    <a:pos x="8" y="136"/>
                  </a:cxn>
                </a:cxnLst>
                <a:rect l="0" t="0" r="r" b="b"/>
                <a:pathLst>
                  <a:path w="170" h="136">
                    <a:moveTo>
                      <a:pt x="8" y="136"/>
                    </a:moveTo>
                    <a:lnTo>
                      <a:pt x="0" y="136"/>
                    </a:lnTo>
                    <a:lnTo>
                      <a:pt x="162" y="0"/>
                    </a:lnTo>
                    <a:lnTo>
                      <a:pt x="170" y="0"/>
                    </a:lnTo>
                    <a:lnTo>
                      <a:pt x="8" y="136"/>
                    </a:lnTo>
                    <a:close/>
                  </a:path>
                </a:pathLst>
              </a:custGeom>
              <a:solidFill>
                <a:srgbClr val="9F9F3F"/>
              </a:solidFill>
              <a:ln w="9525">
                <a:noFill/>
                <a:round/>
                <a:headEnd/>
                <a:tailEnd/>
              </a:ln>
            </p:spPr>
            <p:txBody>
              <a:bodyPr/>
              <a:lstStyle/>
              <a:p>
                <a:pPr algn="ctr">
                  <a:defRPr/>
                </a:pPr>
                <a:endParaRPr lang="en-US" b="1" dirty="0">
                  <a:latin typeface="+mn-lt"/>
                  <a:cs typeface="+mn-cs"/>
                </a:endParaRPr>
              </a:p>
            </p:txBody>
          </p:sp>
          <p:sp>
            <p:nvSpPr>
              <p:cNvPr id="358" name="Freeform 214"/>
              <p:cNvSpPr>
                <a:spLocks/>
              </p:cNvSpPr>
              <p:nvPr/>
            </p:nvSpPr>
            <p:spPr bwMode="auto">
              <a:xfrm>
                <a:off x="1409" y="2840"/>
                <a:ext cx="83" cy="68"/>
              </a:xfrm>
              <a:custGeom>
                <a:avLst/>
                <a:gdLst/>
                <a:ahLst/>
                <a:cxnLst>
                  <a:cxn ang="0">
                    <a:pos x="9" y="136"/>
                  </a:cxn>
                  <a:cxn ang="0">
                    <a:pos x="0" y="137"/>
                  </a:cxn>
                  <a:cxn ang="0">
                    <a:pos x="165" y="2"/>
                  </a:cxn>
                  <a:cxn ang="0">
                    <a:pos x="171" y="0"/>
                  </a:cxn>
                  <a:cxn ang="0">
                    <a:pos x="9" y="136"/>
                  </a:cxn>
                </a:cxnLst>
                <a:rect l="0" t="0" r="r" b="b"/>
                <a:pathLst>
                  <a:path w="171" h="137">
                    <a:moveTo>
                      <a:pt x="9" y="136"/>
                    </a:moveTo>
                    <a:lnTo>
                      <a:pt x="0" y="137"/>
                    </a:lnTo>
                    <a:lnTo>
                      <a:pt x="165" y="2"/>
                    </a:lnTo>
                    <a:lnTo>
                      <a:pt x="171" y="0"/>
                    </a:lnTo>
                    <a:lnTo>
                      <a:pt x="9" y="136"/>
                    </a:lnTo>
                    <a:close/>
                  </a:path>
                </a:pathLst>
              </a:custGeom>
              <a:solidFill>
                <a:srgbClr val="A0A03F"/>
              </a:solidFill>
              <a:ln w="9525">
                <a:noFill/>
                <a:round/>
                <a:headEnd/>
                <a:tailEnd/>
              </a:ln>
            </p:spPr>
            <p:txBody>
              <a:bodyPr/>
              <a:lstStyle/>
              <a:p>
                <a:pPr algn="ctr">
                  <a:defRPr/>
                </a:pPr>
                <a:endParaRPr lang="en-US" b="1" dirty="0">
                  <a:latin typeface="+mn-lt"/>
                  <a:cs typeface="+mn-cs"/>
                </a:endParaRPr>
              </a:p>
            </p:txBody>
          </p:sp>
          <p:sp>
            <p:nvSpPr>
              <p:cNvPr id="359" name="Freeform 215"/>
              <p:cNvSpPr>
                <a:spLocks/>
              </p:cNvSpPr>
              <p:nvPr/>
            </p:nvSpPr>
            <p:spPr bwMode="auto">
              <a:xfrm>
                <a:off x="1405" y="2841"/>
                <a:ext cx="86" cy="68"/>
              </a:xfrm>
              <a:custGeom>
                <a:avLst/>
                <a:gdLst/>
                <a:ahLst/>
                <a:cxnLst>
                  <a:cxn ang="0">
                    <a:pos x="8" y="135"/>
                  </a:cxn>
                  <a:cxn ang="0">
                    <a:pos x="0" y="137"/>
                  </a:cxn>
                  <a:cxn ang="0">
                    <a:pos x="165" y="2"/>
                  </a:cxn>
                  <a:cxn ang="0">
                    <a:pos x="173" y="0"/>
                  </a:cxn>
                  <a:cxn ang="0">
                    <a:pos x="8" y="135"/>
                  </a:cxn>
                </a:cxnLst>
                <a:rect l="0" t="0" r="r" b="b"/>
                <a:pathLst>
                  <a:path w="173" h="137">
                    <a:moveTo>
                      <a:pt x="8" y="135"/>
                    </a:moveTo>
                    <a:lnTo>
                      <a:pt x="0" y="137"/>
                    </a:lnTo>
                    <a:lnTo>
                      <a:pt x="165" y="2"/>
                    </a:lnTo>
                    <a:lnTo>
                      <a:pt x="173" y="0"/>
                    </a:lnTo>
                    <a:lnTo>
                      <a:pt x="8" y="135"/>
                    </a:lnTo>
                    <a:close/>
                  </a:path>
                </a:pathLst>
              </a:custGeom>
              <a:solidFill>
                <a:srgbClr val="A1A140"/>
              </a:solidFill>
              <a:ln w="9525">
                <a:noFill/>
                <a:round/>
                <a:headEnd/>
                <a:tailEnd/>
              </a:ln>
            </p:spPr>
            <p:txBody>
              <a:bodyPr/>
              <a:lstStyle/>
              <a:p>
                <a:pPr algn="ctr">
                  <a:defRPr/>
                </a:pPr>
                <a:endParaRPr lang="en-US" b="1" dirty="0">
                  <a:latin typeface="+mn-lt"/>
                  <a:cs typeface="+mn-cs"/>
                </a:endParaRPr>
              </a:p>
            </p:txBody>
          </p:sp>
          <p:sp>
            <p:nvSpPr>
              <p:cNvPr id="360" name="Freeform 216"/>
              <p:cNvSpPr>
                <a:spLocks/>
              </p:cNvSpPr>
              <p:nvPr/>
            </p:nvSpPr>
            <p:spPr bwMode="auto">
              <a:xfrm>
                <a:off x="1401" y="2841"/>
                <a:ext cx="87" cy="68"/>
              </a:xfrm>
              <a:custGeom>
                <a:avLst/>
                <a:gdLst/>
                <a:ahLst/>
                <a:cxnLst>
                  <a:cxn ang="0">
                    <a:pos x="8" y="135"/>
                  </a:cxn>
                  <a:cxn ang="0">
                    <a:pos x="0" y="135"/>
                  </a:cxn>
                  <a:cxn ang="0">
                    <a:pos x="165" y="0"/>
                  </a:cxn>
                  <a:cxn ang="0">
                    <a:pos x="173" y="0"/>
                  </a:cxn>
                  <a:cxn ang="0">
                    <a:pos x="8" y="135"/>
                  </a:cxn>
                </a:cxnLst>
                <a:rect l="0" t="0" r="r" b="b"/>
                <a:pathLst>
                  <a:path w="173" h="135">
                    <a:moveTo>
                      <a:pt x="8" y="135"/>
                    </a:moveTo>
                    <a:lnTo>
                      <a:pt x="0" y="135"/>
                    </a:lnTo>
                    <a:lnTo>
                      <a:pt x="165" y="0"/>
                    </a:lnTo>
                    <a:lnTo>
                      <a:pt x="173" y="0"/>
                    </a:lnTo>
                    <a:lnTo>
                      <a:pt x="8" y="135"/>
                    </a:lnTo>
                    <a:close/>
                  </a:path>
                </a:pathLst>
              </a:custGeom>
              <a:solidFill>
                <a:srgbClr val="A2A240"/>
              </a:solidFill>
              <a:ln w="9525">
                <a:noFill/>
                <a:round/>
                <a:headEnd/>
                <a:tailEnd/>
              </a:ln>
            </p:spPr>
            <p:txBody>
              <a:bodyPr/>
              <a:lstStyle/>
              <a:p>
                <a:pPr algn="ctr">
                  <a:defRPr/>
                </a:pPr>
                <a:endParaRPr lang="en-US" b="1" dirty="0">
                  <a:latin typeface="+mn-lt"/>
                  <a:cs typeface="+mn-cs"/>
                </a:endParaRPr>
              </a:p>
            </p:txBody>
          </p:sp>
          <p:sp>
            <p:nvSpPr>
              <p:cNvPr id="361" name="Freeform 217"/>
              <p:cNvSpPr>
                <a:spLocks/>
              </p:cNvSpPr>
              <p:nvPr/>
            </p:nvSpPr>
            <p:spPr bwMode="auto">
              <a:xfrm>
                <a:off x="1378" y="2841"/>
                <a:ext cx="106" cy="78"/>
              </a:xfrm>
              <a:custGeom>
                <a:avLst/>
                <a:gdLst/>
                <a:ahLst/>
                <a:cxnLst>
                  <a:cxn ang="0">
                    <a:pos x="46" y="135"/>
                  </a:cxn>
                  <a:cxn ang="0">
                    <a:pos x="0" y="148"/>
                  </a:cxn>
                  <a:cxn ang="0">
                    <a:pos x="170" y="11"/>
                  </a:cxn>
                  <a:cxn ang="0">
                    <a:pos x="211" y="0"/>
                  </a:cxn>
                  <a:cxn ang="0">
                    <a:pos x="46" y="135"/>
                  </a:cxn>
                </a:cxnLst>
                <a:rect l="0" t="0" r="r" b="b"/>
                <a:pathLst>
                  <a:path w="211" h="148">
                    <a:moveTo>
                      <a:pt x="46" y="135"/>
                    </a:moveTo>
                    <a:lnTo>
                      <a:pt x="0" y="148"/>
                    </a:lnTo>
                    <a:lnTo>
                      <a:pt x="170" y="11"/>
                    </a:lnTo>
                    <a:lnTo>
                      <a:pt x="211" y="0"/>
                    </a:lnTo>
                    <a:lnTo>
                      <a:pt x="46" y="135"/>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362" name="Freeform 218"/>
              <p:cNvSpPr>
                <a:spLocks/>
              </p:cNvSpPr>
              <p:nvPr/>
            </p:nvSpPr>
            <p:spPr bwMode="auto">
              <a:xfrm>
                <a:off x="1397" y="2841"/>
                <a:ext cx="87" cy="70"/>
              </a:xfrm>
              <a:custGeom>
                <a:avLst/>
                <a:gdLst/>
                <a:ahLst/>
                <a:cxnLst>
                  <a:cxn ang="0">
                    <a:pos x="8" y="135"/>
                  </a:cxn>
                  <a:cxn ang="0">
                    <a:pos x="0" y="139"/>
                  </a:cxn>
                  <a:cxn ang="0">
                    <a:pos x="167" y="2"/>
                  </a:cxn>
                  <a:cxn ang="0">
                    <a:pos x="173" y="0"/>
                  </a:cxn>
                  <a:cxn ang="0">
                    <a:pos x="8" y="135"/>
                  </a:cxn>
                </a:cxnLst>
                <a:rect l="0" t="0" r="r" b="b"/>
                <a:pathLst>
                  <a:path w="173" h="139">
                    <a:moveTo>
                      <a:pt x="8" y="135"/>
                    </a:moveTo>
                    <a:lnTo>
                      <a:pt x="0" y="139"/>
                    </a:lnTo>
                    <a:lnTo>
                      <a:pt x="167" y="2"/>
                    </a:lnTo>
                    <a:lnTo>
                      <a:pt x="173" y="0"/>
                    </a:lnTo>
                    <a:lnTo>
                      <a:pt x="8" y="135"/>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363" name="Freeform 219"/>
              <p:cNvSpPr>
                <a:spLocks/>
              </p:cNvSpPr>
              <p:nvPr/>
            </p:nvSpPr>
            <p:spPr bwMode="auto">
              <a:xfrm>
                <a:off x="1393" y="2842"/>
                <a:ext cx="88" cy="70"/>
              </a:xfrm>
              <a:custGeom>
                <a:avLst/>
                <a:gdLst/>
                <a:ahLst/>
                <a:cxnLst>
                  <a:cxn ang="0">
                    <a:pos x="7" y="137"/>
                  </a:cxn>
                  <a:cxn ang="0">
                    <a:pos x="0" y="139"/>
                  </a:cxn>
                  <a:cxn ang="0">
                    <a:pos x="167" y="2"/>
                  </a:cxn>
                  <a:cxn ang="0">
                    <a:pos x="174" y="0"/>
                  </a:cxn>
                  <a:cxn ang="0">
                    <a:pos x="7" y="137"/>
                  </a:cxn>
                </a:cxnLst>
                <a:rect l="0" t="0" r="r" b="b"/>
                <a:pathLst>
                  <a:path w="174" h="139">
                    <a:moveTo>
                      <a:pt x="7" y="137"/>
                    </a:moveTo>
                    <a:lnTo>
                      <a:pt x="0" y="139"/>
                    </a:lnTo>
                    <a:lnTo>
                      <a:pt x="167" y="2"/>
                    </a:lnTo>
                    <a:lnTo>
                      <a:pt x="174" y="0"/>
                    </a:lnTo>
                    <a:lnTo>
                      <a:pt x="7" y="137"/>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364" name="Freeform 220"/>
              <p:cNvSpPr>
                <a:spLocks/>
              </p:cNvSpPr>
              <p:nvPr/>
            </p:nvSpPr>
            <p:spPr bwMode="auto">
              <a:xfrm>
                <a:off x="1390" y="2843"/>
                <a:ext cx="87" cy="70"/>
              </a:xfrm>
              <a:custGeom>
                <a:avLst/>
                <a:gdLst/>
                <a:ahLst/>
                <a:cxnLst>
                  <a:cxn ang="0">
                    <a:pos x="8" y="137"/>
                  </a:cxn>
                  <a:cxn ang="0">
                    <a:pos x="0" y="139"/>
                  </a:cxn>
                  <a:cxn ang="0">
                    <a:pos x="168" y="1"/>
                  </a:cxn>
                  <a:cxn ang="0">
                    <a:pos x="175" y="0"/>
                  </a:cxn>
                  <a:cxn ang="0">
                    <a:pos x="8" y="137"/>
                  </a:cxn>
                </a:cxnLst>
                <a:rect l="0" t="0" r="r" b="b"/>
                <a:pathLst>
                  <a:path w="175" h="139">
                    <a:moveTo>
                      <a:pt x="8" y="137"/>
                    </a:moveTo>
                    <a:lnTo>
                      <a:pt x="0" y="139"/>
                    </a:lnTo>
                    <a:lnTo>
                      <a:pt x="168" y="1"/>
                    </a:lnTo>
                    <a:lnTo>
                      <a:pt x="175" y="0"/>
                    </a:lnTo>
                    <a:lnTo>
                      <a:pt x="8" y="137"/>
                    </a:lnTo>
                    <a:close/>
                  </a:path>
                </a:pathLst>
              </a:custGeom>
              <a:solidFill>
                <a:srgbClr val="A5A541"/>
              </a:solidFill>
              <a:ln w="9525">
                <a:noFill/>
                <a:round/>
                <a:headEnd/>
                <a:tailEnd/>
              </a:ln>
            </p:spPr>
            <p:txBody>
              <a:bodyPr/>
              <a:lstStyle/>
              <a:p>
                <a:pPr algn="ctr">
                  <a:defRPr/>
                </a:pPr>
                <a:endParaRPr lang="en-US" b="1" dirty="0">
                  <a:latin typeface="+mn-lt"/>
                  <a:cs typeface="+mn-cs"/>
                </a:endParaRPr>
              </a:p>
            </p:txBody>
          </p:sp>
          <p:sp>
            <p:nvSpPr>
              <p:cNvPr id="365" name="Freeform 221"/>
              <p:cNvSpPr>
                <a:spLocks/>
              </p:cNvSpPr>
              <p:nvPr/>
            </p:nvSpPr>
            <p:spPr bwMode="auto">
              <a:xfrm>
                <a:off x="1386" y="2844"/>
                <a:ext cx="88" cy="70"/>
              </a:xfrm>
              <a:custGeom>
                <a:avLst/>
                <a:gdLst/>
                <a:ahLst/>
                <a:cxnLst>
                  <a:cxn ang="0">
                    <a:pos x="8" y="138"/>
                  </a:cxn>
                  <a:cxn ang="0">
                    <a:pos x="0" y="140"/>
                  </a:cxn>
                  <a:cxn ang="0">
                    <a:pos x="169" y="2"/>
                  </a:cxn>
                  <a:cxn ang="0">
                    <a:pos x="176" y="0"/>
                  </a:cxn>
                  <a:cxn ang="0">
                    <a:pos x="8" y="138"/>
                  </a:cxn>
                </a:cxnLst>
                <a:rect l="0" t="0" r="r" b="b"/>
                <a:pathLst>
                  <a:path w="176" h="140">
                    <a:moveTo>
                      <a:pt x="8" y="138"/>
                    </a:moveTo>
                    <a:lnTo>
                      <a:pt x="0" y="140"/>
                    </a:lnTo>
                    <a:lnTo>
                      <a:pt x="169" y="2"/>
                    </a:lnTo>
                    <a:lnTo>
                      <a:pt x="176" y="0"/>
                    </a:lnTo>
                    <a:lnTo>
                      <a:pt x="8" y="138"/>
                    </a:lnTo>
                    <a:close/>
                  </a:path>
                </a:pathLst>
              </a:custGeom>
              <a:solidFill>
                <a:srgbClr val="A6A642"/>
              </a:solidFill>
              <a:ln w="9525">
                <a:noFill/>
                <a:round/>
                <a:headEnd/>
                <a:tailEnd/>
              </a:ln>
            </p:spPr>
            <p:txBody>
              <a:bodyPr/>
              <a:lstStyle/>
              <a:p>
                <a:pPr algn="ctr">
                  <a:defRPr/>
                </a:pPr>
                <a:endParaRPr lang="en-US" b="1" dirty="0">
                  <a:latin typeface="+mn-lt"/>
                  <a:cs typeface="+mn-cs"/>
                </a:endParaRPr>
              </a:p>
            </p:txBody>
          </p:sp>
          <p:sp>
            <p:nvSpPr>
              <p:cNvPr id="366" name="Freeform 222"/>
              <p:cNvSpPr>
                <a:spLocks/>
              </p:cNvSpPr>
              <p:nvPr/>
            </p:nvSpPr>
            <p:spPr bwMode="auto">
              <a:xfrm>
                <a:off x="1382" y="2845"/>
                <a:ext cx="88" cy="70"/>
              </a:xfrm>
              <a:custGeom>
                <a:avLst/>
                <a:gdLst/>
                <a:ahLst/>
                <a:cxnLst>
                  <a:cxn ang="0">
                    <a:pos x="7" y="138"/>
                  </a:cxn>
                  <a:cxn ang="0">
                    <a:pos x="0" y="139"/>
                  </a:cxn>
                  <a:cxn ang="0">
                    <a:pos x="169" y="2"/>
                  </a:cxn>
                  <a:cxn ang="0">
                    <a:pos x="176" y="0"/>
                  </a:cxn>
                  <a:cxn ang="0">
                    <a:pos x="7" y="138"/>
                  </a:cxn>
                </a:cxnLst>
                <a:rect l="0" t="0" r="r" b="b"/>
                <a:pathLst>
                  <a:path w="176" h="139">
                    <a:moveTo>
                      <a:pt x="7" y="138"/>
                    </a:moveTo>
                    <a:lnTo>
                      <a:pt x="0" y="139"/>
                    </a:lnTo>
                    <a:lnTo>
                      <a:pt x="169" y="2"/>
                    </a:lnTo>
                    <a:lnTo>
                      <a:pt x="176" y="0"/>
                    </a:lnTo>
                    <a:lnTo>
                      <a:pt x="7" y="138"/>
                    </a:lnTo>
                    <a:close/>
                  </a:path>
                </a:pathLst>
              </a:custGeom>
              <a:solidFill>
                <a:srgbClr val="A7A742"/>
              </a:solidFill>
              <a:ln w="9525">
                <a:noFill/>
                <a:round/>
                <a:headEnd/>
                <a:tailEnd/>
              </a:ln>
            </p:spPr>
            <p:txBody>
              <a:bodyPr/>
              <a:lstStyle/>
              <a:p>
                <a:pPr algn="ctr">
                  <a:defRPr/>
                </a:pPr>
                <a:endParaRPr lang="en-US" b="1" dirty="0">
                  <a:latin typeface="+mn-lt"/>
                  <a:cs typeface="+mn-cs"/>
                </a:endParaRPr>
              </a:p>
            </p:txBody>
          </p:sp>
          <p:sp>
            <p:nvSpPr>
              <p:cNvPr id="367" name="Freeform 223"/>
              <p:cNvSpPr>
                <a:spLocks/>
              </p:cNvSpPr>
              <p:nvPr/>
            </p:nvSpPr>
            <p:spPr bwMode="auto">
              <a:xfrm>
                <a:off x="1378" y="2846"/>
                <a:ext cx="89" cy="73"/>
              </a:xfrm>
              <a:custGeom>
                <a:avLst/>
                <a:gdLst/>
                <a:ahLst/>
                <a:cxnLst>
                  <a:cxn ang="0">
                    <a:pos x="8" y="137"/>
                  </a:cxn>
                  <a:cxn ang="0">
                    <a:pos x="0" y="139"/>
                  </a:cxn>
                  <a:cxn ang="0">
                    <a:pos x="170" y="2"/>
                  </a:cxn>
                  <a:cxn ang="0">
                    <a:pos x="177" y="0"/>
                  </a:cxn>
                  <a:cxn ang="0">
                    <a:pos x="8" y="137"/>
                  </a:cxn>
                </a:cxnLst>
                <a:rect l="0" t="0" r="r" b="b"/>
                <a:pathLst>
                  <a:path w="177" h="139">
                    <a:moveTo>
                      <a:pt x="8" y="137"/>
                    </a:moveTo>
                    <a:lnTo>
                      <a:pt x="0" y="139"/>
                    </a:lnTo>
                    <a:lnTo>
                      <a:pt x="170" y="2"/>
                    </a:lnTo>
                    <a:lnTo>
                      <a:pt x="177" y="0"/>
                    </a:lnTo>
                    <a:lnTo>
                      <a:pt x="8" y="137"/>
                    </a:lnTo>
                    <a:close/>
                  </a:path>
                </a:pathLst>
              </a:custGeom>
              <a:solidFill>
                <a:srgbClr val="A8A843"/>
              </a:solidFill>
              <a:ln w="9525">
                <a:noFill/>
                <a:round/>
                <a:headEnd/>
                <a:tailEnd/>
              </a:ln>
            </p:spPr>
            <p:txBody>
              <a:bodyPr/>
              <a:lstStyle/>
              <a:p>
                <a:pPr algn="ctr">
                  <a:defRPr/>
                </a:pPr>
                <a:endParaRPr lang="en-US" b="1" dirty="0">
                  <a:latin typeface="+mn-lt"/>
                  <a:cs typeface="+mn-cs"/>
                </a:endParaRPr>
              </a:p>
            </p:txBody>
          </p:sp>
          <p:sp>
            <p:nvSpPr>
              <p:cNvPr id="368" name="Freeform 224"/>
              <p:cNvSpPr>
                <a:spLocks/>
              </p:cNvSpPr>
              <p:nvPr/>
            </p:nvSpPr>
            <p:spPr bwMode="auto">
              <a:xfrm>
                <a:off x="1356" y="2847"/>
                <a:ext cx="107" cy="79"/>
              </a:xfrm>
              <a:custGeom>
                <a:avLst/>
                <a:gdLst/>
                <a:ahLst/>
                <a:cxnLst>
                  <a:cxn ang="0">
                    <a:pos x="43" y="137"/>
                  </a:cxn>
                  <a:cxn ang="0">
                    <a:pos x="0" y="154"/>
                  </a:cxn>
                  <a:cxn ang="0">
                    <a:pos x="173" y="15"/>
                  </a:cxn>
                  <a:cxn ang="0">
                    <a:pos x="213" y="0"/>
                  </a:cxn>
                  <a:cxn ang="0">
                    <a:pos x="43" y="137"/>
                  </a:cxn>
                </a:cxnLst>
                <a:rect l="0" t="0" r="r" b="b"/>
                <a:pathLst>
                  <a:path w="213" h="154">
                    <a:moveTo>
                      <a:pt x="43" y="137"/>
                    </a:moveTo>
                    <a:lnTo>
                      <a:pt x="0" y="154"/>
                    </a:lnTo>
                    <a:lnTo>
                      <a:pt x="173" y="15"/>
                    </a:lnTo>
                    <a:lnTo>
                      <a:pt x="213" y="0"/>
                    </a:lnTo>
                    <a:lnTo>
                      <a:pt x="43" y="137"/>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369" name="Freeform 225"/>
              <p:cNvSpPr>
                <a:spLocks/>
              </p:cNvSpPr>
              <p:nvPr/>
            </p:nvSpPr>
            <p:spPr bwMode="auto">
              <a:xfrm>
                <a:off x="1373" y="2847"/>
                <a:ext cx="90" cy="74"/>
              </a:xfrm>
              <a:custGeom>
                <a:avLst/>
                <a:gdLst/>
                <a:ahLst/>
                <a:cxnLst>
                  <a:cxn ang="0">
                    <a:pos x="9" y="137"/>
                  </a:cxn>
                  <a:cxn ang="0">
                    <a:pos x="0" y="141"/>
                  </a:cxn>
                  <a:cxn ang="0">
                    <a:pos x="171" y="4"/>
                  </a:cxn>
                  <a:cxn ang="0">
                    <a:pos x="179" y="0"/>
                  </a:cxn>
                  <a:cxn ang="0">
                    <a:pos x="9" y="137"/>
                  </a:cxn>
                </a:cxnLst>
                <a:rect l="0" t="0" r="r" b="b"/>
                <a:pathLst>
                  <a:path w="179" h="141">
                    <a:moveTo>
                      <a:pt x="9" y="137"/>
                    </a:moveTo>
                    <a:lnTo>
                      <a:pt x="0" y="141"/>
                    </a:lnTo>
                    <a:lnTo>
                      <a:pt x="171" y="4"/>
                    </a:lnTo>
                    <a:lnTo>
                      <a:pt x="179" y="0"/>
                    </a:lnTo>
                    <a:lnTo>
                      <a:pt x="9" y="137"/>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370" name="Freeform 226"/>
              <p:cNvSpPr>
                <a:spLocks/>
              </p:cNvSpPr>
              <p:nvPr/>
            </p:nvSpPr>
            <p:spPr bwMode="auto">
              <a:xfrm>
                <a:off x="1369" y="2849"/>
                <a:ext cx="90" cy="73"/>
              </a:xfrm>
              <a:custGeom>
                <a:avLst/>
                <a:gdLst/>
                <a:ahLst/>
                <a:cxnLst>
                  <a:cxn ang="0">
                    <a:pos x="8" y="137"/>
                  </a:cxn>
                  <a:cxn ang="0">
                    <a:pos x="0" y="141"/>
                  </a:cxn>
                  <a:cxn ang="0">
                    <a:pos x="171" y="3"/>
                  </a:cxn>
                  <a:cxn ang="0">
                    <a:pos x="179" y="0"/>
                  </a:cxn>
                  <a:cxn ang="0">
                    <a:pos x="8" y="137"/>
                  </a:cxn>
                </a:cxnLst>
                <a:rect l="0" t="0" r="r" b="b"/>
                <a:pathLst>
                  <a:path w="179" h="141">
                    <a:moveTo>
                      <a:pt x="8" y="137"/>
                    </a:moveTo>
                    <a:lnTo>
                      <a:pt x="0" y="141"/>
                    </a:lnTo>
                    <a:lnTo>
                      <a:pt x="171" y="3"/>
                    </a:lnTo>
                    <a:lnTo>
                      <a:pt x="179" y="0"/>
                    </a:lnTo>
                    <a:lnTo>
                      <a:pt x="8" y="137"/>
                    </a:lnTo>
                    <a:close/>
                  </a:path>
                </a:pathLst>
              </a:custGeom>
              <a:solidFill>
                <a:srgbClr val="ABAB44"/>
              </a:solidFill>
              <a:ln w="9525">
                <a:noFill/>
                <a:round/>
                <a:headEnd/>
                <a:tailEnd/>
              </a:ln>
            </p:spPr>
            <p:txBody>
              <a:bodyPr/>
              <a:lstStyle/>
              <a:p>
                <a:pPr algn="ctr">
                  <a:defRPr/>
                </a:pPr>
                <a:endParaRPr lang="en-US" b="1" dirty="0">
                  <a:latin typeface="+mn-lt"/>
                  <a:cs typeface="+mn-cs"/>
                </a:endParaRPr>
              </a:p>
            </p:txBody>
          </p:sp>
          <p:sp>
            <p:nvSpPr>
              <p:cNvPr id="371" name="Freeform 227"/>
              <p:cNvSpPr>
                <a:spLocks/>
              </p:cNvSpPr>
              <p:nvPr/>
            </p:nvSpPr>
            <p:spPr bwMode="auto">
              <a:xfrm>
                <a:off x="1364" y="2851"/>
                <a:ext cx="90" cy="72"/>
              </a:xfrm>
              <a:custGeom>
                <a:avLst/>
                <a:gdLst/>
                <a:ahLst/>
                <a:cxnLst>
                  <a:cxn ang="0">
                    <a:pos x="9" y="138"/>
                  </a:cxn>
                  <a:cxn ang="0">
                    <a:pos x="0" y="140"/>
                  </a:cxn>
                  <a:cxn ang="0">
                    <a:pos x="173" y="2"/>
                  </a:cxn>
                  <a:cxn ang="0">
                    <a:pos x="180" y="0"/>
                  </a:cxn>
                  <a:cxn ang="0">
                    <a:pos x="9" y="138"/>
                  </a:cxn>
                </a:cxnLst>
                <a:rect l="0" t="0" r="r" b="b"/>
                <a:pathLst>
                  <a:path w="180" h="140">
                    <a:moveTo>
                      <a:pt x="9" y="138"/>
                    </a:moveTo>
                    <a:lnTo>
                      <a:pt x="0" y="140"/>
                    </a:lnTo>
                    <a:lnTo>
                      <a:pt x="173" y="2"/>
                    </a:lnTo>
                    <a:lnTo>
                      <a:pt x="180" y="0"/>
                    </a:lnTo>
                    <a:lnTo>
                      <a:pt x="9" y="138"/>
                    </a:lnTo>
                    <a:close/>
                  </a:path>
                </a:pathLst>
              </a:custGeom>
              <a:solidFill>
                <a:srgbClr val="ACAC44"/>
              </a:solidFill>
              <a:ln w="9525">
                <a:noFill/>
                <a:round/>
                <a:headEnd/>
                <a:tailEnd/>
              </a:ln>
            </p:spPr>
            <p:txBody>
              <a:bodyPr/>
              <a:lstStyle/>
              <a:p>
                <a:pPr algn="ctr">
                  <a:defRPr/>
                </a:pPr>
                <a:endParaRPr lang="en-US" b="1" dirty="0">
                  <a:latin typeface="+mn-lt"/>
                  <a:cs typeface="+mn-cs"/>
                </a:endParaRPr>
              </a:p>
            </p:txBody>
          </p:sp>
          <p:sp>
            <p:nvSpPr>
              <p:cNvPr id="372" name="Freeform 228"/>
              <p:cNvSpPr>
                <a:spLocks/>
              </p:cNvSpPr>
              <p:nvPr/>
            </p:nvSpPr>
            <p:spPr bwMode="auto">
              <a:xfrm>
                <a:off x="1360" y="2852"/>
                <a:ext cx="90" cy="73"/>
              </a:xfrm>
              <a:custGeom>
                <a:avLst/>
                <a:gdLst/>
                <a:ahLst/>
                <a:cxnLst>
                  <a:cxn ang="0">
                    <a:pos x="10" y="138"/>
                  </a:cxn>
                  <a:cxn ang="0">
                    <a:pos x="0" y="141"/>
                  </a:cxn>
                  <a:cxn ang="0">
                    <a:pos x="173" y="4"/>
                  </a:cxn>
                  <a:cxn ang="0">
                    <a:pos x="183" y="0"/>
                  </a:cxn>
                  <a:cxn ang="0">
                    <a:pos x="10" y="138"/>
                  </a:cxn>
                </a:cxnLst>
                <a:rect l="0" t="0" r="r" b="b"/>
                <a:pathLst>
                  <a:path w="183" h="141">
                    <a:moveTo>
                      <a:pt x="10" y="138"/>
                    </a:moveTo>
                    <a:lnTo>
                      <a:pt x="0" y="141"/>
                    </a:lnTo>
                    <a:lnTo>
                      <a:pt x="173" y="4"/>
                    </a:lnTo>
                    <a:lnTo>
                      <a:pt x="183" y="0"/>
                    </a:lnTo>
                    <a:lnTo>
                      <a:pt x="10" y="138"/>
                    </a:lnTo>
                    <a:close/>
                  </a:path>
                </a:pathLst>
              </a:custGeom>
              <a:solidFill>
                <a:srgbClr val="ADAD45"/>
              </a:solidFill>
              <a:ln w="9525">
                <a:noFill/>
                <a:round/>
                <a:headEnd/>
                <a:tailEnd/>
              </a:ln>
            </p:spPr>
            <p:txBody>
              <a:bodyPr/>
              <a:lstStyle/>
              <a:p>
                <a:pPr algn="ctr">
                  <a:defRPr/>
                </a:pPr>
                <a:endParaRPr lang="en-US" b="1" dirty="0">
                  <a:latin typeface="+mn-lt"/>
                  <a:cs typeface="+mn-cs"/>
                </a:endParaRPr>
              </a:p>
            </p:txBody>
          </p:sp>
          <p:sp>
            <p:nvSpPr>
              <p:cNvPr id="373" name="Freeform 229"/>
              <p:cNvSpPr>
                <a:spLocks/>
              </p:cNvSpPr>
              <p:nvPr/>
            </p:nvSpPr>
            <p:spPr bwMode="auto">
              <a:xfrm>
                <a:off x="1356" y="2856"/>
                <a:ext cx="91" cy="71"/>
              </a:xfrm>
              <a:custGeom>
                <a:avLst/>
                <a:gdLst/>
                <a:ahLst/>
                <a:cxnLst>
                  <a:cxn ang="0">
                    <a:pos x="7" y="137"/>
                  </a:cxn>
                  <a:cxn ang="0">
                    <a:pos x="0" y="141"/>
                  </a:cxn>
                  <a:cxn ang="0">
                    <a:pos x="173" y="2"/>
                  </a:cxn>
                  <a:cxn ang="0">
                    <a:pos x="180" y="0"/>
                  </a:cxn>
                  <a:cxn ang="0">
                    <a:pos x="7" y="137"/>
                  </a:cxn>
                </a:cxnLst>
                <a:rect l="0" t="0" r="r" b="b"/>
                <a:pathLst>
                  <a:path w="180" h="141">
                    <a:moveTo>
                      <a:pt x="7" y="137"/>
                    </a:moveTo>
                    <a:lnTo>
                      <a:pt x="0" y="141"/>
                    </a:lnTo>
                    <a:lnTo>
                      <a:pt x="173" y="2"/>
                    </a:lnTo>
                    <a:lnTo>
                      <a:pt x="180" y="0"/>
                    </a:lnTo>
                    <a:lnTo>
                      <a:pt x="7" y="137"/>
                    </a:lnTo>
                    <a:close/>
                  </a:path>
                </a:pathLst>
              </a:custGeom>
              <a:solidFill>
                <a:srgbClr val="AEAE45"/>
              </a:solidFill>
              <a:ln w="9525">
                <a:noFill/>
                <a:round/>
                <a:headEnd/>
                <a:tailEnd/>
              </a:ln>
            </p:spPr>
            <p:txBody>
              <a:bodyPr/>
              <a:lstStyle/>
              <a:p>
                <a:pPr algn="ctr">
                  <a:defRPr/>
                </a:pPr>
                <a:endParaRPr lang="en-US" b="1" dirty="0">
                  <a:latin typeface="+mn-lt"/>
                  <a:cs typeface="+mn-cs"/>
                </a:endParaRPr>
              </a:p>
            </p:txBody>
          </p:sp>
          <p:sp>
            <p:nvSpPr>
              <p:cNvPr id="374" name="Freeform 230"/>
              <p:cNvSpPr>
                <a:spLocks/>
              </p:cNvSpPr>
              <p:nvPr/>
            </p:nvSpPr>
            <p:spPr bwMode="auto">
              <a:xfrm>
                <a:off x="1335" y="2857"/>
                <a:ext cx="108" cy="79"/>
              </a:xfrm>
              <a:custGeom>
                <a:avLst/>
                <a:gdLst/>
                <a:ahLst/>
                <a:cxnLst>
                  <a:cxn ang="0">
                    <a:pos x="44" y="139"/>
                  </a:cxn>
                  <a:cxn ang="0">
                    <a:pos x="0" y="159"/>
                  </a:cxn>
                  <a:cxn ang="0">
                    <a:pos x="178" y="20"/>
                  </a:cxn>
                  <a:cxn ang="0">
                    <a:pos x="217" y="0"/>
                  </a:cxn>
                  <a:cxn ang="0">
                    <a:pos x="44" y="139"/>
                  </a:cxn>
                </a:cxnLst>
                <a:rect l="0" t="0" r="r" b="b"/>
                <a:pathLst>
                  <a:path w="217" h="159">
                    <a:moveTo>
                      <a:pt x="44" y="139"/>
                    </a:moveTo>
                    <a:lnTo>
                      <a:pt x="0" y="159"/>
                    </a:lnTo>
                    <a:lnTo>
                      <a:pt x="178" y="20"/>
                    </a:lnTo>
                    <a:lnTo>
                      <a:pt x="217" y="0"/>
                    </a:lnTo>
                    <a:lnTo>
                      <a:pt x="44" y="139"/>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375" name="Freeform 231"/>
              <p:cNvSpPr>
                <a:spLocks/>
              </p:cNvSpPr>
              <p:nvPr/>
            </p:nvSpPr>
            <p:spPr bwMode="auto">
              <a:xfrm>
                <a:off x="1349" y="2857"/>
                <a:ext cx="94" cy="74"/>
              </a:xfrm>
              <a:custGeom>
                <a:avLst/>
                <a:gdLst/>
                <a:ahLst/>
                <a:cxnLst>
                  <a:cxn ang="0">
                    <a:pos x="16" y="139"/>
                  </a:cxn>
                  <a:cxn ang="0">
                    <a:pos x="0" y="146"/>
                  </a:cxn>
                  <a:cxn ang="0">
                    <a:pos x="176" y="7"/>
                  </a:cxn>
                  <a:cxn ang="0">
                    <a:pos x="189" y="0"/>
                  </a:cxn>
                  <a:cxn ang="0">
                    <a:pos x="16" y="139"/>
                  </a:cxn>
                </a:cxnLst>
                <a:rect l="0" t="0" r="r" b="b"/>
                <a:pathLst>
                  <a:path w="189" h="146">
                    <a:moveTo>
                      <a:pt x="16" y="139"/>
                    </a:moveTo>
                    <a:lnTo>
                      <a:pt x="0" y="146"/>
                    </a:lnTo>
                    <a:lnTo>
                      <a:pt x="176" y="7"/>
                    </a:lnTo>
                    <a:lnTo>
                      <a:pt x="189" y="0"/>
                    </a:lnTo>
                    <a:lnTo>
                      <a:pt x="16" y="139"/>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376" name="Freeform 232"/>
              <p:cNvSpPr>
                <a:spLocks/>
              </p:cNvSpPr>
              <p:nvPr/>
            </p:nvSpPr>
            <p:spPr bwMode="auto">
              <a:xfrm>
                <a:off x="1342" y="2858"/>
                <a:ext cx="95" cy="73"/>
              </a:xfrm>
              <a:custGeom>
                <a:avLst/>
                <a:gdLst/>
                <a:ahLst/>
                <a:cxnLst>
                  <a:cxn ang="0">
                    <a:pos x="14" y="139"/>
                  </a:cxn>
                  <a:cxn ang="0">
                    <a:pos x="0" y="147"/>
                  </a:cxn>
                  <a:cxn ang="0">
                    <a:pos x="178" y="6"/>
                  </a:cxn>
                  <a:cxn ang="0">
                    <a:pos x="190" y="0"/>
                  </a:cxn>
                  <a:cxn ang="0">
                    <a:pos x="14" y="139"/>
                  </a:cxn>
                </a:cxnLst>
                <a:rect l="0" t="0" r="r" b="b"/>
                <a:pathLst>
                  <a:path w="190" h="147">
                    <a:moveTo>
                      <a:pt x="14" y="139"/>
                    </a:moveTo>
                    <a:lnTo>
                      <a:pt x="0" y="147"/>
                    </a:lnTo>
                    <a:lnTo>
                      <a:pt x="178" y="6"/>
                    </a:lnTo>
                    <a:lnTo>
                      <a:pt x="190" y="0"/>
                    </a:lnTo>
                    <a:lnTo>
                      <a:pt x="14" y="139"/>
                    </a:lnTo>
                    <a:close/>
                  </a:path>
                </a:pathLst>
              </a:custGeom>
              <a:solidFill>
                <a:srgbClr val="B1B146"/>
              </a:solidFill>
              <a:ln w="9525">
                <a:noFill/>
                <a:round/>
                <a:headEnd/>
                <a:tailEnd/>
              </a:ln>
            </p:spPr>
            <p:txBody>
              <a:bodyPr/>
              <a:lstStyle/>
              <a:p>
                <a:pPr algn="ctr">
                  <a:defRPr/>
                </a:pPr>
                <a:endParaRPr lang="en-US" b="1" dirty="0">
                  <a:latin typeface="+mn-lt"/>
                  <a:cs typeface="+mn-cs"/>
                </a:endParaRPr>
              </a:p>
            </p:txBody>
          </p:sp>
          <p:sp>
            <p:nvSpPr>
              <p:cNvPr id="377" name="Freeform 233"/>
              <p:cNvSpPr>
                <a:spLocks/>
              </p:cNvSpPr>
              <p:nvPr/>
            </p:nvSpPr>
            <p:spPr bwMode="auto">
              <a:xfrm>
                <a:off x="1335" y="2861"/>
                <a:ext cx="95" cy="73"/>
              </a:xfrm>
              <a:custGeom>
                <a:avLst/>
                <a:gdLst/>
                <a:ahLst/>
                <a:cxnLst>
                  <a:cxn ang="0">
                    <a:pos x="14" y="141"/>
                  </a:cxn>
                  <a:cxn ang="0">
                    <a:pos x="0" y="146"/>
                  </a:cxn>
                  <a:cxn ang="0">
                    <a:pos x="178" y="7"/>
                  </a:cxn>
                  <a:cxn ang="0">
                    <a:pos x="192" y="0"/>
                  </a:cxn>
                  <a:cxn ang="0">
                    <a:pos x="14" y="141"/>
                  </a:cxn>
                </a:cxnLst>
                <a:rect l="0" t="0" r="r" b="b"/>
                <a:pathLst>
                  <a:path w="192" h="146">
                    <a:moveTo>
                      <a:pt x="14" y="141"/>
                    </a:moveTo>
                    <a:lnTo>
                      <a:pt x="0" y="146"/>
                    </a:lnTo>
                    <a:lnTo>
                      <a:pt x="178" y="7"/>
                    </a:lnTo>
                    <a:lnTo>
                      <a:pt x="192" y="0"/>
                    </a:lnTo>
                    <a:lnTo>
                      <a:pt x="14" y="141"/>
                    </a:lnTo>
                    <a:close/>
                  </a:path>
                </a:pathLst>
              </a:custGeom>
              <a:solidFill>
                <a:srgbClr val="B3B347"/>
              </a:solidFill>
              <a:ln w="9525">
                <a:noFill/>
                <a:round/>
                <a:headEnd/>
                <a:tailEnd/>
              </a:ln>
            </p:spPr>
            <p:txBody>
              <a:bodyPr/>
              <a:lstStyle/>
              <a:p>
                <a:pPr algn="ctr">
                  <a:defRPr/>
                </a:pPr>
                <a:endParaRPr lang="en-US" b="1" dirty="0">
                  <a:latin typeface="+mn-lt"/>
                  <a:cs typeface="+mn-cs"/>
                </a:endParaRPr>
              </a:p>
            </p:txBody>
          </p:sp>
          <p:sp>
            <p:nvSpPr>
              <p:cNvPr id="378" name="Freeform 234"/>
              <p:cNvSpPr>
                <a:spLocks/>
              </p:cNvSpPr>
              <p:nvPr/>
            </p:nvSpPr>
            <p:spPr bwMode="auto">
              <a:xfrm>
                <a:off x="1315" y="2865"/>
                <a:ext cx="105" cy="79"/>
              </a:xfrm>
              <a:custGeom>
                <a:avLst/>
                <a:gdLst/>
                <a:ahLst/>
                <a:cxnLst>
                  <a:cxn ang="0">
                    <a:pos x="38" y="139"/>
                  </a:cxn>
                  <a:cxn ang="0">
                    <a:pos x="0" y="165"/>
                  </a:cxn>
                  <a:cxn ang="0">
                    <a:pos x="180" y="23"/>
                  </a:cxn>
                  <a:cxn ang="0">
                    <a:pos x="216" y="0"/>
                  </a:cxn>
                  <a:cxn ang="0">
                    <a:pos x="38" y="139"/>
                  </a:cxn>
                </a:cxnLst>
                <a:rect l="0" t="0" r="r" b="b"/>
                <a:pathLst>
                  <a:path w="216" h="165">
                    <a:moveTo>
                      <a:pt x="38" y="139"/>
                    </a:moveTo>
                    <a:lnTo>
                      <a:pt x="0" y="165"/>
                    </a:lnTo>
                    <a:lnTo>
                      <a:pt x="180" y="23"/>
                    </a:lnTo>
                    <a:lnTo>
                      <a:pt x="216" y="0"/>
                    </a:lnTo>
                    <a:lnTo>
                      <a:pt x="38" y="139"/>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379" name="Freeform 235"/>
              <p:cNvSpPr>
                <a:spLocks/>
              </p:cNvSpPr>
              <p:nvPr/>
            </p:nvSpPr>
            <p:spPr bwMode="auto">
              <a:xfrm>
                <a:off x="1325" y="2865"/>
                <a:ext cx="98" cy="76"/>
              </a:xfrm>
              <a:custGeom>
                <a:avLst/>
                <a:gdLst/>
                <a:ahLst/>
                <a:cxnLst>
                  <a:cxn ang="0">
                    <a:pos x="20" y="139"/>
                  </a:cxn>
                  <a:cxn ang="0">
                    <a:pos x="0" y="152"/>
                  </a:cxn>
                  <a:cxn ang="0">
                    <a:pos x="181" y="11"/>
                  </a:cxn>
                  <a:cxn ang="0">
                    <a:pos x="198" y="0"/>
                  </a:cxn>
                  <a:cxn ang="0">
                    <a:pos x="20" y="139"/>
                  </a:cxn>
                </a:cxnLst>
                <a:rect l="0" t="0" r="r" b="b"/>
                <a:pathLst>
                  <a:path w="198" h="152">
                    <a:moveTo>
                      <a:pt x="20" y="139"/>
                    </a:moveTo>
                    <a:lnTo>
                      <a:pt x="0" y="152"/>
                    </a:lnTo>
                    <a:lnTo>
                      <a:pt x="181" y="11"/>
                    </a:lnTo>
                    <a:lnTo>
                      <a:pt x="198" y="0"/>
                    </a:lnTo>
                    <a:lnTo>
                      <a:pt x="20" y="139"/>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380" name="Freeform 236"/>
              <p:cNvSpPr>
                <a:spLocks/>
              </p:cNvSpPr>
              <p:nvPr/>
            </p:nvSpPr>
            <p:spPr bwMode="auto">
              <a:xfrm>
                <a:off x="1315" y="2870"/>
                <a:ext cx="98" cy="77"/>
              </a:xfrm>
              <a:custGeom>
                <a:avLst/>
                <a:gdLst/>
                <a:ahLst/>
                <a:cxnLst>
                  <a:cxn ang="0">
                    <a:pos x="18" y="141"/>
                  </a:cxn>
                  <a:cxn ang="0">
                    <a:pos x="0" y="154"/>
                  </a:cxn>
                  <a:cxn ang="0">
                    <a:pos x="180" y="12"/>
                  </a:cxn>
                  <a:cxn ang="0">
                    <a:pos x="199" y="0"/>
                  </a:cxn>
                  <a:cxn ang="0">
                    <a:pos x="18" y="141"/>
                  </a:cxn>
                </a:cxnLst>
                <a:rect l="0" t="0" r="r" b="b"/>
                <a:pathLst>
                  <a:path w="199" h="154">
                    <a:moveTo>
                      <a:pt x="18" y="141"/>
                    </a:moveTo>
                    <a:lnTo>
                      <a:pt x="0" y="154"/>
                    </a:lnTo>
                    <a:lnTo>
                      <a:pt x="180" y="12"/>
                    </a:lnTo>
                    <a:lnTo>
                      <a:pt x="199" y="0"/>
                    </a:lnTo>
                    <a:lnTo>
                      <a:pt x="18" y="141"/>
                    </a:lnTo>
                    <a:close/>
                  </a:path>
                </a:pathLst>
              </a:custGeom>
              <a:solidFill>
                <a:srgbClr val="B9B949"/>
              </a:solidFill>
              <a:ln w="9525">
                <a:noFill/>
                <a:round/>
                <a:headEnd/>
                <a:tailEnd/>
              </a:ln>
            </p:spPr>
            <p:txBody>
              <a:bodyPr/>
              <a:lstStyle/>
              <a:p>
                <a:pPr algn="ctr">
                  <a:defRPr/>
                </a:pPr>
                <a:endParaRPr lang="en-US" b="1" dirty="0">
                  <a:latin typeface="+mn-lt"/>
                  <a:cs typeface="+mn-cs"/>
                </a:endParaRPr>
              </a:p>
            </p:txBody>
          </p:sp>
          <p:sp>
            <p:nvSpPr>
              <p:cNvPr id="381" name="Freeform 237"/>
              <p:cNvSpPr>
                <a:spLocks/>
              </p:cNvSpPr>
              <p:nvPr/>
            </p:nvSpPr>
            <p:spPr bwMode="auto">
              <a:xfrm>
                <a:off x="1297" y="2876"/>
                <a:ext cx="109" cy="85"/>
              </a:xfrm>
              <a:custGeom>
                <a:avLst/>
                <a:gdLst/>
                <a:ahLst/>
                <a:cxnLst>
                  <a:cxn ang="0">
                    <a:pos x="37" y="142"/>
                  </a:cxn>
                  <a:cxn ang="0">
                    <a:pos x="0" y="170"/>
                  </a:cxn>
                  <a:cxn ang="0">
                    <a:pos x="183" y="25"/>
                  </a:cxn>
                  <a:cxn ang="0">
                    <a:pos x="217" y="0"/>
                  </a:cxn>
                  <a:cxn ang="0">
                    <a:pos x="37" y="142"/>
                  </a:cxn>
                </a:cxnLst>
                <a:rect l="0" t="0" r="r" b="b"/>
                <a:pathLst>
                  <a:path w="217" h="170">
                    <a:moveTo>
                      <a:pt x="37" y="142"/>
                    </a:moveTo>
                    <a:lnTo>
                      <a:pt x="0" y="170"/>
                    </a:lnTo>
                    <a:lnTo>
                      <a:pt x="183" y="25"/>
                    </a:lnTo>
                    <a:lnTo>
                      <a:pt x="217" y="0"/>
                    </a:lnTo>
                    <a:lnTo>
                      <a:pt x="37" y="142"/>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382" name="Freeform 238"/>
              <p:cNvSpPr>
                <a:spLocks/>
              </p:cNvSpPr>
              <p:nvPr/>
            </p:nvSpPr>
            <p:spPr bwMode="auto">
              <a:xfrm>
                <a:off x="1654" y="3172"/>
                <a:ext cx="64" cy="110"/>
              </a:xfrm>
              <a:custGeom>
                <a:avLst/>
                <a:gdLst/>
                <a:ahLst/>
                <a:cxnLst>
                  <a:cxn ang="0">
                    <a:pos x="0" y="224"/>
                  </a:cxn>
                  <a:cxn ang="0">
                    <a:pos x="11" y="202"/>
                  </a:cxn>
                  <a:cxn ang="0">
                    <a:pos x="128" y="0"/>
                  </a:cxn>
                  <a:cxn ang="0">
                    <a:pos x="119" y="18"/>
                  </a:cxn>
                  <a:cxn ang="0">
                    <a:pos x="0" y="224"/>
                  </a:cxn>
                </a:cxnLst>
                <a:rect l="0" t="0" r="r" b="b"/>
                <a:pathLst>
                  <a:path w="128" h="224">
                    <a:moveTo>
                      <a:pt x="0" y="224"/>
                    </a:moveTo>
                    <a:lnTo>
                      <a:pt x="11" y="202"/>
                    </a:lnTo>
                    <a:lnTo>
                      <a:pt x="128" y="0"/>
                    </a:lnTo>
                    <a:lnTo>
                      <a:pt x="119" y="18"/>
                    </a:lnTo>
                    <a:lnTo>
                      <a:pt x="0" y="224"/>
                    </a:lnTo>
                    <a:close/>
                  </a:path>
                </a:pathLst>
              </a:custGeom>
              <a:solidFill>
                <a:srgbClr val="D3D354"/>
              </a:solidFill>
              <a:ln w="9525">
                <a:noFill/>
                <a:round/>
                <a:headEnd/>
                <a:tailEnd/>
              </a:ln>
            </p:spPr>
            <p:txBody>
              <a:bodyPr/>
              <a:lstStyle/>
              <a:p>
                <a:pPr algn="ctr">
                  <a:defRPr/>
                </a:pPr>
                <a:endParaRPr lang="en-US" b="1" dirty="0">
                  <a:latin typeface="+mn-lt"/>
                  <a:cs typeface="+mn-cs"/>
                </a:endParaRPr>
              </a:p>
            </p:txBody>
          </p:sp>
          <p:sp>
            <p:nvSpPr>
              <p:cNvPr id="383" name="Freeform 239"/>
              <p:cNvSpPr>
                <a:spLocks/>
              </p:cNvSpPr>
              <p:nvPr/>
            </p:nvSpPr>
            <p:spPr bwMode="auto">
              <a:xfrm>
                <a:off x="1661" y="3161"/>
                <a:ext cx="64" cy="111"/>
              </a:xfrm>
              <a:custGeom>
                <a:avLst/>
                <a:gdLst/>
                <a:ahLst/>
                <a:cxnLst>
                  <a:cxn ang="0">
                    <a:pos x="0" y="221"/>
                  </a:cxn>
                  <a:cxn ang="0">
                    <a:pos x="10" y="200"/>
                  </a:cxn>
                  <a:cxn ang="0">
                    <a:pos x="128" y="0"/>
                  </a:cxn>
                  <a:cxn ang="0">
                    <a:pos x="117" y="19"/>
                  </a:cxn>
                  <a:cxn ang="0">
                    <a:pos x="0" y="221"/>
                  </a:cxn>
                </a:cxnLst>
                <a:rect l="0" t="0" r="r" b="b"/>
                <a:pathLst>
                  <a:path w="128" h="221">
                    <a:moveTo>
                      <a:pt x="0" y="221"/>
                    </a:moveTo>
                    <a:lnTo>
                      <a:pt x="10" y="200"/>
                    </a:lnTo>
                    <a:lnTo>
                      <a:pt x="128" y="0"/>
                    </a:lnTo>
                    <a:lnTo>
                      <a:pt x="117" y="19"/>
                    </a:lnTo>
                    <a:lnTo>
                      <a:pt x="0" y="221"/>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384" name="Freeform 240"/>
              <p:cNvSpPr>
                <a:spLocks/>
              </p:cNvSpPr>
              <p:nvPr/>
            </p:nvSpPr>
            <p:spPr bwMode="auto">
              <a:xfrm>
                <a:off x="1667" y="3151"/>
                <a:ext cx="62" cy="111"/>
              </a:xfrm>
              <a:custGeom>
                <a:avLst/>
                <a:gdLst/>
                <a:ahLst/>
                <a:cxnLst>
                  <a:cxn ang="0">
                    <a:pos x="0" y="220"/>
                  </a:cxn>
                  <a:cxn ang="0">
                    <a:pos x="10" y="198"/>
                  </a:cxn>
                  <a:cxn ang="0">
                    <a:pos x="125" y="0"/>
                  </a:cxn>
                  <a:cxn ang="0">
                    <a:pos x="118" y="20"/>
                  </a:cxn>
                  <a:cxn ang="0">
                    <a:pos x="0" y="220"/>
                  </a:cxn>
                </a:cxnLst>
                <a:rect l="0" t="0" r="r" b="b"/>
                <a:pathLst>
                  <a:path w="125" h="220">
                    <a:moveTo>
                      <a:pt x="0" y="220"/>
                    </a:moveTo>
                    <a:lnTo>
                      <a:pt x="10" y="198"/>
                    </a:lnTo>
                    <a:lnTo>
                      <a:pt x="125" y="0"/>
                    </a:lnTo>
                    <a:lnTo>
                      <a:pt x="118" y="20"/>
                    </a:lnTo>
                    <a:lnTo>
                      <a:pt x="0" y="220"/>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385" name="Freeform 241"/>
              <p:cNvSpPr>
                <a:spLocks/>
              </p:cNvSpPr>
              <p:nvPr/>
            </p:nvSpPr>
            <p:spPr bwMode="auto">
              <a:xfrm>
                <a:off x="1671" y="3141"/>
                <a:ext cx="61" cy="110"/>
              </a:xfrm>
              <a:custGeom>
                <a:avLst/>
                <a:gdLst/>
                <a:ahLst/>
                <a:cxnLst>
                  <a:cxn ang="0">
                    <a:pos x="0" y="219"/>
                  </a:cxn>
                  <a:cxn ang="0">
                    <a:pos x="9" y="197"/>
                  </a:cxn>
                  <a:cxn ang="0">
                    <a:pos x="123" y="0"/>
                  </a:cxn>
                  <a:cxn ang="0">
                    <a:pos x="115" y="21"/>
                  </a:cxn>
                  <a:cxn ang="0">
                    <a:pos x="0" y="219"/>
                  </a:cxn>
                </a:cxnLst>
                <a:rect l="0" t="0" r="r" b="b"/>
                <a:pathLst>
                  <a:path w="123" h="219">
                    <a:moveTo>
                      <a:pt x="0" y="219"/>
                    </a:moveTo>
                    <a:lnTo>
                      <a:pt x="9" y="197"/>
                    </a:lnTo>
                    <a:lnTo>
                      <a:pt x="123" y="0"/>
                    </a:lnTo>
                    <a:lnTo>
                      <a:pt x="115" y="21"/>
                    </a:lnTo>
                    <a:lnTo>
                      <a:pt x="0" y="219"/>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386" name="Freeform 242"/>
              <p:cNvSpPr>
                <a:spLocks/>
              </p:cNvSpPr>
              <p:nvPr/>
            </p:nvSpPr>
            <p:spPr bwMode="auto">
              <a:xfrm>
                <a:off x="1675" y="3131"/>
                <a:ext cx="61" cy="110"/>
              </a:xfrm>
              <a:custGeom>
                <a:avLst/>
                <a:gdLst/>
                <a:ahLst/>
                <a:cxnLst>
                  <a:cxn ang="0">
                    <a:pos x="0" y="217"/>
                  </a:cxn>
                  <a:cxn ang="0">
                    <a:pos x="8" y="193"/>
                  </a:cxn>
                  <a:cxn ang="0">
                    <a:pos x="122" y="0"/>
                  </a:cxn>
                  <a:cxn ang="0">
                    <a:pos x="114" y="20"/>
                  </a:cxn>
                  <a:cxn ang="0">
                    <a:pos x="0" y="217"/>
                  </a:cxn>
                </a:cxnLst>
                <a:rect l="0" t="0" r="r" b="b"/>
                <a:pathLst>
                  <a:path w="122" h="217">
                    <a:moveTo>
                      <a:pt x="0" y="217"/>
                    </a:moveTo>
                    <a:lnTo>
                      <a:pt x="8" y="193"/>
                    </a:lnTo>
                    <a:lnTo>
                      <a:pt x="122" y="0"/>
                    </a:lnTo>
                    <a:lnTo>
                      <a:pt x="114" y="20"/>
                    </a:lnTo>
                    <a:lnTo>
                      <a:pt x="0" y="217"/>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387" name="Freeform 243"/>
              <p:cNvSpPr>
                <a:spLocks/>
              </p:cNvSpPr>
              <p:nvPr/>
            </p:nvSpPr>
            <p:spPr bwMode="auto">
              <a:xfrm>
                <a:off x="1680" y="3120"/>
                <a:ext cx="60" cy="107"/>
              </a:xfrm>
              <a:custGeom>
                <a:avLst/>
                <a:gdLst/>
                <a:ahLst/>
                <a:cxnLst>
                  <a:cxn ang="0">
                    <a:pos x="0" y="216"/>
                  </a:cxn>
                  <a:cxn ang="0">
                    <a:pos x="6" y="193"/>
                  </a:cxn>
                  <a:cxn ang="0">
                    <a:pos x="120" y="0"/>
                  </a:cxn>
                  <a:cxn ang="0">
                    <a:pos x="114" y="23"/>
                  </a:cxn>
                  <a:cxn ang="0">
                    <a:pos x="0" y="216"/>
                  </a:cxn>
                </a:cxnLst>
                <a:rect l="0" t="0" r="r" b="b"/>
                <a:pathLst>
                  <a:path w="120" h="216">
                    <a:moveTo>
                      <a:pt x="0" y="216"/>
                    </a:moveTo>
                    <a:lnTo>
                      <a:pt x="6" y="193"/>
                    </a:lnTo>
                    <a:lnTo>
                      <a:pt x="120" y="0"/>
                    </a:lnTo>
                    <a:lnTo>
                      <a:pt x="114" y="23"/>
                    </a:lnTo>
                    <a:lnTo>
                      <a:pt x="0" y="216"/>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388" name="Freeform 244"/>
              <p:cNvSpPr>
                <a:spLocks/>
              </p:cNvSpPr>
              <p:nvPr/>
            </p:nvSpPr>
            <p:spPr bwMode="auto">
              <a:xfrm>
                <a:off x="1680" y="3125"/>
                <a:ext cx="58" cy="102"/>
              </a:xfrm>
              <a:custGeom>
                <a:avLst/>
                <a:gdLst/>
                <a:ahLst/>
                <a:cxnLst>
                  <a:cxn ang="0">
                    <a:pos x="0" y="204"/>
                  </a:cxn>
                  <a:cxn ang="0">
                    <a:pos x="3" y="193"/>
                  </a:cxn>
                  <a:cxn ang="0">
                    <a:pos x="117" y="0"/>
                  </a:cxn>
                  <a:cxn ang="0">
                    <a:pos x="114" y="11"/>
                  </a:cxn>
                  <a:cxn ang="0">
                    <a:pos x="0" y="204"/>
                  </a:cxn>
                </a:cxnLst>
                <a:rect l="0" t="0" r="r" b="b"/>
                <a:pathLst>
                  <a:path w="117" h="204">
                    <a:moveTo>
                      <a:pt x="0" y="204"/>
                    </a:moveTo>
                    <a:lnTo>
                      <a:pt x="3" y="193"/>
                    </a:lnTo>
                    <a:lnTo>
                      <a:pt x="117" y="0"/>
                    </a:lnTo>
                    <a:lnTo>
                      <a:pt x="114" y="11"/>
                    </a:lnTo>
                    <a:lnTo>
                      <a:pt x="0" y="204"/>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389" name="Freeform 245"/>
              <p:cNvSpPr>
                <a:spLocks/>
              </p:cNvSpPr>
              <p:nvPr/>
            </p:nvSpPr>
            <p:spPr bwMode="auto">
              <a:xfrm>
                <a:off x="1681" y="3120"/>
                <a:ext cx="59" cy="102"/>
              </a:xfrm>
              <a:custGeom>
                <a:avLst/>
                <a:gdLst/>
                <a:ahLst/>
                <a:cxnLst>
                  <a:cxn ang="0">
                    <a:pos x="0" y="205"/>
                  </a:cxn>
                  <a:cxn ang="0">
                    <a:pos x="3" y="193"/>
                  </a:cxn>
                  <a:cxn ang="0">
                    <a:pos x="117" y="0"/>
                  </a:cxn>
                  <a:cxn ang="0">
                    <a:pos x="114" y="12"/>
                  </a:cxn>
                  <a:cxn ang="0">
                    <a:pos x="0" y="205"/>
                  </a:cxn>
                </a:cxnLst>
                <a:rect l="0" t="0" r="r" b="b"/>
                <a:pathLst>
                  <a:path w="117" h="205">
                    <a:moveTo>
                      <a:pt x="0" y="205"/>
                    </a:moveTo>
                    <a:lnTo>
                      <a:pt x="3" y="193"/>
                    </a:lnTo>
                    <a:lnTo>
                      <a:pt x="117" y="0"/>
                    </a:lnTo>
                    <a:lnTo>
                      <a:pt x="114" y="12"/>
                    </a:lnTo>
                    <a:lnTo>
                      <a:pt x="0" y="205"/>
                    </a:lnTo>
                    <a:close/>
                  </a:path>
                </a:pathLst>
              </a:custGeom>
              <a:solidFill>
                <a:srgbClr val="DCDC57"/>
              </a:solidFill>
              <a:ln w="9525">
                <a:noFill/>
                <a:round/>
                <a:headEnd/>
                <a:tailEnd/>
              </a:ln>
            </p:spPr>
            <p:txBody>
              <a:bodyPr/>
              <a:lstStyle/>
              <a:p>
                <a:pPr algn="ctr">
                  <a:defRPr/>
                </a:pPr>
                <a:endParaRPr lang="en-US" b="1" dirty="0">
                  <a:latin typeface="+mn-lt"/>
                  <a:cs typeface="+mn-cs"/>
                </a:endParaRPr>
              </a:p>
            </p:txBody>
          </p:sp>
          <p:sp>
            <p:nvSpPr>
              <p:cNvPr id="390" name="Freeform 246"/>
              <p:cNvSpPr>
                <a:spLocks/>
              </p:cNvSpPr>
              <p:nvPr/>
            </p:nvSpPr>
            <p:spPr bwMode="auto">
              <a:xfrm>
                <a:off x="1682" y="3109"/>
                <a:ext cx="59" cy="107"/>
              </a:xfrm>
              <a:custGeom>
                <a:avLst/>
                <a:gdLst/>
                <a:ahLst/>
                <a:cxnLst>
                  <a:cxn ang="0">
                    <a:pos x="0" y="215"/>
                  </a:cxn>
                  <a:cxn ang="0">
                    <a:pos x="6" y="191"/>
                  </a:cxn>
                  <a:cxn ang="0">
                    <a:pos x="119" y="0"/>
                  </a:cxn>
                  <a:cxn ang="0">
                    <a:pos x="114" y="22"/>
                  </a:cxn>
                  <a:cxn ang="0">
                    <a:pos x="0" y="215"/>
                  </a:cxn>
                </a:cxnLst>
                <a:rect l="0" t="0" r="r" b="b"/>
                <a:pathLst>
                  <a:path w="119" h="215">
                    <a:moveTo>
                      <a:pt x="0" y="215"/>
                    </a:moveTo>
                    <a:lnTo>
                      <a:pt x="6" y="191"/>
                    </a:lnTo>
                    <a:lnTo>
                      <a:pt x="119" y="0"/>
                    </a:lnTo>
                    <a:lnTo>
                      <a:pt x="114" y="22"/>
                    </a:lnTo>
                    <a:lnTo>
                      <a:pt x="0" y="215"/>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391" name="Freeform 247"/>
              <p:cNvSpPr>
                <a:spLocks/>
              </p:cNvSpPr>
              <p:nvPr/>
            </p:nvSpPr>
            <p:spPr bwMode="auto">
              <a:xfrm>
                <a:off x="1686" y="3097"/>
                <a:ext cx="58" cy="110"/>
              </a:xfrm>
              <a:custGeom>
                <a:avLst/>
                <a:gdLst/>
                <a:ahLst/>
                <a:cxnLst>
                  <a:cxn ang="0">
                    <a:pos x="0" y="213"/>
                  </a:cxn>
                  <a:cxn ang="0">
                    <a:pos x="3" y="187"/>
                  </a:cxn>
                  <a:cxn ang="0">
                    <a:pos x="116" y="0"/>
                  </a:cxn>
                  <a:cxn ang="0">
                    <a:pos x="113" y="22"/>
                  </a:cxn>
                  <a:cxn ang="0">
                    <a:pos x="0" y="213"/>
                  </a:cxn>
                </a:cxnLst>
                <a:rect l="0" t="0" r="r" b="b"/>
                <a:pathLst>
                  <a:path w="116" h="213">
                    <a:moveTo>
                      <a:pt x="0" y="213"/>
                    </a:moveTo>
                    <a:lnTo>
                      <a:pt x="3" y="187"/>
                    </a:lnTo>
                    <a:lnTo>
                      <a:pt x="116" y="0"/>
                    </a:lnTo>
                    <a:lnTo>
                      <a:pt x="113" y="22"/>
                    </a:lnTo>
                    <a:lnTo>
                      <a:pt x="0" y="213"/>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392" name="Freeform 248"/>
              <p:cNvSpPr>
                <a:spLocks/>
              </p:cNvSpPr>
              <p:nvPr/>
            </p:nvSpPr>
            <p:spPr bwMode="auto">
              <a:xfrm>
                <a:off x="1688" y="3086"/>
                <a:ext cx="57" cy="105"/>
              </a:xfrm>
              <a:custGeom>
                <a:avLst/>
                <a:gdLst/>
                <a:ahLst/>
                <a:cxnLst>
                  <a:cxn ang="0">
                    <a:pos x="0" y="209"/>
                  </a:cxn>
                  <a:cxn ang="0">
                    <a:pos x="3" y="185"/>
                  </a:cxn>
                  <a:cxn ang="0">
                    <a:pos x="116" y="0"/>
                  </a:cxn>
                  <a:cxn ang="0">
                    <a:pos x="113" y="22"/>
                  </a:cxn>
                  <a:cxn ang="0">
                    <a:pos x="0" y="209"/>
                  </a:cxn>
                </a:cxnLst>
                <a:rect l="0" t="0" r="r" b="b"/>
                <a:pathLst>
                  <a:path w="116" h="209">
                    <a:moveTo>
                      <a:pt x="0" y="209"/>
                    </a:moveTo>
                    <a:lnTo>
                      <a:pt x="3" y="185"/>
                    </a:lnTo>
                    <a:lnTo>
                      <a:pt x="116" y="0"/>
                    </a:lnTo>
                    <a:lnTo>
                      <a:pt x="113" y="22"/>
                    </a:lnTo>
                    <a:lnTo>
                      <a:pt x="0" y="209"/>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393" name="Freeform 249"/>
              <p:cNvSpPr>
                <a:spLocks/>
              </p:cNvSpPr>
              <p:nvPr/>
            </p:nvSpPr>
            <p:spPr bwMode="auto">
              <a:xfrm>
                <a:off x="1689" y="3078"/>
                <a:ext cx="57" cy="104"/>
              </a:xfrm>
              <a:custGeom>
                <a:avLst/>
                <a:gdLst/>
                <a:ahLst/>
                <a:cxnLst>
                  <a:cxn ang="0">
                    <a:pos x="0" y="208"/>
                  </a:cxn>
                  <a:cxn ang="0">
                    <a:pos x="3" y="182"/>
                  </a:cxn>
                  <a:cxn ang="0">
                    <a:pos x="114" y="0"/>
                  </a:cxn>
                  <a:cxn ang="0">
                    <a:pos x="113" y="23"/>
                  </a:cxn>
                  <a:cxn ang="0">
                    <a:pos x="0" y="208"/>
                  </a:cxn>
                </a:cxnLst>
                <a:rect l="0" t="0" r="r" b="b"/>
                <a:pathLst>
                  <a:path w="114" h="208">
                    <a:moveTo>
                      <a:pt x="0" y="208"/>
                    </a:moveTo>
                    <a:lnTo>
                      <a:pt x="3" y="182"/>
                    </a:lnTo>
                    <a:lnTo>
                      <a:pt x="114" y="0"/>
                    </a:lnTo>
                    <a:lnTo>
                      <a:pt x="113" y="23"/>
                    </a:lnTo>
                    <a:lnTo>
                      <a:pt x="0" y="208"/>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394" name="Freeform 250"/>
              <p:cNvSpPr>
                <a:spLocks/>
              </p:cNvSpPr>
              <p:nvPr/>
            </p:nvSpPr>
            <p:spPr bwMode="auto">
              <a:xfrm>
                <a:off x="1690" y="3063"/>
                <a:ext cx="56" cy="103"/>
              </a:xfrm>
              <a:custGeom>
                <a:avLst/>
                <a:gdLst/>
                <a:ahLst/>
                <a:cxnLst>
                  <a:cxn ang="0">
                    <a:pos x="0" y="206"/>
                  </a:cxn>
                  <a:cxn ang="0">
                    <a:pos x="0" y="180"/>
                  </a:cxn>
                  <a:cxn ang="0">
                    <a:pos x="113" y="0"/>
                  </a:cxn>
                  <a:cxn ang="0">
                    <a:pos x="111" y="24"/>
                  </a:cxn>
                  <a:cxn ang="0">
                    <a:pos x="0" y="206"/>
                  </a:cxn>
                </a:cxnLst>
                <a:rect l="0" t="0" r="r" b="b"/>
                <a:pathLst>
                  <a:path w="113" h="206">
                    <a:moveTo>
                      <a:pt x="0" y="206"/>
                    </a:moveTo>
                    <a:lnTo>
                      <a:pt x="0" y="180"/>
                    </a:lnTo>
                    <a:lnTo>
                      <a:pt x="113" y="0"/>
                    </a:lnTo>
                    <a:lnTo>
                      <a:pt x="111" y="24"/>
                    </a:lnTo>
                    <a:lnTo>
                      <a:pt x="0" y="206"/>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395" name="Freeform 251"/>
              <p:cNvSpPr>
                <a:spLocks/>
              </p:cNvSpPr>
              <p:nvPr/>
            </p:nvSpPr>
            <p:spPr bwMode="auto">
              <a:xfrm>
                <a:off x="1690" y="3052"/>
                <a:ext cx="56" cy="101"/>
              </a:xfrm>
              <a:custGeom>
                <a:avLst/>
                <a:gdLst/>
                <a:ahLst/>
                <a:cxnLst>
                  <a:cxn ang="0">
                    <a:pos x="0" y="202"/>
                  </a:cxn>
                  <a:cxn ang="0">
                    <a:pos x="0" y="178"/>
                  </a:cxn>
                  <a:cxn ang="0">
                    <a:pos x="111" y="0"/>
                  </a:cxn>
                  <a:cxn ang="0">
                    <a:pos x="113" y="22"/>
                  </a:cxn>
                  <a:cxn ang="0">
                    <a:pos x="0" y="202"/>
                  </a:cxn>
                </a:cxnLst>
                <a:rect l="0" t="0" r="r" b="b"/>
                <a:pathLst>
                  <a:path w="113" h="202">
                    <a:moveTo>
                      <a:pt x="0" y="202"/>
                    </a:moveTo>
                    <a:lnTo>
                      <a:pt x="0" y="178"/>
                    </a:lnTo>
                    <a:lnTo>
                      <a:pt x="111" y="0"/>
                    </a:lnTo>
                    <a:lnTo>
                      <a:pt x="113" y="22"/>
                    </a:lnTo>
                    <a:lnTo>
                      <a:pt x="0" y="202"/>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396" name="Freeform 252"/>
              <p:cNvSpPr>
                <a:spLocks/>
              </p:cNvSpPr>
              <p:nvPr/>
            </p:nvSpPr>
            <p:spPr bwMode="auto">
              <a:xfrm>
                <a:off x="1689" y="3040"/>
                <a:ext cx="57" cy="104"/>
              </a:xfrm>
              <a:custGeom>
                <a:avLst/>
                <a:gdLst/>
                <a:ahLst/>
                <a:cxnLst>
                  <a:cxn ang="0">
                    <a:pos x="3" y="202"/>
                  </a:cxn>
                  <a:cxn ang="0">
                    <a:pos x="0" y="176"/>
                  </a:cxn>
                  <a:cxn ang="0">
                    <a:pos x="113" y="0"/>
                  </a:cxn>
                  <a:cxn ang="0">
                    <a:pos x="114" y="24"/>
                  </a:cxn>
                  <a:cxn ang="0">
                    <a:pos x="3" y="202"/>
                  </a:cxn>
                </a:cxnLst>
                <a:rect l="0" t="0" r="r" b="b"/>
                <a:pathLst>
                  <a:path w="114" h="202">
                    <a:moveTo>
                      <a:pt x="3" y="202"/>
                    </a:moveTo>
                    <a:lnTo>
                      <a:pt x="0" y="176"/>
                    </a:lnTo>
                    <a:lnTo>
                      <a:pt x="113" y="0"/>
                    </a:lnTo>
                    <a:lnTo>
                      <a:pt x="114" y="24"/>
                    </a:lnTo>
                    <a:lnTo>
                      <a:pt x="3" y="202"/>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397" name="Freeform 253"/>
              <p:cNvSpPr>
                <a:spLocks/>
              </p:cNvSpPr>
              <p:nvPr/>
            </p:nvSpPr>
            <p:spPr bwMode="auto">
              <a:xfrm>
                <a:off x="1688" y="3029"/>
                <a:ext cx="57" cy="99"/>
              </a:xfrm>
              <a:custGeom>
                <a:avLst/>
                <a:gdLst/>
                <a:ahLst/>
                <a:cxnLst>
                  <a:cxn ang="0">
                    <a:pos x="3" y="198"/>
                  </a:cxn>
                  <a:cxn ang="0">
                    <a:pos x="0" y="174"/>
                  </a:cxn>
                  <a:cxn ang="0">
                    <a:pos x="113" y="0"/>
                  </a:cxn>
                  <a:cxn ang="0">
                    <a:pos x="116" y="22"/>
                  </a:cxn>
                  <a:cxn ang="0">
                    <a:pos x="3" y="198"/>
                  </a:cxn>
                </a:cxnLst>
                <a:rect l="0" t="0" r="r" b="b"/>
                <a:pathLst>
                  <a:path w="116" h="198">
                    <a:moveTo>
                      <a:pt x="3" y="198"/>
                    </a:moveTo>
                    <a:lnTo>
                      <a:pt x="0" y="174"/>
                    </a:lnTo>
                    <a:lnTo>
                      <a:pt x="113" y="0"/>
                    </a:lnTo>
                    <a:lnTo>
                      <a:pt x="116" y="22"/>
                    </a:lnTo>
                    <a:lnTo>
                      <a:pt x="3" y="198"/>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398" name="Freeform 254"/>
              <p:cNvSpPr>
                <a:spLocks/>
              </p:cNvSpPr>
              <p:nvPr/>
            </p:nvSpPr>
            <p:spPr bwMode="auto">
              <a:xfrm>
                <a:off x="1686" y="3018"/>
                <a:ext cx="58" cy="98"/>
              </a:xfrm>
              <a:custGeom>
                <a:avLst/>
                <a:gdLst/>
                <a:ahLst/>
                <a:cxnLst>
                  <a:cxn ang="0">
                    <a:pos x="3" y="197"/>
                  </a:cxn>
                  <a:cxn ang="0">
                    <a:pos x="0" y="171"/>
                  </a:cxn>
                  <a:cxn ang="0">
                    <a:pos x="113" y="0"/>
                  </a:cxn>
                  <a:cxn ang="0">
                    <a:pos x="116" y="23"/>
                  </a:cxn>
                  <a:cxn ang="0">
                    <a:pos x="3" y="197"/>
                  </a:cxn>
                </a:cxnLst>
                <a:rect l="0" t="0" r="r" b="b"/>
                <a:pathLst>
                  <a:path w="116" h="197">
                    <a:moveTo>
                      <a:pt x="3" y="197"/>
                    </a:moveTo>
                    <a:lnTo>
                      <a:pt x="0" y="171"/>
                    </a:lnTo>
                    <a:lnTo>
                      <a:pt x="113" y="0"/>
                    </a:lnTo>
                    <a:lnTo>
                      <a:pt x="116" y="23"/>
                    </a:lnTo>
                    <a:lnTo>
                      <a:pt x="3" y="197"/>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399" name="Freeform 255"/>
              <p:cNvSpPr>
                <a:spLocks/>
              </p:cNvSpPr>
              <p:nvPr/>
            </p:nvSpPr>
            <p:spPr bwMode="auto">
              <a:xfrm>
                <a:off x="1682" y="3007"/>
                <a:ext cx="59" cy="96"/>
              </a:xfrm>
              <a:custGeom>
                <a:avLst/>
                <a:gdLst/>
                <a:ahLst/>
                <a:cxnLst>
                  <a:cxn ang="0">
                    <a:pos x="6" y="193"/>
                  </a:cxn>
                  <a:cxn ang="0">
                    <a:pos x="0" y="169"/>
                  </a:cxn>
                  <a:cxn ang="0">
                    <a:pos x="114" y="0"/>
                  </a:cxn>
                  <a:cxn ang="0">
                    <a:pos x="119" y="22"/>
                  </a:cxn>
                  <a:cxn ang="0">
                    <a:pos x="6" y="193"/>
                  </a:cxn>
                </a:cxnLst>
                <a:rect l="0" t="0" r="r" b="b"/>
                <a:pathLst>
                  <a:path w="119" h="193">
                    <a:moveTo>
                      <a:pt x="6" y="193"/>
                    </a:moveTo>
                    <a:lnTo>
                      <a:pt x="0" y="169"/>
                    </a:lnTo>
                    <a:lnTo>
                      <a:pt x="114" y="0"/>
                    </a:lnTo>
                    <a:lnTo>
                      <a:pt x="119" y="22"/>
                    </a:lnTo>
                    <a:lnTo>
                      <a:pt x="6" y="193"/>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400" name="Freeform 256"/>
              <p:cNvSpPr>
                <a:spLocks/>
              </p:cNvSpPr>
              <p:nvPr/>
            </p:nvSpPr>
            <p:spPr bwMode="auto">
              <a:xfrm>
                <a:off x="1680" y="2996"/>
                <a:ext cx="60" cy="95"/>
              </a:xfrm>
              <a:custGeom>
                <a:avLst/>
                <a:gdLst/>
                <a:ahLst/>
                <a:cxnLst>
                  <a:cxn ang="0">
                    <a:pos x="6" y="189"/>
                  </a:cxn>
                  <a:cxn ang="0">
                    <a:pos x="0" y="167"/>
                  </a:cxn>
                  <a:cxn ang="0">
                    <a:pos x="114" y="0"/>
                  </a:cxn>
                  <a:cxn ang="0">
                    <a:pos x="120" y="20"/>
                  </a:cxn>
                  <a:cxn ang="0">
                    <a:pos x="6" y="189"/>
                  </a:cxn>
                </a:cxnLst>
                <a:rect l="0" t="0" r="r" b="b"/>
                <a:pathLst>
                  <a:path w="120" h="189">
                    <a:moveTo>
                      <a:pt x="6" y="189"/>
                    </a:moveTo>
                    <a:lnTo>
                      <a:pt x="0" y="167"/>
                    </a:lnTo>
                    <a:lnTo>
                      <a:pt x="114" y="0"/>
                    </a:lnTo>
                    <a:lnTo>
                      <a:pt x="120" y="20"/>
                    </a:lnTo>
                    <a:lnTo>
                      <a:pt x="6" y="189"/>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401" name="Freeform 257"/>
              <p:cNvSpPr>
                <a:spLocks/>
              </p:cNvSpPr>
              <p:nvPr/>
            </p:nvSpPr>
            <p:spPr bwMode="auto">
              <a:xfrm>
                <a:off x="1681" y="3001"/>
                <a:ext cx="59" cy="90"/>
              </a:xfrm>
              <a:custGeom>
                <a:avLst/>
                <a:gdLst/>
                <a:ahLst/>
                <a:cxnLst>
                  <a:cxn ang="0">
                    <a:pos x="3" y="180"/>
                  </a:cxn>
                  <a:cxn ang="0">
                    <a:pos x="0" y="169"/>
                  </a:cxn>
                  <a:cxn ang="0">
                    <a:pos x="114" y="0"/>
                  </a:cxn>
                  <a:cxn ang="0">
                    <a:pos x="117" y="11"/>
                  </a:cxn>
                  <a:cxn ang="0">
                    <a:pos x="3" y="180"/>
                  </a:cxn>
                </a:cxnLst>
                <a:rect l="0" t="0" r="r" b="b"/>
                <a:pathLst>
                  <a:path w="117" h="180">
                    <a:moveTo>
                      <a:pt x="3" y="180"/>
                    </a:moveTo>
                    <a:lnTo>
                      <a:pt x="0" y="169"/>
                    </a:lnTo>
                    <a:lnTo>
                      <a:pt x="114" y="0"/>
                    </a:lnTo>
                    <a:lnTo>
                      <a:pt x="117" y="11"/>
                    </a:lnTo>
                    <a:lnTo>
                      <a:pt x="3" y="180"/>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402" name="Freeform 258"/>
              <p:cNvSpPr>
                <a:spLocks/>
              </p:cNvSpPr>
              <p:nvPr/>
            </p:nvSpPr>
            <p:spPr bwMode="auto">
              <a:xfrm>
                <a:off x="1680" y="2996"/>
                <a:ext cx="58" cy="89"/>
              </a:xfrm>
              <a:custGeom>
                <a:avLst/>
                <a:gdLst/>
                <a:ahLst/>
                <a:cxnLst>
                  <a:cxn ang="0">
                    <a:pos x="3" y="178"/>
                  </a:cxn>
                  <a:cxn ang="0">
                    <a:pos x="0" y="167"/>
                  </a:cxn>
                  <a:cxn ang="0">
                    <a:pos x="114" y="0"/>
                  </a:cxn>
                  <a:cxn ang="0">
                    <a:pos x="117" y="9"/>
                  </a:cxn>
                  <a:cxn ang="0">
                    <a:pos x="3" y="178"/>
                  </a:cxn>
                </a:cxnLst>
                <a:rect l="0" t="0" r="r" b="b"/>
                <a:pathLst>
                  <a:path w="117" h="178">
                    <a:moveTo>
                      <a:pt x="3" y="178"/>
                    </a:moveTo>
                    <a:lnTo>
                      <a:pt x="0" y="167"/>
                    </a:lnTo>
                    <a:lnTo>
                      <a:pt x="114" y="0"/>
                    </a:lnTo>
                    <a:lnTo>
                      <a:pt x="117" y="9"/>
                    </a:lnTo>
                    <a:lnTo>
                      <a:pt x="3" y="178"/>
                    </a:lnTo>
                    <a:close/>
                  </a:path>
                </a:pathLst>
              </a:custGeom>
              <a:solidFill>
                <a:srgbClr val="DCDC57"/>
              </a:solidFill>
              <a:ln w="9525">
                <a:noFill/>
                <a:round/>
                <a:headEnd/>
                <a:tailEnd/>
              </a:ln>
            </p:spPr>
            <p:txBody>
              <a:bodyPr/>
              <a:lstStyle/>
              <a:p>
                <a:pPr algn="ctr">
                  <a:defRPr/>
                </a:pPr>
                <a:endParaRPr lang="en-US" b="1" dirty="0">
                  <a:latin typeface="+mn-lt"/>
                  <a:cs typeface="+mn-cs"/>
                </a:endParaRPr>
              </a:p>
            </p:txBody>
          </p:sp>
          <p:sp>
            <p:nvSpPr>
              <p:cNvPr id="403" name="Freeform 259"/>
              <p:cNvSpPr>
                <a:spLocks/>
              </p:cNvSpPr>
              <p:nvPr/>
            </p:nvSpPr>
            <p:spPr bwMode="auto">
              <a:xfrm>
                <a:off x="1675" y="2985"/>
                <a:ext cx="61" cy="95"/>
              </a:xfrm>
              <a:custGeom>
                <a:avLst/>
                <a:gdLst/>
                <a:ahLst/>
                <a:cxnLst>
                  <a:cxn ang="0">
                    <a:pos x="8" y="190"/>
                  </a:cxn>
                  <a:cxn ang="0">
                    <a:pos x="0" y="166"/>
                  </a:cxn>
                  <a:cxn ang="0">
                    <a:pos x="114" y="0"/>
                  </a:cxn>
                  <a:cxn ang="0">
                    <a:pos x="122" y="23"/>
                  </a:cxn>
                  <a:cxn ang="0">
                    <a:pos x="8" y="190"/>
                  </a:cxn>
                </a:cxnLst>
                <a:rect l="0" t="0" r="r" b="b"/>
                <a:pathLst>
                  <a:path w="122" h="190">
                    <a:moveTo>
                      <a:pt x="8" y="190"/>
                    </a:moveTo>
                    <a:lnTo>
                      <a:pt x="0" y="166"/>
                    </a:lnTo>
                    <a:lnTo>
                      <a:pt x="114" y="0"/>
                    </a:lnTo>
                    <a:lnTo>
                      <a:pt x="122" y="23"/>
                    </a:lnTo>
                    <a:lnTo>
                      <a:pt x="8" y="190"/>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404" name="Freeform 260"/>
              <p:cNvSpPr>
                <a:spLocks/>
              </p:cNvSpPr>
              <p:nvPr/>
            </p:nvSpPr>
            <p:spPr bwMode="auto">
              <a:xfrm>
                <a:off x="1671" y="2975"/>
                <a:ext cx="61" cy="93"/>
              </a:xfrm>
              <a:custGeom>
                <a:avLst/>
                <a:gdLst/>
                <a:ahLst/>
                <a:cxnLst>
                  <a:cxn ang="0">
                    <a:pos x="9" y="186"/>
                  </a:cxn>
                  <a:cxn ang="0">
                    <a:pos x="0" y="163"/>
                  </a:cxn>
                  <a:cxn ang="0">
                    <a:pos x="115" y="0"/>
                  </a:cxn>
                  <a:cxn ang="0">
                    <a:pos x="123" y="20"/>
                  </a:cxn>
                  <a:cxn ang="0">
                    <a:pos x="9" y="186"/>
                  </a:cxn>
                </a:cxnLst>
                <a:rect l="0" t="0" r="r" b="b"/>
                <a:pathLst>
                  <a:path w="123" h="186">
                    <a:moveTo>
                      <a:pt x="9" y="186"/>
                    </a:moveTo>
                    <a:lnTo>
                      <a:pt x="0" y="163"/>
                    </a:lnTo>
                    <a:lnTo>
                      <a:pt x="115" y="0"/>
                    </a:lnTo>
                    <a:lnTo>
                      <a:pt x="123" y="20"/>
                    </a:lnTo>
                    <a:lnTo>
                      <a:pt x="9" y="186"/>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405" name="Freeform 261"/>
              <p:cNvSpPr>
                <a:spLocks/>
              </p:cNvSpPr>
              <p:nvPr/>
            </p:nvSpPr>
            <p:spPr bwMode="auto">
              <a:xfrm>
                <a:off x="1674" y="2984"/>
                <a:ext cx="59" cy="84"/>
              </a:xfrm>
              <a:custGeom>
                <a:avLst/>
                <a:gdLst/>
                <a:ahLst/>
                <a:cxnLst>
                  <a:cxn ang="0">
                    <a:pos x="5" y="175"/>
                  </a:cxn>
                  <a:cxn ang="0">
                    <a:pos x="0" y="163"/>
                  </a:cxn>
                  <a:cxn ang="0">
                    <a:pos x="116" y="0"/>
                  </a:cxn>
                  <a:cxn ang="0">
                    <a:pos x="119" y="9"/>
                  </a:cxn>
                  <a:cxn ang="0">
                    <a:pos x="5" y="175"/>
                  </a:cxn>
                </a:cxnLst>
                <a:rect l="0" t="0" r="r" b="b"/>
                <a:pathLst>
                  <a:path w="119" h="175">
                    <a:moveTo>
                      <a:pt x="5" y="175"/>
                    </a:moveTo>
                    <a:lnTo>
                      <a:pt x="0" y="163"/>
                    </a:lnTo>
                    <a:lnTo>
                      <a:pt x="116" y="0"/>
                    </a:lnTo>
                    <a:lnTo>
                      <a:pt x="119" y="9"/>
                    </a:lnTo>
                    <a:lnTo>
                      <a:pt x="5" y="175"/>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406" name="Freeform 262"/>
              <p:cNvSpPr>
                <a:spLocks/>
              </p:cNvSpPr>
              <p:nvPr/>
            </p:nvSpPr>
            <p:spPr bwMode="auto">
              <a:xfrm>
                <a:off x="1671" y="2975"/>
                <a:ext cx="61" cy="87"/>
              </a:xfrm>
              <a:custGeom>
                <a:avLst/>
                <a:gdLst/>
                <a:ahLst/>
                <a:cxnLst>
                  <a:cxn ang="0">
                    <a:pos x="4" y="174"/>
                  </a:cxn>
                  <a:cxn ang="0">
                    <a:pos x="0" y="163"/>
                  </a:cxn>
                  <a:cxn ang="0">
                    <a:pos x="115" y="0"/>
                  </a:cxn>
                  <a:cxn ang="0">
                    <a:pos x="120" y="11"/>
                  </a:cxn>
                  <a:cxn ang="0">
                    <a:pos x="4" y="174"/>
                  </a:cxn>
                </a:cxnLst>
                <a:rect l="0" t="0" r="r" b="b"/>
                <a:pathLst>
                  <a:path w="120" h="174">
                    <a:moveTo>
                      <a:pt x="4" y="174"/>
                    </a:moveTo>
                    <a:lnTo>
                      <a:pt x="0" y="163"/>
                    </a:lnTo>
                    <a:lnTo>
                      <a:pt x="115" y="0"/>
                    </a:lnTo>
                    <a:lnTo>
                      <a:pt x="120" y="11"/>
                    </a:lnTo>
                    <a:lnTo>
                      <a:pt x="4" y="174"/>
                    </a:lnTo>
                    <a:close/>
                  </a:path>
                </a:pathLst>
              </a:custGeom>
              <a:solidFill>
                <a:srgbClr val="D9D956"/>
              </a:solidFill>
              <a:ln w="9525">
                <a:noFill/>
                <a:round/>
                <a:headEnd/>
                <a:tailEnd/>
              </a:ln>
            </p:spPr>
            <p:txBody>
              <a:bodyPr/>
              <a:lstStyle/>
              <a:p>
                <a:pPr algn="ctr">
                  <a:defRPr/>
                </a:pPr>
                <a:endParaRPr lang="en-US" b="1" dirty="0">
                  <a:latin typeface="+mn-lt"/>
                  <a:cs typeface="+mn-cs"/>
                </a:endParaRPr>
              </a:p>
            </p:txBody>
          </p:sp>
          <p:sp>
            <p:nvSpPr>
              <p:cNvPr id="407" name="Freeform 263"/>
              <p:cNvSpPr>
                <a:spLocks/>
              </p:cNvSpPr>
              <p:nvPr/>
            </p:nvSpPr>
            <p:spPr bwMode="auto">
              <a:xfrm>
                <a:off x="1667" y="2965"/>
                <a:ext cx="62" cy="92"/>
              </a:xfrm>
              <a:custGeom>
                <a:avLst/>
                <a:gdLst/>
                <a:ahLst/>
                <a:cxnLst>
                  <a:cxn ang="0">
                    <a:pos x="10" y="183"/>
                  </a:cxn>
                  <a:cxn ang="0">
                    <a:pos x="0" y="161"/>
                  </a:cxn>
                  <a:cxn ang="0">
                    <a:pos x="118" y="0"/>
                  </a:cxn>
                  <a:cxn ang="0">
                    <a:pos x="125" y="20"/>
                  </a:cxn>
                  <a:cxn ang="0">
                    <a:pos x="10" y="183"/>
                  </a:cxn>
                </a:cxnLst>
                <a:rect l="0" t="0" r="r" b="b"/>
                <a:pathLst>
                  <a:path w="125" h="183">
                    <a:moveTo>
                      <a:pt x="10" y="183"/>
                    </a:moveTo>
                    <a:lnTo>
                      <a:pt x="0" y="161"/>
                    </a:lnTo>
                    <a:lnTo>
                      <a:pt x="118" y="0"/>
                    </a:lnTo>
                    <a:lnTo>
                      <a:pt x="125" y="20"/>
                    </a:lnTo>
                    <a:lnTo>
                      <a:pt x="10" y="183"/>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408" name="Freeform 264"/>
              <p:cNvSpPr>
                <a:spLocks/>
              </p:cNvSpPr>
              <p:nvPr/>
            </p:nvSpPr>
            <p:spPr bwMode="auto">
              <a:xfrm>
                <a:off x="1661" y="2956"/>
                <a:ext cx="64" cy="90"/>
              </a:xfrm>
              <a:custGeom>
                <a:avLst/>
                <a:gdLst/>
                <a:ahLst/>
                <a:cxnLst>
                  <a:cxn ang="0">
                    <a:pos x="10" y="180"/>
                  </a:cxn>
                  <a:cxn ang="0">
                    <a:pos x="0" y="160"/>
                  </a:cxn>
                  <a:cxn ang="0">
                    <a:pos x="117" y="0"/>
                  </a:cxn>
                  <a:cxn ang="0">
                    <a:pos x="128" y="19"/>
                  </a:cxn>
                  <a:cxn ang="0">
                    <a:pos x="10" y="180"/>
                  </a:cxn>
                </a:cxnLst>
                <a:rect l="0" t="0" r="r" b="b"/>
                <a:pathLst>
                  <a:path w="128" h="180">
                    <a:moveTo>
                      <a:pt x="10" y="180"/>
                    </a:moveTo>
                    <a:lnTo>
                      <a:pt x="0" y="160"/>
                    </a:lnTo>
                    <a:lnTo>
                      <a:pt x="117" y="0"/>
                    </a:lnTo>
                    <a:lnTo>
                      <a:pt x="128" y="19"/>
                    </a:lnTo>
                    <a:lnTo>
                      <a:pt x="10" y="180"/>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409" name="Freeform 265"/>
              <p:cNvSpPr>
                <a:spLocks/>
              </p:cNvSpPr>
              <p:nvPr/>
            </p:nvSpPr>
            <p:spPr bwMode="auto">
              <a:xfrm>
                <a:off x="1664" y="2960"/>
                <a:ext cx="61" cy="86"/>
              </a:xfrm>
              <a:custGeom>
                <a:avLst/>
                <a:gdLst/>
                <a:ahLst/>
                <a:cxnLst>
                  <a:cxn ang="0">
                    <a:pos x="4" y="171"/>
                  </a:cxn>
                  <a:cxn ang="0">
                    <a:pos x="0" y="160"/>
                  </a:cxn>
                  <a:cxn ang="0">
                    <a:pos x="117" y="0"/>
                  </a:cxn>
                  <a:cxn ang="0">
                    <a:pos x="122" y="10"/>
                  </a:cxn>
                  <a:cxn ang="0">
                    <a:pos x="4" y="171"/>
                  </a:cxn>
                </a:cxnLst>
                <a:rect l="0" t="0" r="r" b="b"/>
                <a:pathLst>
                  <a:path w="122" h="171">
                    <a:moveTo>
                      <a:pt x="4" y="171"/>
                    </a:moveTo>
                    <a:lnTo>
                      <a:pt x="0" y="160"/>
                    </a:lnTo>
                    <a:lnTo>
                      <a:pt x="117" y="0"/>
                    </a:lnTo>
                    <a:lnTo>
                      <a:pt x="122" y="10"/>
                    </a:lnTo>
                    <a:lnTo>
                      <a:pt x="4" y="171"/>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410" name="Freeform 266"/>
              <p:cNvSpPr>
                <a:spLocks/>
              </p:cNvSpPr>
              <p:nvPr/>
            </p:nvSpPr>
            <p:spPr bwMode="auto">
              <a:xfrm>
                <a:off x="1661" y="2956"/>
                <a:ext cx="62" cy="81"/>
              </a:xfrm>
              <a:custGeom>
                <a:avLst/>
                <a:gdLst/>
                <a:ahLst/>
                <a:cxnLst>
                  <a:cxn ang="0">
                    <a:pos x="6" y="169"/>
                  </a:cxn>
                  <a:cxn ang="0">
                    <a:pos x="0" y="160"/>
                  </a:cxn>
                  <a:cxn ang="0">
                    <a:pos x="117" y="0"/>
                  </a:cxn>
                  <a:cxn ang="0">
                    <a:pos x="123" y="9"/>
                  </a:cxn>
                  <a:cxn ang="0">
                    <a:pos x="6" y="169"/>
                  </a:cxn>
                </a:cxnLst>
                <a:rect l="0" t="0" r="r" b="b"/>
                <a:pathLst>
                  <a:path w="123" h="169">
                    <a:moveTo>
                      <a:pt x="6" y="169"/>
                    </a:moveTo>
                    <a:lnTo>
                      <a:pt x="0" y="160"/>
                    </a:lnTo>
                    <a:lnTo>
                      <a:pt x="117" y="0"/>
                    </a:lnTo>
                    <a:lnTo>
                      <a:pt x="123" y="9"/>
                    </a:lnTo>
                    <a:lnTo>
                      <a:pt x="6" y="169"/>
                    </a:lnTo>
                    <a:close/>
                  </a:path>
                </a:pathLst>
              </a:custGeom>
              <a:solidFill>
                <a:srgbClr val="D6D655"/>
              </a:solidFill>
              <a:ln w="9525">
                <a:noFill/>
                <a:round/>
                <a:headEnd/>
                <a:tailEnd/>
              </a:ln>
            </p:spPr>
            <p:txBody>
              <a:bodyPr/>
              <a:lstStyle/>
              <a:p>
                <a:pPr algn="ctr">
                  <a:defRPr/>
                </a:pPr>
                <a:endParaRPr lang="en-US" b="1" dirty="0">
                  <a:latin typeface="+mn-lt"/>
                  <a:cs typeface="+mn-cs"/>
                </a:endParaRPr>
              </a:p>
            </p:txBody>
          </p:sp>
          <p:sp>
            <p:nvSpPr>
              <p:cNvPr id="411" name="Freeform 267"/>
              <p:cNvSpPr>
                <a:spLocks/>
              </p:cNvSpPr>
              <p:nvPr/>
            </p:nvSpPr>
            <p:spPr bwMode="auto">
              <a:xfrm>
                <a:off x="1654" y="2946"/>
                <a:ext cx="64" cy="89"/>
              </a:xfrm>
              <a:custGeom>
                <a:avLst/>
                <a:gdLst/>
                <a:ahLst/>
                <a:cxnLst>
                  <a:cxn ang="0">
                    <a:pos x="11" y="178"/>
                  </a:cxn>
                  <a:cxn ang="0">
                    <a:pos x="0" y="155"/>
                  </a:cxn>
                  <a:cxn ang="0">
                    <a:pos x="119" y="0"/>
                  </a:cxn>
                  <a:cxn ang="0">
                    <a:pos x="128" y="18"/>
                  </a:cxn>
                  <a:cxn ang="0">
                    <a:pos x="11" y="178"/>
                  </a:cxn>
                </a:cxnLst>
                <a:rect l="0" t="0" r="r" b="b"/>
                <a:pathLst>
                  <a:path w="128" h="178">
                    <a:moveTo>
                      <a:pt x="11" y="178"/>
                    </a:moveTo>
                    <a:lnTo>
                      <a:pt x="0" y="155"/>
                    </a:lnTo>
                    <a:lnTo>
                      <a:pt x="119" y="0"/>
                    </a:lnTo>
                    <a:lnTo>
                      <a:pt x="128" y="18"/>
                    </a:lnTo>
                    <a:lnTo>
                      <a:pt x="11" y="178"/>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412" name="Freeform 268"/>
              <p:cNvSpPr>
                <a:spLocks/>
              </p:cNvSpPr>
              <p:nvPr/>
            </p:nvSpPr>
            <p:spPr bwMode="auto">
              <a:xfrm>
                <a:off x="1660" y="2952"/>
                <a:ext cx="60" cy="80"/>
              </a:xfrm>
              <a:custGeom>
                <a:avLst/>
                <a:gdLst/>
                <a:ahLst/>
                <a:cxnLst>
                  <a:cxn ang="0">
                    <a:pos x="4" y="167"/>
                  </a:cxn>
                  <a:cxn ang="0">
                    <a:pos x="0" y="159"/>
                  </a:cxn>
                  <a:cxn ang="0">
                    <a:pos x="118" y="0"/>
                  </a:cxn>
                  <a:cxn ang="0">
                    <a:pos x="121" y="7"/>
                  </a:cxn>
                  <a:cxn ang="0">
                    <a:pos x="4" y="167"/>
                  </a:cxn>
                </a:cxnLst>
                <a:rect l="0" t="0" r="r" b="b"/>
                <a:pathLst>
                  <a:path w="121" h="167">
                    <a:moveTo>
                      <a:pt x="4" y="167"/>
                    </a:moveTo>
                    <a:lnTo>
                      <a:pt x="0" y="159"/>
                    </a:lnTo>
                    <a:lnTo>
                      <a:pt x="118" y="0"/>
                    </a:lnTo>
                    <a:lnTo>
                      <a:pt x="121" y="7"/>
                    </a:lnTo>
                    <a:lnTo>
                      <a:pt x="4" y="167"/>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413" name="Freeform 269"/>
              <p:cNvSpPr>
                <a:spLocks/>
              </p:cNvSpPr>
              <p:nvPr/>
            </p:nvSpPr>
            <p:spPr bwMode="auto">
              <a:xfrm>
                <a:off x="1657" y="2952"/>
                <a:ext cx="61" cy="80"/>
              </a:xfrm>
              <a:custGeom>
                <a:avLst/>
                <a:gdLst/>
                <a:ahLst/>
                <a:cxnLst>
                  <a:cxn ang="0">
                    <a:pos x="4" y="165"/>
                  </a:cxn>
                  <a:cxn ang="0">
                    <a:pos x="0" y="158"/>
                  </a:cxn>
                  <a:cxn ang="0">
                    <a:pos x="119" y="0"/>
                  </a:cxn>
                  <a:cxn ang="0">
                    <a:pos x="122" y="6"/>
                  </a:cxn>
                  <a:cxn ang="0">
                    <a:pos x="4" y="165"/>
                  </a:cxn>
                </a:cxnLst>
                <a:rect l="0" t="0" r="r" b="b"/>
                <a:pathLst>
                  <a:path w="122" h="165">
                    <a:moveTo>
                      <a:pt x="4" y="165"/>
                    </a:moveTo>
                    <a:lnTo>
                      <a:pt x="0" y="158"/>
                    </a:lnTo>
                    <a:lnTo>
                      <a:pt x="119" y="0"/>
                    </a:lnTo>
                    <a:lnTo>
                      <a:pt x="122" y="6"/>
                    </a:lnTo>
                    <a:lnTo>
                      <a:pt x="4" y="165"/>
                    </a:lnTo>
                    <a:close/>
                  </a:path>
                </a:pathLst>
              </a:custGeom>
              <a:solidFill>
                <a:srgbClr val="D4D454"/>
              </a:solidFill>
              <a:ln w="9525">
                <a:noFill/>
                <a:round/>
                <a:headEnd/>
                <a:tailEnd/>
              </a:ln>
            </p:spPr>
            <p:txBody>
              <a:bodyPr/>
              <a:lstStyle/>
              <a:p>
                <a:pPr algn="ctr">
                  <a:defRPr/>
                </a:pPr>
                <a:endParaRPr lang="en-US" b="1" dirty="0">
                  <a:latin typeface="+mn-lt"/>
                  <a:cs typeface="+mn-cs"/>
                </a:endParaRPr>
              </a:p>
            </p:txBody>
          </p:sp>
          <p:sp>
            <p:nvSpPr>
              <p:cNvPr id="414" name="Freeform 270"/>
              <p:cNvSpPr>
                <a:spLocks/>
              </p:cNvSpPr>
              <p:nvPr/>
            </p:nvSpPr>
            <p:spPr bwMode="auto">
              <a:xfrm>
                <a:off x="1654" y="2946"/>
                <a:ext cx="61" cy="82"/>
              </a:xfrm>
              <a:custGeom>
                <a:avLst/>
                <a:gdLst/>
                <a:ahLst/>
                <a:cxnLst>
                  <a:cxn ang="0">
                    <a:pos x="3" y="163"/>
                  </a:cxn>
                  <a:cxn ang="0">
                    <a:pos x="0" y="155"/>
                  </a:cxn>
                  <a:cxn ang="0">
                    <a:pos x="119" y="0"/>
                  </a:cxn>
                  <a:cxn ang="0">
                    <a:pos x="122" y="5"/>
                  </a:cxn>
                  <a:cxn ang="0">
                    <a:pos x="3" y="163"/>
                  </a:cxn>
                </a:cxnLst>
                <a:rect l="0" t="0" r="r" b="b"/>
                <a:pathLst>
                  <a:path w="122" h="163">
                    <a:moveTo>
                      <a:pt x="3" y="163"/>
                    </a:moveTo>
                    <a:lnTo>
                      <a:pt x="0" y="155"/>
                    </a:lnTo>
                    <a:lnTo>
                      <a:pt x="119" y="0"/>
                    </a:lnTo>
                    <a:lnTo>
                      <a:pt x="122" y="5"/>
                    </a:lnTo>
                    <a:lnTo>
                      <a:pt x="3" y="163"/>
                    </a:lnTo>
                    <a:close/>
                  </a:path>
                </a:pathLst>
              </a:custGeom>
              <a:solidFill>
                <a:srgbClr val="D3D354"/>
              </a:solidFill>
              <a:ln w="9525">
                <a:noFill/>
                <a:round/>
                <a:headEnd/>
                <a:tailEnd/>
              </a:ln>
            </p:spPr>
            <p:txBody>
              <a:bodyPr/>
              <a:lstStyle/>
              <a:p>
                <a:pPr algn="ctr">
                  <a:defRPr/>
                </a:pPr>
                <a:endParaRPr lang="en-US" b="1" dirty="0">
                  <a:latin typeface="+mn-lt"/>
                  <a:cs typeface="+mn-cs"/>
                </a:endParaRPr>
              </a:p>
            </p:txBody>
          </p:sp>
          <p:sp>
            <p:nvSpPr>
              <p:cNvPr id="415" name="Freeform 271"/>
              <p:cNvSpPr>
                <a:spLocks/>
              </p:cNvSpPr>
              <p:nvPr/>
            </p:nvSpPr>
            <p:spPr bwMode="auto">
              <a:xfrm>
                <a:off x="1650" y="2937"/>
                <a:ext cx="65" cy="87"/>
              </a:xfrm>
              <a:custGeom>
                <a:avLst/>
                <a:gdLst/>
                <a:ahLst/>
                <a:cxnLst>
                  <a:cxn ang="0">
                    <a:pos x="13" y="174"/>
                  </a:cxn>
                  <a:cxn ang="0">
                    <a:pos x="0" y="154"/>
                  </a:cxn>
                  <a:cxn ang="0">
                    <a:pos x="119" y="0"/>
                  </a:cxn>
                  <a:cxn ang="0">
                    <a:pos x="132" y="19"/>
                  </a:cxn>
                  <a:cxn ang="0">
                    <a:pos x="13" y="174"/>
                  </a:cxn>
                </a:cxnLst>
                <a:rect l="0" t="0" r="r" b="b"/>
                <a:pathLst>
                  <a:path w="132" h="174">
                    <a:moveTo>
                      <a:pt x="13" y="174"/>
                    </a:moveTo>
                    <a:lnTo>
                      <a:pt x="0" y="154"/>
                    </a:lnTo>
                    <a:lnTo>
                      <a:pt x="119" y="0"/>
                    </a:lnTo>
                    <a:lnTo>
                      <a:pt x="132" y="19"/>
                    </a:lnTo>
                    <a:lnTo>
                      <a:pt x="13" y="174"/>
                    </a:lnTo>
                    <a:close/>
                  </a:path>
                </a:pathLst>
              </a:custGeom>
              <a:solidFill>
                <a:srgbClr val="D2D254"/>
              </a:solidFill>
              <a:ln w="9525">
                <a:noFill/>
                <a:round/>
                <a:headEnd/>
                <a:tailEnd/>
              </a:ln>
            </p:spPr>
            <p:txBody>
              <a:bodyPr/>
              <a:lstStyle/>
              <a:p>
                <a:pPr algn="ctr">
                  <a:defRPr/>
                </a:pPr>
                <a:endParaRPr lang="en-US" b="1" dirty="0">
                  <a:latin typeface="+mn-lt"/>
                  <a:cs typeface="+mn-cs"/>
                </a:endParaRPr>
              </a:p>
            </p:txBody>
          </p:sp>
          <p:sp>
            <p:nvSpPr>
              <p:cNvPr id="416" name="Freeform 272"/>
              <p:cNvSpPr>
                <a:spLocks/>
              </p:cNvSpPr>
              <p:nvPr/>
            </p:nvSpPr>
            <p:spPr bwMode="auto">
              <a:xfrm>
                <a:off x="1653" y="2942"/>
                <a:ext cx="62" cy="82"/>
              </a:xfrm>
              <a:custGeom>
                <a:avLst/>
                <a:gdLst/>
                <a:ahLst/>
                <a:cxnLst>
                  <a:cxn ang="0">
                    <a:pos x="6" y="165"/>
                  </a:cxn>
                  <a:cxn ang="0">
                    <a:pos x="0" y="156"/>
                  </a:cxn>
                  <a:cxn ang="0">
                    <a:pos x="118" y="0"/>
                  </a:cxn>
                  <a:cxn ang="0">
                    <a:pos x="125" y="10"/>
                  </a:cxn>
                  <a:cxn ang="0">
                    <a:pos x="6" y="165"/>
                  </a:cxn>
                </a:cxnLst>
                <a:rect l="0" t="0" r="r" b="b"/>
                <a:pathLst>
                  <a:path w="125" h="165">
                    <a:moveTo>
                      <a:pt x="6" y="165"/>
                    </a:moveTo>
                    <a:lnTo>
                      <a:pt x="0" y="156"/>
                    </a:lnTo>
                    <a:lnTo>
                      <a:pt x="118" y="0"/>
                    </a:lnTo>
                    <a:lnTo>
                      <a:pt x="125" y="10"/>
                    </a:lnTo>
                    <a:lnTo>
                      <a:pt x="6" y="165"/>
                    </a:lnTo>
                    <a:close/>
                  </a:path>
                </a:pathLst>
              </a:custGeom>
              <a:solidFill>
                <a:srgbClr val="D2D254"/>
              </a:solidFill>
              <a:ln w="9525">
                <a:noFill/>
                <a:round/>
                <a:headEnd/>
                <a:tailEnd/>
              </a:ln>
            </p:spPr>
            <p:txBody>
              <a:bodyPr/>
              <a:lstStyle/>
              <a:p>
                <a:pPr algn="ctr">
                  <a:defRPr/>
                </a:pPr>
                <a:endParaRPr lang="en-US" b="1" dirty="0">
                  <a:latin typeface="+mn-lt"/>
                  <a:cs typeface="+mn-cs"/>
                </a:endParaRPr>
              </a:p>
            </p:txBody>
          </p:sp>
          <p:sp>
            <p:nvSpPr>
              <p:cNvPr id="417" name="Freeform 273"/>
              <p:cNvSpPr>
                <a:spLocks/>
              </p:cNvSpPr>
              <p:nvPr/>
            </p:nvSpPr>
            <p:spPr bwMode="auto">
              <a:xfrm>
                <a:off x="1650" y="2937"/>
                <a:ext cx="61" cy="83"/>
              </a:xfrm>
              <a:custGeom>
                <a:avLst/>
                <a:gdLst/>
                <a:ahLst/>
                <a:cxnLst>
                  <a:cxn ang="0">
                    <a:pos x="7" y="165"/>
                  </a:cxn>
                  <a:cxn ang="0">
                    <a:pos x="0" y="154"/>
                  </a:cxn>
                  <a:cxn ang="0">
                    <a:pos x="119" y="0"/>
                  </a:cxn>
                  <a:cxn ang="0">
                    <a:pos x="125" y="9"/>
                  </a:cxn>
                  <a:cxn ang="0">
                    <a:pos x="7" y="165"/>
                  </a:cxn>
                </a:cxnLst>
                <a:rect l="0" t="0" r="r" b="b"/>
                <a:pathLst>
                  <a:path w="125" h="165">
                    <a:moveTo>
                      <a:pt x="7" y="165"/>
                    </a:moveTo>
                    <a:lnTo>
                      <a:pt x="0" y="154"/>
                    </a:lnTo>
                    <a:lnTo>
                      <a:pt x="119" y="0"/>
                    </a:lnTo>
                    <a:lnTo>
                      <a:pt x="125" y="9"/>
                    </a:lnTo>
                    <a:lnTo>
                      <a:pt x="7" y="165"/>
                    </a:lnTo>
                    <a:close/>
                  </a:path>
                </a:pathLst>
              </a:custGeom>
              <a:solidFill>
                <a:srgbClr val="D1D153"/>
              </a:solidFill>
              <a:ln w="9525">
                <a:noFill/>
                <a:round/>
                <a:headEnd/>
                <a:tailEnd/>
              </a:ln>
            </p:spPr>
            <p:txBody>
              <a:bodyPr/>
              <a:lstStyle/>
              <a:p>
                <a:pPr algn="ctr">
                  <a:defRPr/>
                </a:pPr>
                <a:endParaRPr lang="en-US" b="1" dirty="0">
                  <a:latin typeface="+mn-lt"/>
                  <a:cs typeface="+mn-cs"/>
                </a:endParaRPr>
              </a:p>
            </p:txBody>
          </p:sp>
          <p:sp>
            <p:nvSpPr>
              <p:cNvPr id="418" name="Freeform 274"/>
              <p:cNvSpPr>
                <a:spLocks/>
              </p:cNvSpPr>
              <p:nvPr/>
            </p:nvSpPr>
            <p:spPr bwMode="auto">
              <a:xfrm>
                <a:off x="1636" y="2921"/>
                <a:ext cx="73" cy="95"/>
              </a:xfrm>
              <a:custGeom>
                <a:avLst/>
                <a:gdLst/>
                <a:ahLst/>
                <a:cxnLst>
                  <a:cxn ang="0">
                    <a:pos x="27" y="189"/>
                  </a:cxn>
                  <a:cxn ang="0">
                    <a:pos x="0" y="152"/>
                  </a:cxn>
                  <a:cxn ang="0">
                    <a:pos x="122" y="0"/>
                  </a:cxn>
                  <a:cxn ang="0">
                    <a:pos x="146" y="35"/>
                  </a:cxn>
                  <a:cxn ang="0">
                    <a:pos x="27" y="189"/>
                  </a:cxn>
                </a:cxnLst>
                <a:rect l="0" t="0" r="r" b="b"/>
                <a:pathLst>
                  <a:path w="146" h="189">
                    <a:moveTo>
                      <a:pt x="27" y="189"/>
                    </a:moveTo>
                    <a:lnTo>
                      <a:pt x="0" y="152"/>
                    </a:lnTo>
                    <a:lnTo>
                      <a:pt x="122" y="0"/>
                    </a:lnTo>
                    <a:lnTo>
                      <a:pt x="146" y="35"/>
                    </a:lnTo>
                    <a:lnTo>
                      <a:pt x="27" y="189"/>
                    </a:lnTo>
                    <a:close/>
                  </a:path>
                </a:pathLst>
              </a:custGeom>
              <a:solidFill>
                <a:srgbClr val="D0D053"/>
              </a:solidFill>
              <a:ln w="9525">
                <a:noFill/>
                <a:round/>
                <a:headEnd/>
                <a:tailEnd/>
              </a:ln>
            </p:spPr>
            <p:txBody>
              <a:bodyPr/>
              <a:lstStyle/>
              <a:p>
                <a:pPr algn="ctr">
                  <a:defRPr/>
                </a:pPr>
                <a:endParaRPr lang="en-US" b="1" dirty="0">
                  <a:latin typeface="+mn-lt"/>
                  <a:cs typeface="+mn-cs"/>
                </a:endParaRPr>
              </a:p>
            </p:txBody>
          </p:sp>
          <p:sp>
            <p:nvSpPr>
              <p:cNvPr id="419" name="Freeform 275"/>
              <p:cNvSpPr>
                <a:spLocks/>
              </p:cNvSpPr>
              <p:nvPr/>
            </p:nvSpPr>
            <p:spPr bwMode="auto">
              <a:xfrm>
                <a:off x="1646" y="2932"/>
                <a:ext cx="63" cy="82"/>
              </a:xfrm>
              <a:custGeom>
                <a:avLst/>
                <a:gdLst/>
                <a:ahLst/>
                <a:cxnLst>
                  <a:cxn ang="0">
                    <a:pos x="7" y="163"/>
                  </a:cxn>
                  <a:cxn ang="0">
                    <a:pos x="0" y="154"/>
                  </a:cxn>
                  <a:cxn ang="0">
                    <a:pos x="120" y="0"/>
                  </a:cxn>
                  <a:cxn ang="0">
                    <a:pos x="126" y="9"/>
                  </a:cxn>
                  <a:cxn ang="0">
                    <a:pos x="7" y="163"/>
                  </a:cxn>
                </a:cxnLst>
                <a:rect l="0" t="0" r="r" b="b"/>
                <a:pathLst>
                  <a:path w="126" h="163">
                    <a:moveTo>
                      <a:pt x="7" y="163"/>
                    </a:moveTo>
                    <a:lnTo>
                      <a:pt x="0" y="154"/>
                    </a:lnTo>
                    <a:lnTo>
                      <a:pt x="120" y="0"/>
                    </a:lnTo>
                    <a:lnTo>
                      <a:pt x="126" y="9"/>
                    </a:lnTo>
                    <a:lnTo>
                      <a:pt x="7" y="163"/>
                    </a:lnTo>
                    <a:close/>
                  </a:path>
                </a:pathLst>
              </a:custGeom>
              <a:solidFill>
                <a:srgbClr val="D0D053"/>
              </a:solidFill>
              <a:ln w="9525">
                <a:noFill/>
                <a:round/>
                <a:headEnd/>
                <a:tailEnd/>
              </a:ln>
            </p:spPr>
            <p:txBody>
              <a:bodyPr/>
              <a:lstStyle/>
              <a:p>
                <a:pPr algn="ctr">
                  <a:defRPr/>
                </a:pPr>
                <a:endParaRPr lang="en-US" b="1" dirty="0">
                  <a:latin typeface="+mn-lt"/>
                  <a:cs typeface="+mn-cs"/>
                </a:endParaRPr>
              </a:p>
            </p:txBody>
          </p:sp>
          <p:sp>
            <p:nvSpPr>
              <p:cNvPr id="420" name="Freeform 276"/>
              <p:cNvSpPr>
                <a:spLocks/>
              </p:cNvSpPr>
              <p:nvPr/>
            </p:nvSpPr>
            <p:spPr bwMode="auto">
              <a:xfrm>
                <a:off x="1643" y="2928"/>
                <a:ext cx="61" cy="79"/>
              </a:xfrm>
              <a:custGeom>
                <a:avLst/>
                <a:gdLst/>
                <a:ahLst/>
                <a:cxnLst>
                  <a:cxn ang="0">
                    <a:pos x="7" y="164"/>
                  </a:cxn>
                  <a:cxn ang="0">
                    <a:pos x="0" y="154"/>
                  </a:cxn>
                  <a:cxn ang="0">
                    <a:pos x="121" y="0"/>
                  </a:cxn>
                  <a:cxn ang="0">
                    <a:pos x="127" y="10"/>
                  </a:cxn>
                  <a:cxn ang="0">
                    <a:pos x="7" y="164"/>
                  </a:cxn>
                </a:cxnLst>
                <a:rect l="0" t="0" r="r" b="b"/>
                <a:pathLst>
                  <a:path w="127" h="164">
                    <a:moveTo>
                      <a:pt x="7" y="164"/>
                    </a:moveTo>
                    <a:lnTo>
                      <a:pt x="0" y="154"/>
                    </a:lnTo>
                    <a:lnTo>
                      <a:pt x="121" y="0"/>
                    </a:lnTo>
                    <a:lnTo>
                      <a:pt x="127" y="10"/>
                    </a:lnTo>
                    <a:lnTo>
                      <a:pt x="7" y="164"/>
                    </a:lnTo>
                    <a:close/>
                  </a:path>
                </a:pathLst>
              </a:custGeom>
              <a:solidFill>
                <a:srgbClr val="CFCF52"/>
              </a:solidFill>
              <a:ln w="9525">
                <a:noFill/>
                <a:round/>
                <a:headEnd/>
                <a:tailEnd/>
              </a:ln>
            </p:spPr>
            <p:txBody>
              <a:bodyPr/>
              <a:lstStyle/>
              <a:p>
                <a:pPr algn="ctr">
                  <a:defRPr/>
                </a:pPr>
                <a:endParaRPr lang="en-US" b="1" dirty="0">
                  <a:latin typeface="+mn-lt"/>
                  <a:cs typeface="+mn-cs"/>
                </a:endParaRPr>
              </a:p>
            </p:txBody>
          </p:sp>
          <p:sp>
            <p:nvSpPr>
              <p:cNvPr id="421" name="Freeform 277"/>
              <p:cNvSpPr>
                <a:spLocks/>
              </p:cNvSpPr>
              <p:nvPr/>
            </p:nvSpPr>
            <p:spPr bwMode="auto">
              <a:xfrm>
                <a:off x="1639" y="2924"/>
                <a:ext cx="64" cy="79"/>
              </a:xfrm>
              <a:custGeom>
                <a:avLst/>
                <a:gdLst/>
                <a:ahLst/>
                <a:cxnLst>
                  <a:cxn ang="0">
                    <a:pos x="7" y="161"/>
                  </a:cxn>
                  <a:cxn ang="0">
                    <a:pos x="0" y="152"/>
                  </a:cxn>
                  <a:cxn ang="0">
                    <a:pos x="122" y="0"/>
                  </a:cxn>
                  <a:cxn ang="0">
                    <a:pos x="128" y="7"/>
                  </a:cxn>
                  <a:cxn ang="0">
                    <a:pos x="7" y="161"/>
                  </a:cxn>
                </a:cxnLst>
                <a:rect l="0" t="0" r="r" b="b"/>
                <a:pathLst>
                  <a:path w="128" h="161">
                    <a:moveTo>
                      <a:pt x="7" y="161"/>
                    </a:moveTo>
                    <a:lnTo>
                      <a:pt x="0" y="152"/>
                    </a:lnTo>
                    <a:lnTo>
                      <a:pt x="122" y="0"/>
                    </a:lnTo>
                    <a:lnTo>
                      <a:pt x="128" y="7"/>
                    </a:lnTo>
                    <a:lnTo>
                      <a:pt x="7" y="161"/>
                    </a:lnTo>
                    <a:close/>
                  </a:path>
                </a:pathLst>
              </a:custGeom>
              <a:solidFill>
                <a:srgbClr val="CECE52"/>
              </a:solidFill>
              <a:ln w="9525">
                <a:noFill/>
                <a:round/>
                <a:headEnd/>
                <a:tailEnd/>
              </a:ln>
            </p:spPr>
            <p:txBody>
              <a:bodyPr/>
              <a:lstStyle/>
              <a:p>
                <a:pPr algn="ctr">
                  <a:defRPr/>
                </a:pPr>
                <a:endParaRPr lang="en-US" b="1" dirty="0">
                  <a:latin typeface="+mn-lt"/>
                  <a:cs typeface="+mn-cs"/>
                </a:endParaRPr>
              </a:p>
            </p:txBody>
          </p:sp>
          <p:sp>
            <p:nvSpPr>
              <p:cNvPr id="422" name="Freeform 278"/>
              <p:cNvSpPr>
                <a:spLocks/>
              </p:cNvSpPr>
              <p:nvPr/>
            </p:nvSpPr>
            <p:spPr bwMode="auto">
              <a:xfrm>
                <a:off x="1636" y="2921"/>
                <a:ext cx="64" cy="79"/>
              </a:xfrm>
              <a:custGeom>
                <a:avLst/>
                <a:gdLst/>
                <a:ahLst/>
                <a:cxnLst>
                  <a:cxn ang="0">
                    <a:pos x="6" y="161"/>
                  </a:cxn>
                  <a:cxn ang="0">
                    <a:pos x="0" y="152"/>
                  </a:cxn>
                  <a:cxn ang="0">
                    <a:pos x="122" y="0"/>
                  </a:cxn>
                  <a:cxn ang="0">
                    <a:pos x="128" y="9"/>
                  </a:cxn>
                  <a:cxn ang="0">
                    <a:pos x="6" y="161"/>
                  </a:cxn>
                </a:cxnLst>
                <a:rect l="0" t="0" r="r" b="b"/>
                <a:pathLst>
                  <a:path w="128" h="161">
                    <a:moveTo>
                      <a:pt x="6" y="161"/>
                    </a:moveTo>
                    <a:lnTo>
                      <a:pt x="0" y="152"/>
                    </a:lnTo>
                    <a:lnTo>
                      <a:pt x="122" y="0"/>
                    </a:lnTo>
                    <a:lnTo>
                      <a:pt x="128" y="9"/>
                    </a:lnTo>
                    <a:lnTo>
                      <a:pt x="6" y="161"/>
                    </a:lnTo>
                    <a:close/>
                  </a:path>
                </a:pathLst>
              </a:custGeom>
              <a:solidFill>
                <a:srgbClr val="CDCD51"/>
              </a:solidFill>
              <a:ln w="9525">
                <a:noFill/>
                <a:round/>
                <a:headEnd/>
                <a:tailEnd/>
              </a:ln>
            </p:spPr>
            <p:txBody>
              <a:bodyPr/>
              <a:lstStyle/>
              <a:p>
                <a:pPr algn="ctr">
                  <a:defRPr/>
                </a:pPr>
                <a:endParaRPr lang="en-US" b="1" dirty="0">
                  <a:latin typeface="+mn-lt"/>
                  <a:cs typeface="+mn-cs"/>
                </a:endParaRPr>
              </a:p>
            </p:txBody>
          </p:sp>
          <p:sp>
            <p:nvSpPr>
              <p:cNvPr id="423" name="Freeform 279"/>
              <p:cNvSpPr>
                <a:spLocks/>
              </p:cNvSpPr>
              <p:nvPr/>
            </p:nvSpPr>
            <p:spPr bwMode="auto">
              <a:xfrm>
                <a:off x="1620" y="2904"/>
                <a:ext cx="76" cy="91"/>
              </a:xfrm>
              <a:custGeom>
                <a:avLst/>
                <a:gdLst/>
                <a:ahLst/>
                <a:cxnLst>
                  <a:cxn ang="0">
                    <a:pos x="31" y="184"/>
                  </a:cxn>
                  <a:cxn ang="0">
                    <a:pos x="0" y="149"/>
                  </a:cxn>
                  <a:cxn ang="0">
                    <a:pos x="125" y="0"/>
                  </a:cxn>
                  <a:cxn ang="0">
                    <a:pos x="153" y="32"/>
                  </a:cxn>
                  <a:cxn ang="0">
                    <a:pos x="31" y="184"/>
                  </a:cxn>
                </a:cxnLst>
                <a:rect l="0" t="0" r="r" b="b"/>
                <a:pathLst>
                  <a:path w="153" h="184">
                    <a:moveTo>
                      <a:pt x="31" y="184"/>
                    </a:moveTo>
                    <a:lnTo>
                      <a:pt x="0" y="149"/>
                    </a:lnTo>
                    <a:lnTo>
                      <a:pt x="125" y="0"/>
                    </a:lnTo>
                    <a:lnTo>
                      <a:pt x="153" y="32"/>
                    </a:lnTo>
                    <a:lnTo>
                      <a:pt x="31" y="184"/>
                    </a:lnTo>
                    <a:close/>
                  </a:path>
                </a:pathLst>
              </a:custGeom>
              <a:solidFill>
                <a:srgbClr val="CCCC51"/>
              </a:solidFill>
              <a:ln w="9525">
                <a:noFill/>
                <a:round/>
                <a:headEnd/>
                <a:tailEnd/>
              </a:ln>
            </p:spPr>
            <p:txBody>
              <a:bodyPr/>
              <a:lstStyle/>
              <a:p>
                <a:pPr algn="ctr">
                  <a:defRPr/>
                </a:pPr>
                <a:endParaRPr lang="en-US" b="1" dirty="0">
                  <a:latin typeface="+mn-lt"/>
                  <a:cs typeface="+mn-cs"/>
                </a:endParaRPr>
              </a:p>
            </p:txBody>
          </p:sp>
          <p:sp>
            <p:nvSpPr>
              <p:cNvPr id="424" name="Freeform 280"/>
              <p:cNvSpPr>
                <a:spLocks/>
              </p:cNvSpPr>
              <p:nvPr/>
            </p:nvSpPr>
            <p:spPr bwMode="auto">
              <a:xfrm>
                <a:off x="1632" y="2920"/>
                <a:ext cx="64" cy="78"/>
              </a:xfrm>
              <a:custGeom>
                <a:avLst/>
                <a:gdLst/>
                <a:ahLst/>
                <a:cxnLst>
                  <a:cxn ang="0">
                    <a:pos x="7" y="158"/>
                  </a:cxn>
                  <a:cxn ang="0">
                    <a:pos x="0" y="150"/>
                  </a:cxn>
                  <a:cxn ang="0">
                    <a:pos x="122" y="0"/>
                  </a:cxn>
                  <a:cxn ang="0">
                    <a:pos x="129" y="6"/>
                  </a:cxn>
                  <a:cxn ang="0">
                    <a:pos x="7" y="158"/>
                  </a:cxn>
                </a:cxnLst>
                <a:rect l="0" t="0" r="r" b="b"/>
                <a:pathLst>
                  <a:path w="129" h="158">
                    <a:moveTo>
                      <a:pt x="7" y="158"/>
                    </a:moveTo>
                    <a:lnTo>
                      <a:pt x="0" y="150"/>
                    </a:lnTo>
                    <a:lnTo>
                      <a:pt x="122" y="0"/>
                    </a:lnTo>
                    <a:lnTo>
                      <a:pt x="129" y="6"/>
                    </a:lnTo>
                    <a:lnTo>
                      <a:pt x="7" y="158"/>
                    </a:lnTo>
                    <a:close/>
                  </a:path>
                </a:pathLst>
              </a:custGeom>
              <a:solidFill>
                <a:srgbClr val="CCCC51"/>
              </a:solidFill>
              <a:ln w="9525">
                <a:noFill/>
                <a:round/>
                <a:headEnd/>
                <a:tailEnd/>
              </a:ln>
            </p:spPr>
            <p:txBody>
              <a:bodyPr/>
              <a:lstStyle/>
              <a:p>
                <a:pPr algn="ctr">
                  <a:defRPr/>
                </a:pPr>
                <a:endParaRPr lang="en-US" b="1" dirty="0">
                  <a:latin typeface="+mn-lt"/>
                  <a:cs typeface="+mn-cs"/>
                </a:endParaRPr>
              </a:p>
            </p:txBody>
          </p:sp>
          <p:sp>
            <p:nvSpPr>
              <p:cNvPr id="425" name="Freeform 281"/>
              <p:cNvSpPr>
                <a:spLocks/>
              </p:cNvSpPr>
              <p:nvPr/>
            </p:nvSpPr>
            <p:spPr bwMode="auto">
              <a:xfrm>
                <a:off x="1630" y="2913"/>
                <a:ext cx="64" cy="79"/>
              </a:xfrm>
              <a:custGeom>
                <a:avLst/>
                <a:gdLst/>
                <a:ahLst/>
                <a:cxnLst>
                  <a:cxn ang="0">
                    <a:pos x="6" y="157"/>
                  </a:cxn>
                  <a:cxn ang="0">
                    <a:pos x="0" y="150"/>
                  </a:cxn>
                  <a:cxn ang="0">
                    <a:pos x="124" y="0"/>
                  </a:cxn>
                  <a:cxn ang="0">
                    <a:pos x="128" y="7"/>
                  </a:cxn>
                  <a:cxn ang="0">
                    <a:pos x="6" y="157"/>
                  </a:cxn>
                </a:cxnLst>
                <a:rect l="0" t="0" r="r" b="b"/>
                <a:pathLst>
                  <a:path w="128" h="157">
                    <a:moveTo>
                      <a:pt x="6" y="157"/>
                    </a:moveTo>
                    <a:lnTo>
                      <a:pt x="0" y="150"/>
                    </a:lnTo>
                    <a:lnTo>
                      <a:pt x="124" y="0"/>
                    </a:lnTo>
                    <a:lnTo>
                      <a:pt x="128" y="7"/>
                    </a:lnTo>
                    <a:lnTo>
                      <a:pt x="6" y="157"/>
                    </a:lnTo>
                    <a:close/>
                  </a:path>
                </a:pathLst>
              </a:custGeom>
              <a:solidFill>
                <a:srgbClr val="CBCB50"/>
              </a:solidFill>
              <a:ln w="9525">
                <a:noFill/>
                <a:round/>
                <a:headEnd/>
                <a:tailEnd/>
              </a:ln>
            </p:spPr>
            <p:txBody>
              <a:bodyPr/>
              <a:lstStyle/>
              <a:p>
                <a:pPr algn="ctr">
                  <a:defRPr/>
                </a:pPr>
                <a:endParaRPr lang="en-US" b="1" dirty="0">
                  <a:latin typeface="+mn-lt"/>
                  <a:cs typeface="+mn-cs"/>
                </a:endParaRPr>
              </a:p>
            </p:txBody>
          </p:sp>
          <p:sp>
            <p:nvSpPr>
              <p:cNvPr id="426" name="Freeform 282"/>
              <p:cNvSpPr>
                <a:spLocks/>
              </p:cNvSpPr>
              <p:nvPr/>
            </p:nvSpPr>
            <p:spPr bwMode="auto">
              <a:xfrm>
                <a:off x="1625" y="2910"/>
                <a:ext cx="64" cy="79"/>
              </a:xfrm>
              <a:custGeom>
                <a:avLst/>
                <a:gdLst/>
                <a:ahLst/>
                <a:cxnLst>
                  <a:cxn ang="0">
                    <a:pos x="6" y="156"/>
                  </a:cxn>
                  <a:cxn ang="0">
                    <a:pos x="0" y="149"/>
                  </a:cxn>
                  <a:cxn ang="0">
                    <a:pos x="124" y="0"/>
                  </a:cxn>
                  <a:cxn ang="0">
                    <a:pos x="130" y="6"/>
                  </a:cxn>
                  <a:cxn ang="0">
                    <a:pos x="6" y="156"/>
                  </a:cxn>
                </a:cxnLst>
                <a:rect l="0" t="0" r="r" b="b"/>
                <a:pathLst>
                  <a:path w="130" h="156">
                    <a:moveTo>
                      <a:pt x="6" y="156"/>
                    </a:moveTo>
                    <a:lnTo>
                      <a:pt x="0" y="149"/>
                    </a:lnTo>
                    <a:lnTo>
                      <a:pt x="124" y="0"/>
                    </a:lnTo>
                    <a:lnTo>
                      <a:pt x="130" y="6"/>
                    </a:lnTo>
                    <a:lnTo>
                      <a:pt x="6" y="156"/>
                    </a:lnTo>
                    <a:close/>
                  </a:path>
                </a:pathLst>
              </a:custGeom>
              <a:solidFill>
                <a:srgbClr val="CACA50"/>
              </a:solidFill>
              <a:ln w="9525">
                <a:noFill/>
                <a:round/>
                <a:headEnd/>
                <a:tailEnd/>
              </a:ln>
            </p:spPr>
            <p:txBody>
              <a:bodyPr/>
              <a:lstStyle/>
              <a:p>
                <a:pPr algn="ctr">
                  <a:defRPr/>
                </a:pPr>
                <a:endParaRPr lang="en-US" b="1" dirty="0">
                  <a:latin typeface="+mn-lt"/>
                  <a:cs typeface="+mn-cs"/>
                </a:endParaRPr>
              </a:p>
            </p:txBody>
          </p:sp>
          <p:sp>
            <p:nvSpPr>
              <p:cNvPr id="427" name="Freeform 283"/>
              <p:cNvSpPr>
                <a:spLocks/>
              </p:cNvSpPr>
              <p:nvPr/>
            </p:nvSpPr>
            <p:spPr bwMode="auto">
              <a:xfrm>
                <a:off x="1623" y="2906"/>
                <a:ext cx="65" cy="79"/>
              </a:xfrm>
              <a:custGeom>
                <a:avLst/>
                <a:gdLst/>
                <a:ahLst/>
                <a:cxnLst>
                  <a:cxn ang="0">
                    <a:pos x="6" y="156"/>
                  </a:cxn>
                  <a:cxn ang="0">
                    <a:pos x="0" y="148"/>
                  </a:cxn>
                  <a:cxn ang="0">
                    <a:pos x="123" y="0"/>
                  </a:cxn>
                  <a:cxn ang="0">
                    <a:pos x="130" y="7"/>
                  </a:cxn>
                  <a:cxn ang="0">
                    <a:pos x="6" y="156"/>
                  </a:cxn>
                </a:cxnLst>
                <a:rect l="0" t="0" r="r" b="b"/>
                <a:pathLst>
                  <a:path w="130" h="156">
                    <a:moveTo>
                      <a:pt x="6" y="156"/>
                    </a:moveTo>
                    <a:lnTo>
                      <a:pt x="0" y="148"/>
                    </a:lnTo>
                    <a:lnTo>
                      <a:pt x="123" y="0"/>
                    </a:lnTo>
                    <a:lnTo>
                      <a:pt x="130" y="7"/>
                    </a:lnTo>
                    <a:lnTo>
                      <a:pt x="6" y="156"/>
                    </a:lnTo>
                    <a:close/>
                  </a:path>
                </a:pathLst>
              </a:custGeom>
              <a:solidFill>
                <a:srgbClr val="C9C94F"/>
              </a:solidFill>
              <a:ln w="9525">
                <a:noFill/>
                <a:round/>
                <a:headEnd/>
                <a:tailEnd/>
              </a:ln>
            </p:spPr>
            <p:txBody>
              <a:bodyPr/>
              <a:lstStyle/>
              <a:p>
                <a:pPr algn="ctr">
                  <a:defRPr/>
                </a:pPr>
                <a:endParaRPr lang="en-US" b="1" dirty="0">
                  <a:latin typeface="+mn-lt"/>
                  <a:cs typeface="+mn-cs"/>
                </a:endParaRPr>
              </a:p>
            </p:txBody>
          </p:sp>
          <p:sp>
            <p:nvSpPr>
              <p:cNvPr id="428" name="Freeform 284"/>
              <p:cNvSpPr>
                <a:spLocks/>
              </p:cNvSpPr>
              <p:nvPr/>
            </p:nvSpPr>
            <p:spPr bwMode="auto">
              <a:xfrm>
                <a:off x="1620" y="2904"/>
                <a:ext cx="62" cy="79"/>
              </a:xfrm>
              <a:custGeom>
                <a:avLst/>
                <a:gdLst/>
                <a:ahLst/>
                <a:cxnLst>
                  <a:cxn ang="0">
                    <a:pos x="6" y="154"/>
                  </a:cxn>
                  <a:cxn ang="0">
                    <a:pos x="0" y="149"/>
                  </a:cxn>
                  <a:cxn ang="0">
                    <a:pos x="125" y="0"/>
                  </a:cxn>
                  <a:cxn ang="0">
                    <a:pos x="129" y="6"/>
                  </a:cxn>
                  <a:cxn ang="0">
                    <a:pos x="6" y="154"/>
                  </a:cxn>
                </a:cxnLst>
                <a:rect l="0" t="0" r="r" b="b"/>
                <a:pathLst>
                  <a:path w="129" h="154">
                    <a:moveTo>
                      <a:pt x="6" y="154"/>
                    </a:moveTo>
                    <a:lnTo>
                      <a:pt x="0" y="149"/>
                    </a:lnTo>
                    <a:lnTo>
                      <a:pt x="125" y="0"/>
                    </a:lnTo>
                    <a:lnTo>
                      <a:pt x="129" y="6"/>
                    </a:lnTo>
                    <a:lnTo>
                      <a:pt x="6" y="154"/>
                    </a:lnTo>
                    <a:close/>
                  </a:path>
                </a:pathLst>
              </a:custGeom>
              <a:solidFill>
                <a:srgbClr val="C8C84F"/>
              </a:solidFill>
              <a:ln w="9525">
                <a:noFill/>
                <a:round/>
                <a:headEnd/>
                <a:tailEnd/>
              </a:ln>
            </p:spPr>
            <p:txBody>
              <a:bodyPr/>
              <a:lstStyle/>
              <a:p>
                <a:pPr algn="ctr">
                  <a:defRPr/>
                </a:pPr>
                <a:endParaRPr lang="en-US" b="1" dirty="0">
                  <a:latin typeface="+mn-lt"/>
                  <a:cs typeface="+mn-cs"/>
                </a:endParaRPr>
              </a:p>
            </p:txBody>
          </p:sp>
          <p:sp>
            <p:nvSpPr>
              <p:cNvPr id="429" name="Freeform 285"/>
              <p:cNvSpPr>
                <a:spLocks/>
              </p:cNvSpPr>
              <p:nvPr/>
            </p:nvSpPr>
            <p:spPr bwMode="auto">
              <a:xfrm>
                <a:off x="1603" y="2889"/>
                <a:ext cx="80" cy="86"/>
              </a:xfrm>
              <a:custGeom>
                <a:avLst/>
                <a:gdLst/>
                <a:ahLst/>
                <a:cxnLst>
                  <a:cxn ang="0">
                    <a:pos x="36" y="179"/>
                  </a:cxn>
                  <a:cxn ang="0">
                    <a:pos x="0" y="145"/>
                  </a:cxn>
                  <a:cxn ang="0">
                    <a:pos x="130" y="0"/>
                  </a:cxn>
                  <a:cxn ang="0">
                    <a:pos x="161" y="30"/>
                  </a:cxn>
                  <a:cxn ang="0">
                    <a:pos x="36" y="179"/>
                  </a:cxn>
                </a:cxnLst>
                <a:rect l="0" t="0" r="r" b="b"/>
                <a:pathLst>
                  <a:path w="161" h="179">
                    <a:moveTo>
                      <a:pt x="36" y="179"/>
                    </a:moveTo>
                    <a:lnTo>
                      <a:pt x="0" y="145"/>
                    </a:lnTo>
                    <a:lnTo>
                      <a:pt x="130" y="0"/>
                    </a:lnTo>
                    <a:lnTo>
                      <a:pt x="161" y="30"/>
                    </a:lnTo>
                    <a:lnTo>
                      <a:pt x="36" y="179"/>
                    </a:lnTo>
                    <a:close/>
                  </a:path>
                </a:pathLst>
              </a:custGeom>
              <a:solidFill>
                <a:srgbClr val="C7C74F"/>
              </a:solidFill>
              <a:ln w="9525">
                <a:noFill/>
                <a:round/>
                <a:headEnd/>
                <a:tailEnd/>
              </a:ln>
            </p:spPr>
            <p:txBody>
              <a:bodyPr/>
              <a:lstStyle/>
              <a:p>
                <a:pPr algn="ctr">
                  <a:defRPr/>
                </a:pPr>
                <a:endParaRPr lang="en-US" b="1" dirty="0">
                  <a:latin typeface="+mn-lt"/>
                  <a:cs typeface="+mn-cs"/>
                </a:endParaRPr>
              </a:p>
            </p:txBody>
          </p:sp>
          <p:sp>
            <p:nvSpPr>
              <p:cNvPr id="430" name="Freeform 286"/>
              <p:cNvSpPr>
                <a:spLocks/>
              </p:cNvSpPr>
              <p:nvPr/>
            </p:nvSpPr>
            <p:spPr bwMode="auto">
              <a:xfrm>
                <a:off x="1617" y="2901"/>
                <a:ext cx="66" cy="77"/>
              </a:xfrm>
              <a:custGeom>
                <a:avLst/>
                <a:gdLst/>
                <a:ahLst/>
                <a:cxnLst>
                  <a:cxn ang="0">
                    <a:pos x="6" y="154"/>
                  </a:cxn>
                  <a:cxn ang="0">
                    <a:pos x="0" y="148"/>
                  </a:cxn>
                  <a:cxn ang="0">
                    <a:pos x="125" y="0"/>
                  </a:cxn>
                  <a:cxn ang="0">
                    <a:pos x="131" y="5"/>
                  </a:cxn>
                  <a:cxn ang="0">
                    <a:pos x="6" y="154"/>
                  </a:cxn>
                </a:cxnLst>
                <a:rect l="0" t="0" r="r" b="b"/>
                <a:pathLst>
                  <a:path w="131" h="154">
                    <a:moveTo>
                      <a:pt x="6" y="154"/>
                    </a:moveTo>
                    <a:lnTo>
                      <a:pt x="0" y="148"/>
                    </a:lnTo>
                    <a:lnTo>
                      <a:pt x="125" y="0"/>
                    </a:lnTo>
                    <a:lnTo>
                      <a:pt x="131" y="5"/>
                    </a:lnTo>
                    <a:lnTo>
                      <a:pt x="6" y="154"/>
                    </a:lnTo>
                    <a:close/>
                  </a:path>
                </a:pathLst>
              </a:custGeom>
              <a:solidFill>
                <a:srgbClr val="C7C74F"/>
              </a:solidFill>
              <a:ln w="9525">
                <a:noFill/>
                <a:round/>
                <a:headEnd/>
                <a:tailEnd/>
              </a:ln>
            </p:spPr>
            <p:txBody>
              <a:bodyPr/>
              <a:lstStyle/>
              <a:p>
                <a:pPr algn="ctr">
                  <a:defRPr/>
                </a:pPr>
                <a:endParaRPr lang="en-US" b="1" dirty="0">
                  <a:latin typeface="+mn-lt"/>
                  <a:cs typeface="+mn-cs"/>
                </a:endParaRPr>
              </a:p>
            </p:txBody>
          </p:sp>
          <p:sp>
            <p:nvSpPr>
              <p:cNvPr id="431" name="Freeform 287"/>
              <p:cNvSpPr>
                <a:spLocks/>
              </p:cNvSpPr>
              <p:nvPr/>
            </p:nvSpPr>
            <p:spPr bwMode="auto">
              <a:xfrm>
                <a:off x="1614" y="2898"/>
                <a:ext cx="66" cy="77"/>
              </a:xfrm>
              <a:custGeom>
                <a:avLst/>
                <a:gdLst/>
                <a:ahLst/>
                <a:cxnLst>
                  <a:cxn ang="0">
                    <a:pos x="7" y="154"/>
                  </a:cxn>
                  <a:cxn ang="0">
                    <a:pos x="0" y="148"/>
                  </a:cxn>
                  <a:cxn ang="0">
                    <a:pos x="127" y="0"/>
                  </a:cxn>
                  <a:cxn ang="0">
                    <a:pos x="132" y="6"/>
                  </a:cxn>
                  <a:cxn ang="0">
                    <a:pos x="7" y="154"/>
                  </a:cxn>
                </a:cxnLst>
                <a:rect l="0" t="0" r="r" b="b"/>
                <a:pathLst>
                  <a:path w="132" h="154">
                    <a:moveTo>
                      <a:pt x="7" y="154"/>
                    </a:moveTo>
                    <a:lnTo>
                      <a:pt x="0" y="148"/>
                    </a:lnTo>
                    <a:lnTo>
                      <a:pt x="127" y="0"/>
                    </a:lnTo>
                    <a:lnTo>
                      <a:pt x="132" y="6"/>
                    </a:lnTo>
                    <a:lnTo>
                      <a:pt x="7" y="154"/>
                    </a:lnTo>
                    <a:close/>
                  </a:path>
                </a:pathLst>
              </a:custGeom>
              <a:solidFill>
                <a:srgbClr val="C6C64E"/>
              </a:solidFill>
              <a:ln w="9525">
                <a:noFill/>
                <a:round/>
                <a:headEnd/>
                <a:tailEnd/>
              </a:ln>
            </p:spPr>
            <p:txBody>
              <a:bodyPr/>
              <a:lstStyle/>
              <a:p>
                <a:pPr algn="ctr">
                  <a:defRPr/>
                </a:pPr>
                <a:endParaRPr lang="en-US" b="1" dirty="0">
                  <a:latin typeface="+mn-lt"/>
                  <a:cs typeface="+mn-cs"/>
                </a:endParaRPr>
              </a:p>
            </p:txBody>
          </p:sp>
          <p:sp>
            <p:nvSpPr>
              <p:cNvPr id="432" name="Freeform 288"/>
              <p:cNvSpPr>
                <a:spLocks/>
              </p:cNvSpPr>
              <p:nvPr/>
            </p:nvSpPr>
            <p:spPr bwMode="auto">
              <a:xfrm>
                <a:off x="1610" y="2896"/>
                <a:ext cx="65" cy="76"/>
              </a:xfrm>
              <a:custGeom>
                <a:avLst/>
                <a:gdLst/>
                <a:ahLst/>
                <a:cxnLst>
                  <a:cxn ang="0">
                    <a:pos x="4" y="152"/>
                  </a:cxn>
                  <a:cxn ang="0">
                    <a:pos x="0" y="147"/>
                  </a:cxn>
                  <a:cxn ang="0">
                    <a:pos x="126" y="0"/>
                  </a:cxn>
                  <a:cxn ang="0">
                    <a:pos x="131" y="4"/>
                  </a:cxn>
                  <a:cxn ang="0">
                    <a:pos x="4" y="152"/>
                  </a:cxn>
                </a:cxnLst>
                <a:rect l="0" t="0" r="r" b="b"/>
                <a:pathLst>
                  <a:path w="131" h="152">
                    <a:moveTo>
                      <a:pt x="4" y="152"/>
                    </a:moveTo>
                    <a:lnTo>
                      <a:pt x="0" y="147"/>
                    </a:lnTo>
                    <a:lnTo>
                      <a:pt x="126" y="0"/>
                    </a:lnTo>
                    <a:lnTo>
                      <a:pt x="131" y="4"/>
                    </a:lnTo>
                    <a:lnTo>
                      <a:pt x="4" y="152"/>
                    </a:lnTo>
                    <a:close/>
                  </a:path>
                </a:pathLst>
              </a:custGeom>
              <a:solidFill>
                <a:srgbClr val="C5C54E"/>
              </a:solidFill>
              <a:ln w="9525">
                <a:noFill/>
                <a:round/>
                <a:headEnd/>
                <a:tailEnd/>
              </a:ln>
            </p:spPr>
            <p:txBody>
              <a:bodyPr/>
              <a:lstStyle/>
              <a:p>
                <a:pPr algn="ctr">
                  <a:defRPr/>
                </a:pPr>
                <a:endParaRPr lang="en-US" b="1" dirty="0">
                  <a:latin typeface="+mn-lt"/>
                  <a:cs typeface="+mn-cs"/>
                </a:endParaRPr>
              </a:p>
            </p:txBody>
          </p:sp>
          <p:sp>
            <p:nvSpPr>
              <p:cNvPr id="433" name="Freeform 289"/>
              <p:cNvSpPr>
                <a:spLocks/>
              </p:cNvSpPr>
              <p:nvPr/>
            </p:nvSpPr>
            <p:spPr bwMode="auto">
              <a:xfrm>
                <a:off x="1609" y="2893"/>
                <a:ext cx="66" cy="76"/>
              </a:xfrm>
              <a:custGeom>
                <a:avLst/>
                <a:gdLst/>
                <a:ahLst/>
                <a:cxnLst>
                  <a:cxn ang="0">
                    <a:pos x="6" y="152"/>
                  </a:cxn>
                  <a:cxn ang="0">
                    <a:pos x="0" y="146"/>
                  </a:cxn>
                  <a:cxn ang="0">
                    <a:pos x="126" y="0"/>
                  </a:cxn>
                  <a:cxn ang="0">
                    <a:pos x="132" y="5"/>
                  </a:cxn>
                  <a:cxn ang="0">
                    <a:pos x="6" y="152"/>
                  </a:cxn>
                </a:cxnLst>
                <a:rect l="0" t="0" r="r" b="b"/>
                <a:pathLst>
                  <a:path w="132" h="152">
                    <a:moveTo>
                      <a:pt x="6" y="152"/>
                    </a:moveTo>
                    <a:lnTo>
                      <a:pt x="0" y="146"/>
                    </a:lnTo>
                    <a:lnTo>
                      <a:pt x="126" y="0"/>
                    </a:lnTo>
                    <a:lnTo>
                      <a:pt x="132" y="5"/>
                    </a:lnTo>
                    <a:lnTo>
                      <a:pt x="6" y="152"/>
                    </a:lnTo>
                    <a:close/>
                  </a:path>
                </a:pathLst>
              </a:custGeom>
              <a:solidFill>
                <a:srgbClr val="C4C44D"/>
              </a:solidFill>
              <a:ln w="9525">
                <a:noFill/>
                <a:round/>
                <a:headEnd/>
                <a:tailEnd/>
              </a:ln>
            </p:spPr>
            <p:txBody>
              <a:bodyPr/>
              <a:lstStyle/>
              <a:p>
                <a:pPr algn="ctr">
                  <a:defRPr/>
                </a:pPr>
                <a:endParaRPr lang="en-US" b="1" dirty="0">
                  <a:latin typeface="+mn-lt"/>
                  <a:cs typeface="+mn-cs"/>
                </a:endParaRPr>
              </a:p>
            </p:txBody>
          </p:sp>
          <p:sp>
            <p:nvSpPr>
              <p:cNvPr id="434" name="Freeform 290"/>
              <p:cNvSpPr>
                <a:spLocks/>
              </p:cNvSpPr>
              <p:nvPr/>
            </p:nvSpPr>
            <p:spPr bwMode="auto">
              <a:xfrm>
                <a:off x="1606" y="2892"/>
                <a:ext cx="66" cy="75"/>
              </a:xfrm>
              <a:custGeom>
                <a:avLst/>
                <a:gdLst/>
                <a:ahLst/>
                <a:cxnLst>
                  <a:cxn ang="0">
                    <a:pos x="7" y="150"/>
                  </a:cxn>
                  <a:cxn ang="0">
                    <a:pos x="0" y="145"/>
                  </a:cxn>
                  <a:cxn ang="0">
                    <a:pos x="129" y="0"/>
                  </a:cxn>
                  <a:cxn ang="0">
                    <a:pos x="133" y="4"/>
                  </a:cxn>
                  <a:cxn ang="0">
                    <a:pos x="7" y="150"/>
                  </a:cxn>
                </a:cxnLst>
                <a:rect l="0" t="0" r="r" b="b"/>
                <a:pathLst>
                  <a:path w="133" h="150">
                    <a:moveTo>
                      <a:pt x="7" y="150"/>
                    </a:moveTo>
                    <a:lnTo>
                      <a:pt x="0" y="145"/>
                    </a:lnTo>
                    <a:lnTo>
                      <a:pt x="129" y="0"/>
                    </a:lnTo>
                    <a:lnTo>
                      <a:pt x="133" y="4"/>
                    </a:lnTo>
                    <a:lnTo>
                      <a:pt x="7" y="150"/>
                    </a:lnTo>
                    <a:close/>
                  </a:path>
                </a:pathLst>
              </a:custGeom>
              <a:solidFill>
                <a:srgbClr val="C3C34D"/>
              </a:solidFill>
              <a:ln w="9525">
                <a:noFill/>
                <a:round/>
                <a:headEnd/>
                <a:tailEnd/>
              </a:ln>
            </p:spPr>
            <p:txBody>
              <a:bodyPr/>
              <a:lstStyle/>
              <a:p>
                <a:pPr algn="ctr">
                  <a:defRPr/>
                </a:pPr>
                <a:endParaRPr lang="en-US" b="1" dirty="0">
                  <a:latin typeface="+mn-lt"/>
                  <a:cs typeface="+mn-cs"/>
                </a:endParaRPr>
              </a:p>
            </p:txBody>
          </p:sp>
          <p:sp>
            <p:nvSpPr>
              <p:cNvPr id="435" name="Freeform 291"/>
              <p:cNvSpPr>
                <a:spLocks/>
              </p:cNvSpPr>
              <p:nvPr/>
            </p:nvSpPr>
            <p:spPr bwMode="auto">
              <a:xfrm>
                <a:off x="1603" y="2889"/>
                <a:ext cx="67" cy="75"/>
              </a:xfrm>
              <a:custGeom>
                <a:avLst/>
                <a:gdLst/>
                <a:ahLst/>
                <a:cxnLst>
                  <a:cxn ang="0">
                    <a:pos x="6" y="151"/>
                  </a:cxn>
                  <a:cxn ang="0">
                    <a:pos x="0" y="145"/>
                  </a:cxn>
                  <a:cxn ang="0">
                    <a:pos x="130" y="0"/>
                  </a:cxn>
                  <a:cxn ang="0">
                    <a:pos x="135" y="6"/>
                  </a:cxn>
                  <a:cxn ang="0">
                    <a:pos x="6" y="151"/>
                  </a:cxn>
                </a:cxnLst>
                <a:rect l="0" t="0" r="r" b="b"/>
                <a:pathLst>
                  <a:path w="135" h="151">
                    <a:moveTo>
                      <a:pt x="6" y="151"/>
                    </a:moveTo>
                    <a:lnTo>
                      <a:pt x="0" y="145"/>
                    </a:lnTo>
                    <a:lnTo>
                      <a:pt x="130" y="0"/>
                    </a:lnTo>
                    <a:lnTo>
                      <a:pt x="135" y="6"/>
                    </a:lnTo>
                    <a:lnTo>
                      <a:pt x="6" y="151"/>
                    </a:lnTo>
                    <a:close/>
                  </a:path>
                </a:pathLst>
              </a:custGeom>
              <a:solidFill>
                <a:srgbClr val="C2C24D"/>
              </a:solidFill>
              <a:ln w="9525">
                <a:noFill/>
                <a:round/>
                <a:headEnd/>
                <a:tailEnd/>
              </a:ln>
            </p:spPr>
            <p:txBody>
              <a:bodyPr/>
              <a:lstStyle/>
              <a:p>
                <a:pPr algn="ctr">
                  <a:defRPr/>
                </a:pPr>
                <a:endParaRPr lang="en-US" b="1" dirty="0">
                  <a:latin typeface="+mn-lt"/>
                  <a:cs typeface="+mn-cs"/>
                </a:endParaRPr>
              </a:p>
            </p:txBody>
          </p:sp>
          <p:sp>
            <p:nvSpPr>
              <p:cNvPr id="436" name="Freeform 292"/>
              <p:cNvSpPr>
                <a:spLocks/>
              </p:cNvSpPr>
              <p:nvPr/>
            </p:nvSpPr>
            <p:spPr bwMode="auto">
              <a:xfrm>
                <a:off x="1584" y="2876"/>
                <a:ext cx="83" cy="85"/>
              </a:xfrm>
              <a:custGeom>
                <a:avLst/>
                <a:gdLst/>
                <a:ahLst/>
                <a:cxnLst>
                  <a:cxn ang="0">
                    <a:pos x="37" y="170"/>
                  </a:cxn>
                  <a:cxn ang="0">
                    <a:pos x="0" y="142"/>
                  </a:cxn>
                  <a:cxn ang="0">
                    <a:pos x="133" y="0"/>
                  </a:cxn>
                  <a:cxn ang="0">
                    <a:pos x="167" y="25"/>
                  </a:cxn>
                  <a:cxn ang="0">
                    <a:pos x="37" y="170"/>
                  </a:cxn>
                </a:cxnLst>
                <a:rect l="0" t="0" r="r" b="b"/>
                <a:pathLst>
                  <a:path w="167" h="170">
                    <a:moveTo>
                      <a:pt x="37" y="170"/>
                    </a:moveTo>
                    <a:lnTo>
                      <a:pt x="0" y="142"/>
                    </a:lnTo>
                    <a:lnTo>
                      <a:pt x="133" y="0"/>
                    </a:lnTo>
                    <a:lnTo>
                      <a:pt x="167" y="25"/>
                    </a:lnTo>
                    <a:lnTo>
                      <a:pt x="37" y="170"/>
                    </a:lnTo>
                    <a:close/>
                  </a:path>
                </a:pathLst>
              </a:custGeom>
              <a:solidFill>
                <a:srgbClr val="C1C14D"/>
              </a:solidFill>
              <a:ln w="9525">
                <a:noFill/>
                <a:round/>
                <a:headEnd/>
                <a:tailEnd/>
              </a:ln>
            </p:spPr>
            <p:txBody>
              <a:bodyPr/>
              <a:lstStyle/>
              <a:p>
                <a:pPr algn="ctr">
                  <a:defRPr/>
                </a:pPr>
                <a:endParaRPr lang="en-US" b="1" dirty="0">
                  <a:latin typeface="+mn-lt"/>
                  <a:cs typeface="+mn-cs"/>
                </a:endParaRPr>
              </a:p>
            </p:txBody>
          </p:sp>
          <p:sp>
            <p:nvSpPr>
              <p:cNvPr id="437" name="Freeform 293"/>
              <p:cNvSpPr>
                <a:spLocks/>
              </p:cNvSpPr>
              <p:nvPr/>
            </p:nvSpPr>
            <p:spPr bwMode="auto">
              <a:xfrm>
                <a:off x="1600" y="2889"/>
                <a:ext cx="67" cy="75"/>
              </a:xfrm>
              <a:custGeom>
                <a:avLst/>
                <a:gdLst/>
                <a:ahLst/>
                <a:cxnLst>
                  <a:cxn ang="0">
                    <a:pos x="6" y="150"/>
                  </a:cxn>
                  <a:cxn ang="0">
                    <a:pos x="0" y="145"/>
                  </a:cxn>
                  <a:cxn ang="0">
                    <a:pos x="128" y="0"/>
                  </a:cxn>
                  <a:cxn ang="0">
                    <a:pos x="136" y="5"/>
                  </a:cxn>
                  <a:cxn ang="0">
                    <a:pos x="6" y="150"/>
                  </a:cxn>
                </a:cxnLst>
                <a:rect l="0" t="0" r="r" b="b"/>
                <a:pathLst>
                  <a:path w="136" h="150">
                    <a:moveTo>
                      <a:pt x="6" y="150"/>
                    </a:moveTo>
                    <a:lnTo>
                      <a:pt x="0" y="145"/>
                    </a:lnTo>
                    <a:lnTo>
                      <a:pt x="128" y="0"/>
                    </a:lnTo>
                    <a:lnTo>
                      <a:pt x="136" y="5"/>
                    </a:lnTo>
                    <a:lnTo>
                      <a:pt x="6" y="150"/>
                    </a:lnTo>
                    <a:close/>
                  </a:path>
                </a:pathLst>
              </a:custGeom>
              <a:solidFill>
                <a:srgbClr val="C1C14D"/>
              </a:solidFill>
              <a:ln w="9525">
                <a:noFill/>
                <a:round/>
                <a:headEnd/>
                <a:tailEnd/>
              </a:ln>
            </p:spPr>
            <p:txBody>
              <a:bodyPr/>
              <a:lstStyle/>
              <a:p>
                <a:pPr algn="ctr">
                  <a:defRPr/>
                </a:pPr>
                <a:endParaRPr lang="en-US" b="1" dirty="0">
                  <a:latin typeface="+mn-lt"/>
                  <a:cs typeface="+mn-cs"/>
                </a:endParaRPr>
              </a:p>
            </p:txBody>
          </p:sp>
          <p:sp>
            <p:nvSpPr>
              <p:cNvPr id="438" name="Freeform 294"/>
              <p:cNvSpPr>
                <a:spLocks/>
              </p:cNvSpPr>
              <p:nvPr/>
            </p:nvSpPr>
            <p:spPr bwMode="auto">
              <a:xfrm>
                <a:off x="1596" y="2883"/>
                <a:ext cx="69" cy="78"/>
              </a:xfrm>
              <a:custGeom>
                <a:avLst/>
                <a:gdLst/>
                <a:ahLst/>
                <a:cxnLst>
                  <a:cxn ang="0">
                    <a:pos x="8" y="151"/>
                  </a:cxn>
                  <a:cxn ang="0">
                    <a:pos x="0" y="145"/>
                  </a:cxn>
                  <a:cxn ang="0">
                    <a:pos x="130" y="0"/>
                  </a:cxn>
                  <a:cxn ang="0">
                    <a:pos x="136" y="6"/>
                  </a:cxn>
                  <a:cxn ang="0">
                    <a:pos x="8" y="151"/>
                  </a:cxn>
                </a:cxnLst>
                <a:rect l="0" t="0" r="r" b="b"/>
                <a:pathLst>
                  <a:path w="136" h="151">
                    <a:moveTo>
                      <a:pt x="8" y="151"/>
                    </a:moveTo>
                    <a:lnTo>
                      <a:pt x="0" y="145"/>
                    </a:lnTo>
                    <a:lnTo>
                      <a:pt x="130" y="0"/>
                    </a:lnTo>
                    <a:lnTo>
                      <a:pt x="136" y="6"/>
                    </a:lnTo>
                    <a:lnTo>
                      <a:pt x="8" y="151"/>
                    </a:lnTo>
                    <a:close/>
                  </a:path>
                </a:pathLst>
              </a:custGeom>
              <a:solidFill>
                <a:srgbClr val="C0C04C"/>
              </a:solidFill>
              <a:ln w="9525">
                <a:noFill/>
                <a:round/>
                <a:headEnd/>
                <a:tailEnd/>
              </a:ln>
            </p:spPr>
            <p:txBody>
              <a:bodyPr/>
              <a:lstStyle/>
              <a:p>
                <a:pPr algn="ctr">
                  <a:defRPr/>
                </a:pPr>
                <a:endParaRPr lang="en-US" b="1" dirty="0">
                  <a:latin typeface="+mn-lt"/>
                  <a:cs typeface="+mn-cs"/>
                </a:endParaRPr>
              </a:p>
            </p:txBody>
          </p:sp>
          <p:sp>
            <p:nvSpPr>
              <p:cNvPr id="439" name="Freeform 295"/>
              <p:cNvSpPr>
                <a:spLocks/>
              </p:cNvSpPr>
              <p:nvPr/>
            </p:nvSpPr>
            <p:spPr bwMode="auto">
              <a:xfrm>
                <a:off x="1592" y="2881"/>
                <a:ext cx="69" cy="78"/>
              </a:xfrm>
              <a:custGeom>
                <a:avLst/>
                <a:gdLst/>
                <a:ahLst/>
                <a:cxnLst>
                  <a:cxn ang="0">
                    <a:pos x="7" y="148"/>
                  </a:cxn>
                  <a:cxn ang="0">
                    <a:pos x="0" y="143"/>
                  </a:cxn>
                  <a:cxn ang="0">
                    <a:pos x="131" y="0"/>
                  </a:cxn>
                  <a:cxn ang="0">
                    <a:pos x="137" y="3"/>
                  </a:cxn>
                  <a:cxn ang="0">
                    <a:pos x="7" y="148"/>
                  </a:cxn>
                </a:cxnLst>
                <a:rect l="0" t="0" r="r" b="b"/>
                <a:pathLst>
                  <a:path w="137" h="148">
                    <a:moveTo>
                      <a:pt x="7" y="148"/>
                    </a:moveTo>
                    <a:lnTo>
                      <a:pt x="0" y="143"/>
                    </a:lnTo>
                    <a:lnTo>
                      <a:pt x="131" y="0"/>
                    </a:lnTo>
                    <a:lnTo>
                      <a:pt x="137" y="3"/>
                    </a:lnTo>
                    <a:lnTo>
                      <a:pt x="7" y="148"/>
                    </a:lnTo>
                    <a:close/>
                  </a:path>
                </a:pathLst>
              </a:custGeom>
              <a:solidFill>
                <a:srgbClr val="BFBF4C"/>
              </a:solidFill>
              <a:ln w="9525">
                <a:noFill/>
                <a:round/>
                <a:headEnd/>
                <a:tailEnd/>
              </a:ln>
            </p:spPr>
            <p:txBody>
              <a:bodyPr/>
              <a:lstStyle/>
              <a:p>
                <a:pPr algn="ctr">
                  <a:defRPr/>
                </a:pPr>
                <a:endParaRPr lang="en-US" b="1" dirty="0">
                  <a:latin typeface="+mn-lt"/>
                  <a:cs typeface="+mn-cs"/>
                </a:endParaRPr>
              </a:p>
            </p:txBody>
          </p:sp>
          <p:sp>
            <p:nvSpPr>
              <p:cNvPr id="440" name="Freeform 296"/>
              <p:cNvSpPr>
                <a:spLocks/>
              </p:cNvSpPr>
              <p:nvPr/>
            </p:nvSpPr>
            <p:spPr bwMode="auto">
              <a:xfrm>
                <a:off x="1588" y="2879"/>
                <a:ext cx="69" cy="77"/>
              </a:xfrm>
              <a:custGeom>
                <a:avLst/>
                <a:gdLst/>
                <a:ahLst/>
                <a:cxnLst>
                  <a:cxn ang="0">
                    <a:pos x="8" y="149"/>
                  </a:cxn>
                  <a:cxn ang="0">
                    <a:pos x="0" y="143"/>
                  </a:cxn>
                  <a:cxn ang="0">
                    <a:pos x="131" y="0"/>
                  </a:cxn>
                  <a:cxn ang="0">
                    <a:pos x="139" y="6"/>
                  </a:cxn>
                  <a:cxn ang="0">
                    <a:pos x="8" y="149"/>
                  </a:cxn>
                </a:cxnLst>
                <a:rect l="0" t="0" r="r" b="b"/>
                <a:pathLst>
                  <a:path w="139" h="149">
                    <a:moveTo>
                      <a:pt x="8" y="149"/>
                    </a:moveTo>
                    <a:lnTo>
                      <a:pt x="0" y="143"/>
                    </a:lnTo>
                    <a:lnTo>
                      <a:pt x="131" y="0"/>
                    </a:lnTo>
                    <a:lnTo>
                      <a:pt x="139" y="6"/>
                    </a:lnTo>
                    <a:lnTo>
                      <a:pt x="8" y="149"/>
                    </a:lnTo>
                    <a:close/>
                  </a:path>
                </a:pathLst>
              </a:custGeom>
              <a:solidFill>
                <a:srgbClr val="BEBE4B"/>
              </a:solidFill>
              <a:ln w="9525">
                <a:noFill/>
                <a:round/>
                <a:headEnd/>
                <a:tailEnd/>
              </a:ln>
            </p:spPr>
            <p:txBody>
              <a:bodyPr/>
              <a:lstStyle/>
              <a:p>
                <a:pPr algn="ctr">
                  <a:defRPr/>
                </a:pPr>
                <a:endParaRPr lang="en-US" b="1" dirty="0">
                  <a:latin typeface="+mn-lt"/>
                  <a:cs typeface="+mn-cs"/>
                </a:endParaRPr>
              </a:p>
            </p:txBody>
          </p:sp>
          <p:sp>
            <p:nvSpPr>
              <p:cNvPr id="441" name="Freeform 297"/>
              <p:cNvSpPr>
                <a:spLocks/>
              </p:cNvSpPr>
              <p:nvPr/>
            </p:nvSpPr>
            <p:spPr bwMode="auto">
              <a:xfrm>
                <a:off x="1584" y="2876"/>
                <a:ext cx="69" cy="77"/>
              </a:xfrm>
              <a:custGeom>
                <a:avLst/>
                <a:gdLst/>
                <a:ahLst/>
                <a:cxnLst>
                  <a:cxn ang="0">
                    <a:pos x="8" y="148"/>
                  </a:cxn>
                  <a:cxn ang="0">
                    <a:pos x="0" y="142"/>
                  </a:cxn>
                  <a:cxn ang="0">
                    <a:pos x="133" y="0"/>
                  </a:cxn>
                  <a:cxn ang="0">
                    <a:pos x="139" y="5"/>
                  </a:cxn>
                  <a:cxn ang="0">
                    <a:pos x="8" y="148"/>
                  </a:cxn>
                </a:cxnLst>
                <a:rect l="0" t="0" r="r" b="b"/>
                <a:pathLst>
                  <a:path w="139" h="148">
                    <a:moveTo>
                      <a:pt x="8" y="148"/>
                    </a:moveTo>
                    <a:lnTo>
                      <a:pt x="0" y="142"/>
                    </a:lnTo>
                    <a:lnTo>
                      <a:pt x="133" y="0"/>
                    </a:lnTo>
                    <a:lnTo>
                      <a:pt x="139" y="5"/>
                    </a:lnTo>
                    <a:lnTo>
                      <a:pt x="8" y="148"/>
                    </a:lnTo>
                    <a:close/>
                  </a:path>
                </a:pathLst>
              </a:custGeom>
              <a:solidFill>
                <a:srgbClr val="BDBD4B"/>
              </a:solidFill>
              <a:ln w="9525">
                <a:noFill/>
                <a:round/>
                <a:headEnd/>
                <a:tailEnd/>
              </a:ln>
            </p:spPr>
            <p:txBody>
              <a:bodyPr/>
              <a:lstStyle/>
              <a:p>
                <a:pPr algn="ctr">
                  <a:defRPr/>
                </a:pPr>
                <a:endParaRPr lang="en-US" b="1" dirty="0">
                  <a:latin typeface="+mn-lt"/>
                  <a:cs typeface="+mn-cs"/>
                </a:endParaRPr>
              </a:p>
            </p:txBody>
          </p:sp>
          <p:sp>
            <p:nvSpPr>
              <p:cNvPr id="442" name="Freeform 298"/>
              <p:cNvSpPr>
                <a:spLocks/>
              </p:cNvSpPr>
              <p:nvPr/>
            </p:nvSpPr>
            <p:spPr bwMode="auto">
              <a:xfrm>
                <a:off x="1565" y="2865"/>
                <a:ext cx="85" cy="79"/>
              </a:xfrm>
              <a:custGeom>
                <a:avLst/>
                <a:gdLst/>
                <a:ahLst/>
                <a:cxnLst>
                  <a:cxn ang="0">
                    <a:pos x="38" y="165"/>
                  </a:cxn>
                  <a:cxn ang="0">
                    <a:pos x="0" y="139"/>
                  </a:cxn>
                  <a:cxn ang="0">
                    <a:pos x="134" y="0"/>
                  </a:cxn>
                  <a:cxn ang="0">
                    <a:pos x="171" y="23"/>
                  </a:cxn>
                  <a:cxn ang="0">
                    <a:pos x="38" y="165"/>
                  </a:cxn>
                </a:cxnLst>
                <a:rect l="0" t="0" r="r" b="b"/>
                <a:pathLst>
                  <a:path w="171" h="165">
                    <a:moveTo>
                      <a:pt x="38" y="165"/>
                    </a:moveTo>
                    <a:lnTo>
                      <a:pt x="0" y="139"/>
                    </a:lnTo>
                    <a:lnTo>
                      <a:pt x="134" y="0"/>
                    </a:lnTo>
                    <a:lnTo>
                      <a:pt x="171" y="23"/>
                    </a:lnTo>
                    <a:lnTo>
                      <a:pt x="38" y="165"/>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443" name="Freeform 299"/>
              <p:cNvSpPr>
                <a:spLocks/>
              </p:cNvSpPr>
              <p:nvPr/>
            </p:nvSpPr>
            <p:spPr bwMode="auto">
              <a:xfrm>
                <a:off x="1581" y="2874"/>
                <a:ext cx="69" cy="73"/>
              </a:xfrm>
              <a:custGeom>
                <a:avLst/>
                <a:gdLst/>
                <a:ahLst/>
                <a:cxnLst>
                  <a:cxn ang="0">
                    <a:pos x="6" y="146"/>
                  </a:cxn>
                  <a:cxn ang="0">
                    <a:pos x="0" y="143"/>
                  </a:cxn>
                  <a:cxn ang="0">
                    <a:pos x="133" y="0"/>
                  </a:cxn>
                  <a:cxn ang="0">
                    <a:pos x="139" y="4"/>
                  </a:cxn>
                  <a:cxn ang="0">
                    <a:pos x="6" y="146"/>
                  </a:cxn>
                </a:cxnLst>
                <a:rect l="0" t="0" r="r" b="b"/>
                <a:pathLst>
                  <a:path w="139" h="146">
                    <a:moveTo>
                      <a:pt x="6" y="146"/>
                    </a:moveTo>
                    <a:lnTo>
                      <a:pt x="0" y="143"/>
                    </a:lnTo>
                    <a:lnTo>
                      <a:pt x="133" y="0"/>
                    </a:lnTo>
                    <a:lnTo>
                      <a:pt x="139" y="4"/>
                    </a:lnTo>
                    <a:lnTo>
                      <a:pt x="6" y="146"/>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444" name="Freeform 300"/>
              <p:cNvSpPr>
                <a:spLocks/>
              </p:cNvSpPr>
              <p:nvPr/>
            </p:nvSpPr>
            <p:spPr bwMode="auto">
              <a:xfrm>
                <a:off x="1578" y="2872"/>
                <a:ext cx="69" cy="73"/>
              </a:xfrm>
              <a:custGeom>
                <a:avLst/>
                <a:gdLst/>
                <a:ahLst/>
                <a:cxnLst>
                  <a:cxn ang="0">
                    <a:pos x="6" y="147"/>
                  </a:cxn>
                  <a:cxn ang="0">
                    <a:pos x="0" y="141"/>
                  </a:cxn>
                  <a:cxn ang="0">
                    <a:pos x="133" y="0"/>
                  </a:cxn>
                  <a:cxn ang="0">
                    <a:pos x="139" y="4"/>
                  </a:cxn>
                  <a:cxn ang="0">
                    <a:pos x="6" y="147"/>
                  </a:cxn>
                </a:cxnLst>
                <a:rect l="0" t="0" r="r" b="b"/>
                <a:pathLst>
                  <a:path w="139" h="147">
                    <a:moveTo>
                      <a:pt x="6" y="147"/>
                    </a:moveTo>
                    <a:lnTo>
                      <a:pt x="0" y="141"/>
                    </a:lnTo>
                    <a:lnTo>
                      <a:pt x="133" y="0"/>
                    </a:lnTo>
                    <a:lnTo>
                      <a:pt x="139" y="4"/>
                    </a:lnTo>
                    <a:lnTo>
                      <a:pt x="6" y="147"/>
                    </a:lnTo>
                    <a:close/>
                  </a:path>
                </a:pathLst>
              </a:custGeom>
              <a:solidFill>
                <a:srgbClr val="BBBB4A"/>
              </a:solidFill>
              <a:ln w="9525">
                <a:noFill/>
                <a:round/>
                <a:headEnd/>
                <a:tailEnd/>
              </a:ln>
            </p:spPr>
            <p:txBody>
              <a:bodyPr/>
              <a:lstStyle/>
              <a:p>
                <a:pPr algn="ctr">
                  <a:defRPr/>
                </a:pPr>
                <a:endParaRPr lang="en-US" b="1" dirty="0">
                  <a:latin typeface="+mn-lt"/>
                  <a:cs typeface="+mn-cs"/>
                </a:endParaRPr>
              </a:p>
            </p:txBody>
          </p:sp>
          <p:sp>
            <p:nvSpPr>
              <p:cNvPr id="445" name="Freeform 301"/>
              <p:cNvSpPr>
                <a:spLocks/>
              </p:cNvSpPr>
              <p:nvPr/>
            </p:nvSpPr>
            <p:spPr bwMode="auto">
              <a:xfrm>
                <a:off x="1574" y="2870"/>
                <a:ext cx="69" cy="73"/>
              </a:xfrm>
              <a:custGeom>
                <a:avLst/>
                <a:gdLst/>
                <a:ahLst/>
                <a:cxnLst>
                  <a:cxn ang="0">
                    <a:pos x="6" y="145"/>
                  </a:cxn>
                  <a:cxn ang="0">
                    <a:pos x="0" y="141"/>
                  </a:cxn>
                  <a:cxn ang="0">
                    <a:pos x="132" y="0"/>
                  </a:cxn>
                  <a:cxn ang="0">
                    <a:pos x="139" y="4"/>
                  </a:cxn>
                  <a:cxn ang="0">
                    <a:pos x="6" y="145"/>
                  </a:cxn>
                </a:cxnLst>
                <a:rect l="0" t="0" r="r" b="b"/>
                <a:pathLst>
                  <a:path w="139" h="145">
                    <a:moveTo>
                      <a:pt x="6" y="145"/>
                    </a:moveTo>
                    <a:lnTo>
                      <a:pt x="0" y="141"/>
                    </a:lnTo>
                    <a:lnTo>
                      <a:pt x="132" y="0"/>
                    </a:lnTo>
                    <a:lnTo>
                      <a:pt x="139" y="4"/>
                    </a:lnTo>
                    <a:lnTo>
                      <a:pt x="6" y="145"/>
                    </a:lnTo>
                    <a:close/>
                  </a:path>
                </a:pathLst>
              </a:custGeom>
              <a:solidFill>
                <a:srgbClr val="BABA4A"/>
              </a:solidFill>
              <a:ln w="9525">
                <a:noFill/>
                <a:round/>
                <a:headEnd/>
                <a:tailEnd/>
              </a:ln>
            </p:spPr>
            <p:txBody>
              <a:bodyPr/>
              <a:lstStyle/>
              <a:p>
                <a:pPr algn="ctr">
                  <a:defRPr/>
                </a:pPr>
                <a:endParaRPr lang="en-US" b="1" dirty="0">
                  <a:latin typeface="+mn-lt"/>
                  <a:cs typeface="+mn-cs"/>
                </a:endParaRPr>
              </a:p>
            </p:txBody>
          </p:sp>
          <p:sp>
            <p:nvSpPr>
              <p:cNvPr id="446" name="Freeform 302"/>
              <p:cNvSpPr>
                <a:spLocks/>
              </p:cNvSpPr>
              <p:nvPr/>
            </p:nvSpPr>
            <p:spPr bwMode="auto">
              <a:xfrm>
                <a:off x="1571" y="2868"/>
                <a:ext cx="69" cy="73"/>
              </a:xfrm>
              <a:custGeom>
                <a:avLst/>
                <a:gdLst/>
                <a:ahLst/>
                <a:cxnLst>
                  <a:cxn ang="0">
                    <a:pos x="8" y="144"/>
                  </a:cxn>
                  <a:cxn ang="0">
                    <a:pos x="0" y="141"/>
                  </a:cxn>
                  <a:cxn ang="0">
                    <a:pos x="134" y="0"/>
                  </a:cxn>
                  <a:cxn ang="0">
                    <a:pos x="140" y="3"/>
                  </a:cxn>
                  <a:cxn ang="0">
                    <a:pos x="8" y="144"/>
                  </a:cxn>
                </a:cxnLst>
                <a:rect l="0" t="0" r="r" b="b"/>
                <a:pathLst>
                  <a:path w="140" h="144">
                    <a:moveTo>
                      <a:pt x="8" y="144"/>
                    </a:moveTo>
                    <a:lnTo>
                      <a:pt x="0" y="141"/>
                    </a:lnTo>
                    <a:lnTo>
                      <a:pt x="134" y="0"/>
                    </a:lnTo>
                    <a:lnTo>
                      <a:pt x="140" y="3"/>
                    </a:lnTo>
                    <a:lnTo>
                      <a:pt x="8" y="144"/>
                    </a:lnTo>
                    <a:close/>
                  </a:path>
                </a:pathLst>
              </a:custGeom>
              <a:solidFill>
                <a:srgbClr val="B9B949"/>
              </a:solidFill>
              <a:ln w="9525">
                <a:noFill/>
                <a:round/>
                <a:headEnd/>
                <a:tailEnd/>
              </a:ln>
            </p:spPr>
            <p:txBody>
              <a:bodyPr/>
              <a:lstStyle/>
              <a:p>
                <a:pPr algn="ctr">
                  <a:defRPr/>
                </a:pPr>
                <a:endParaRPr lang="en-US" b="1" dirty="0">
                  <a:latin typeface="+mn-lt"/>
                  <a:cs typeface="+mn-cs"/>
                </a:endParaRPr>
              </a:p>
            </p:txBody>
          </p:sp>
          <p:sp>
            <p:nvSpPr>
              <p:cNvPr id="447" name="Freeform 303"/>
              <p:cNvSpPr>
                <a:spLocks/>
              </p:cNvSpPr>
              <p:nvPr/>
            </p:nvSpPr>
            <p:spPr bwMode="auto">
              <a:xfrm>
                <a:off x="1567" y="2866"/>
                <a:ext cx="70" cy="73"/>
              </a:xfrm>
              <a:custGeom>
                <a:avLst/>
                <a:gdLst/>
                <a:ahLst/>
                <a:cxnLst>
                  <a:cxn ang="0">
                    <a:pos x="6" y="145"/>
                  </a:cxn>
                  <a:cxn ang="0">
                    <a:pos x="0" y="141"/>
                  </a:cxn>
                  <a:cxn ang="0">
                    <a:pos x="134" y="0"/>
                  </a:cxn>
                  <a:cxn ang="0">
                    <a:pos x="140" y="4"/>
                  </a:cxn>
                  <a:cxn ang="0">
                    <a:pos x="6" y="145"/>
                  </a:cxn>
                </a:cxnLst>
                <a:rect l="0" t="0" r="r" b="b"/>
                <a:pathLst>
                  <a:path w="140" h="145">
                    <a:moveTo>
                      <a:pt x="6" y="145"/>
                    </a:moveTo>
                    <a:lnTo>
                      <a:pt x="0" y="141"/>
                    </a:lnTo>
                    <a:lnTo>
                      <a:pt x="134" y="0"/>
                    </a:lnTo>
                    <a:lnTo>
                      <a:pt x="140" y="4"/>
                    </a:lnTo>
                    <a:lnTo>
                      <a:pt x="6" y="145"/>
                    </a:lnTo>
                    <a:close/>
                  </a:path>
                </a:pathLst>
              </a:custGeom>
              <a:solidFill>
                <a:srgbClr val="B8B849"/>
              </a:solidFill>
              <a:ln w="9525">
                <a:noFill/>
                <a:round/>
                <a:headEnd/>
                <a:tailEnd/>
              </a:ln>
            </p:spPr>
            <p:txBody>
              <a:bodyPr/>
              <a:lstStyle/>
              <a:p>
                <a:pPr algn="ctr">
                  <a:defRPr/>
                </a:pPr>
                <a:endParaRPr lang="en-US" b="1" dirty="0">
                  <a:latin typeface="+mn-lt"/>
                  <a:cs typeface="+mn-cs"/>
                </a:endParaRPr>
              </a:p>
            </p:txBody>
          </p:sp>
          <p:sp>
            <p:nvSpPr>
              <p:cNvPr id="448" name="Freeform 304"/>
              <p:cNvSpPr>
                <a:spLocks/>
              </p:cNvSpPr>
              <p:nvPr/>
            </p:nvSpPr>
            <p:spPr bwMode="auto">
              <a:xfrm>
                <a:off x="1565" y="2865"/>
                <a:ext cx="70" cy="72"/>
              </a:xfrm>
              <a:custGeom>
                <a:avLst/>
                <a:gdLst/>
                <a:ahLst/>
                <a:cxnLst>
                  <a:cxn ang="0">
                    <a:pos x="6" y="145"/>
                  </a:cxn>
                  <a:cxn ang="0">
                    <a:pos x="0" y="139"/>
                  </a:cxn>
                  <a:cxn ang="0">
                    <a:pos x="134" y="0"/>
                  </a:cxn>
                  <a:cxn ang="0">
                    <a:pos x="140" y="4"/>
                  </a:cxn>
                  <a:cxn ang="0">
                    <a:pos x="6" y="145"/>
                  </a:cxn>
                </a:cxnLst>
                <a:rect l="0" t="0" r="r" b="b"/>
                <a:pathLst>
                  <a:path w="140" h="145">
                    <a:moveTo>
                      <a:pt x="6" y="145"/>
                    </a:moveTo>
                    <a:lnTo>
                      <a:pt x="0" y="139"/>
                    </a:lnTo>
                    <a:lnTo>
                      <a:pt x="134" y="0"/>
                    </a:lnTo>
                    <a:lnTo>
                      <a:pt x="140" y="4"/>
                    </a:lnTo>
                    <a:lnTo>
                      <a:pt x="6" y="145"/>
                    </a:lnTo>
                    <a:close/>
                  </a:path>
                </a:pathLst>
              </a:custGeom>
              <a:solidFill>
                <a:srgbClr val="B7B748"/>
              </a:solidFill>
              <a:ln w="9525">
                <a:noFill/>
                <a:round/>
                <a:headEnd/>
                <a:tailEnd/>
              </a:ln>
            </p:spPr>
            <p:txBody>
              <a:bodyPr/>
              <a:lstStyle/>
              <a:p>
                <a:pPr algn="ctr">
                  <a:defRPr/>
                </a:pPr>
                <a:endParaRPr lang="en-US" b="1" dirty="0">
                  <a:latin typeface="+mn-lt"/>
                  <a:cs typeface="+mn-cs"/>
                </a:endParaRPr>
              </a:p>
            </p:txBody>
          </p:sp>
          <p:sp>
            <p:nvSpPr>
              <p:cNvPr id="449" name="Freeform 305"/>
              <p:cNvSpPr>
                <a:spLocks/>
              </p:cNvSpPr>
              <p:nvPr/>
            </p:nvSpPr>
            <p:spPr bwMode="auto">
              <a:xfrm>
                <a:off x="1543" y="2857"/>
                <a:ext cx="89" cy="79"/>
              </a:xfrm>
              <a:custGeom>
                <a:avLst/>
                <a:gdLst/>
                <a:ahLst/>
                <a:cxnLst>
                  <a:cxn ang="0">
                    <a:pos x="44" y="159"/>
                  </a:cxn>
                  <a:cxn ang="0">
                    <a:pos x="0" y="139"/>
                  </a:cxn>
                  <a:cxn ang="0">
                    <a:pos x="141" y="0"/>
                  </a:cxn>
                  <a:cxn ang="0">
                    <a:pos x="178" y="20"/>
                  </a:cxn>
                  <a:cxn ang="0">
                    <a:pos x="44" y="159"/>
                  </a:cxn>
                </a:cxnLst>
                <a:rect l="0" t="0" r="r" b="b"/>
                <a:pathLst>
                  <a:path w="178" h="159">
                    <a:moveTo>
                      <a:pt x="44" y="159"/>
                    </a:moveTo>
                    <a:lnTo>
                      <a:pt x="0" y="139"/>
                    </a:lnTo>
                    <a:lnTo>
                      <a:pt x="141" y="0"/>
                    </a:lnTo>
                    <a:lnTo>
                      <a:pt x="178" y="20"/>
                    </a:lnTo>
                    <a:lnTo>
                      <a:pt x="44" y="159"/>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450" name="Freeform 306"/>
              <p:cNvSpPr>
                <a:spLocks/>
              </p:cNvSpPr>
              <p:nvPr/>
            </p:nvSpPr>
            <p:spPr bwMode="auto">
              <a:xfrm>
                <a:off x="1560" y="2863"/>
                <a:ext cx="71" cy="71"/>
              </a:xfrm>
              <a:custGeom>
                <a:avLst/>
                <a:gdLst/>
                <a:ahLst/>
                <a:cxnLst>
                  <a:cxn ang="0">
                    <a:pos x="8" y="142"/>
                  </a:cxn>
                  <a:cxn ang="0">
                    <a:pos x="0" y="141"/>
                  </a:cxn>
                  <a:cxn ang="0">
                    <a:pos x="136" y="0"/>
                  </a:cxn>
                  <a:cxn ang="0">
                    <a:pos x="142" y="3"/>
                  </a:cxn>
                  <a:cxn ang="0">
                    <a:pos x="8" y="142"/>
                  </a:cxn>
                </a:cxnLst>
                <a:rect l="0" t="0" r="r" b="b"/>
                <a:pathLst>
                  <a:path w="142" h="142">
                    <a:moveTo>
                      <a:pt x="8" y="142"/>
                    </a:moveTo>
                    <a:lnTo>
                      <a:pt x="0" y="141"/>
                    </a:lnTo>
                    <a:lnTo>
                      <a:pt x="136" y="0"/>
                    </a:lnTo>
                    <a:lnTo>
                      <a:pt x="142" y="3"/>
                    </a:lnTo>
                    <a:lnTo>
                      <a:pt x="8" y="142"/>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451" name="Freeform 307"/>
              <p:cNvSpPr>
                <a:spLocks/>
              </p:cNvSpPr>
              <p:nvPr/>
            </p:nvSpPr>
            <p:spPr bwMode="auto">
              <a:xfrm>
                <a:off x="1558" y="2861"/>
                <a:ext cx="71" cy="72"/>
              </a:xfrm>
              <a:custGeom>
                <a:avLst/>
                <a:gdLst/>
                <a:ahLst/>
                <a:cxnLst>
                  <a:cxn ang="0">
                    <a:pos x="6" y="145"/>
                  </a:cxn>
                  <a:cxn ang="0">
                    <a:pos x="0" y="141"/>
                  </a:cxn>
                  <a:cxn ang="0">
                    <a:pos x="136" y="0"/>
                  </a:cxn>
                  <a:cxn ang="0">
                    <a:pos x="142" y="4"/>
                  </a:cxn>
                  <a:cxn ang="0">
                    <a:pos x="6" y="145"/>
                  </a:cxn>
                </a:cxnLst>
                <a:rect l="0" t="0" r="r" b="b"/>
                <a:pathLst>
                  <a:path w="142" h="145">
                    <a:moveTo>
                      <a:pt x="6" y="145"/>
                    </a:moveTo>
                    <a:lnTo>
                      <a:pt x="0" y="141"/>
                    </a:lnTo>
                    <a:lnTo>
                      <a:pt x="136" y="0"/>
                    </a:lnTo>
                    <a:lnTo>
                      <a:pt x="142" y="4"/>
                    </a:lnTo>
                    <a:lnTo>
                      <a:pt x="6" y="145"/>
                    </a:lnTo>
                    <a:close/>
                  </a:path>
                </a:pathLst>
              </a:custGeom>
              <a:solidFill>
                <a:srgbClr val="B5B547"/>
              </a:solidFill>
              <a:ln w="9525">
                <a:noFill/>
                <a:round/>
                <a:headEnd/>
                <a:tailEnd/>
              </a:ln>
            </p:spPr>
            <p:txBody>
              <a:bodyPr/>
              <a:lstStyle/>
              <a:p>
                <a:pPr algn="ctr">
                  <a:defRPr/>
                </a:pPr>
                <a:endParaRPr lang="en-US" b="1" dirty="0">
                  <a:latin typeface="+mn-lt"/>
                  <a:cs typeface="+mn-cs"/>
                </a:endParaRPr>
              </a:p>
            </p:txBody>
          </p:sp>
          <p:sp>
            <p:nvSpPr>
              <p:cNvPr id="452" name="Freeform 308"/>
              <p:cNvSpPr>
                <a:spLocks/>
              </p:cNvSpPr>
              <p:nvPr/>
            </p:nvSpPr>
            <p:spPr bwMode="auto">
              <a:xfrm>
                <a:off x="1552" y="2860"/>
                <a:ext cx="72" cy="71"/>
              </a:xfrm>
              <a:custGeom>
                <a:avLst/>
                <a:gdLst/>
                <a:ahLst/>
                <a:cxnLst>
                  <a:cxn ang="0">
                    <a:pos x="8" y="143"/>
                  </a:cxn>
                  <a:cxn ang="0">
                    <a:pos x="0" y="139"/>
                  </a:cxn>
                  <a:cxn ang="0">
                    <a:pos x="137" y="0"/>
                  </a:cxn>
                  <a:cxn ang="0">
                    <a:pos x="144" y="2"/>
                  </a:cxn>
                  <a:cxn ang="0">
                    <a:pos x="8" y="143"/>
                  </a:cxn>
                </a:cxnLst>
                <a:rect l="0" t="0" r="r" b="b"/>
                <a:pathLst>
                  <a:path w="144" h="143">
                    <a:moveTo>
                      <a:pt x="8" y="143"/>
                    </a:moveTo>
                    <a:lnTo>
                      <a:pt x="0" y="139"/>
                    </a:lnTo>
                    <a:lnTo>
                      <a:pt x="137" y="0"/>
                    </a:lnTo>
                    <a:lnTo>
                      <a:pt x="144" y="2"/>
                    </a:lnTo>
                    <a:lnTo>
                      <a:pt x="8" y="143"/>
                    </a:lnTo>
                    <a:close/>
                  </a:path>
                </a:pathLst>
              </a:custGeom>
              <a:solidFill>
                <a:srgbClr val="B4B447"/>
              </a:solidFill>
              <a:ln w="9525">
                <a:noFill/>
                <a:round/>
                <a:headEnd/>
                <a:tailEnd/>
              </a:ln>
            </p:spPr>
            <p:txBody>
              <a:bodyPr/>
              <a:lstStyle/>
              <a:p>
                <a:pPr algn="ctr">
                  <a:defRPr/>
                </a:pPr>
                <a:endParaRPr lang="en-US" b="1" dirty="0">
                  <a:latin typeface="+mn-lt"/>
                  <a:cs typeface="+mn-cs"/>
                </a:endParaRPr>
              </a:p>
            </p:txBody>
          </p:sp>
          <p:sp>
            <p:nvSpPr>
              <p:cNvPr id="453" name="Freeform 309"/>
              <p:cNvSpPr>
                <a:spLocks/>
              </p:cNvSpPr>
              <p:nvPr/>
            </p:nvSpPr>
            <p:spPr bwMode="auto">
              <a:xfrm>
                <a:off x="1551" y="2858"/>
                <a:ext cx="72" cy="72"/>
              </a:xfrm>
              <a:custGeom>
                <a:avLst/>
                <a:gdLst/>
                <a:ahLst/>
                <a:cxnLst>
                  <a:cxn ang="0">
                    <a:pos x="6" y="143"/>
                  </a:cxn>
                  <a:cxn ang="0">
                    <a:pos x="0" y="139"/>
                  </a:cxn>
                  <a:cxn ang="0">
                    <a:pos x="137" y="0"/>
                  </a:cxn>
                  <a:cxn ang="0">
                    <a:pos x="143" y="4"/>
                  </a:cxn>
                  <a:cxn ang="0">
                    <a:pos x="6" y="143"/>
                  </a:cxn>
                </a:cxnLst>
                <a:rect l="0" t="0" r="r" b="b"/>
                <a:pathLst>
                  <a:path w="143" h="143">
                    <a:moveTo>
                      <a:pt x="6" y="143"/>
                    </a:moveTo>
                    <a:lnTo>
                      <a:pt x="0" y="139"/>
                    </a:lnTo>
                    <a:lnTo>
                      <a:pt x="137" y="0"/>
                    </a:lnTo>
                    <a:lnTo>
                      <a:pt x="143" y="4"/>
                    </a:lnTo>
                    <a:lnTo>
                      <a:pt x="6" y="143"/>
                    </a:lnTo>
                    <a:close/>
                  </a:path>
                </a:pathLst>
              </a:custGeom>
              <a:solidFill>
                <a:srgbClr val="B3B346"/>
              </a:solidFill>
              <a:ln w="9525">
                <a:noFill/>
                <a:round/>
                <a:headEnd/>
                <a:tailEnd/>
              </a:ln>
            </p:spPr>
            <p:txBody>
              <a:bodyPr/>
              <a:lstStyle/>
              <a:p>
                <a:pPr algn="ctr">
                  <a:defRPr/>
                </a:pPr>
                <a:endParaRPr lang="en-US" b="1" dirty="0">
                  <a:latin typeface="+mn-lt"/>
                  <a:cs typeface="+mn-cs"/>
                </a:endParaRPr>
              </a:p>
            </p:txBody>
          </p:sp>
          <p:sp>
            <p:nvSpPr>
              <p:cNvPr id="454" name="Freeform 310"/>
              <p:cNvSpPr>
                <a:spLocks/>
              </p:cNvSpPr>
              <p:nvPr/>
            </p:nvSpPr>
            <p:spPr bwMode="auto">
              <a:xfrm>
                <a:off x="1545" y="2858"/>
                <a:ext cx="76" cy="72"/>
              </a:xfrm>
              <a:custGeom>
                <a:avLst/>
                <a:gdLst/>
                <a:ahLst/>
                <a:cxnLst>
                  <a:cxn ang="0">
                    <a:pos x="8" y="142"/>
                  </a:cxn>
                  <a:cxn ang="0">
                    <a:pos x="0" y="139"/>
                  </a:cxn>
                  <a:cxn ang="0">
                    <a:pos x="139" y="0"/>
                  </a:cxn>
                  <a:cxn ang="0">
                    <a:pos x="145" y="3"/>
                  </a:cxn>
                  <a:cxn ang="0">
                    <a:pos x="8" y="142"/>
                  </a:cxn>
                </a:cxnLst>
                <a:rect l="0" t="0" r="r" b="b"/>
                <a:pathLst>
                  <a:path w="145" h="142">
                    <a:moveTo>
                      <a:pt x="8" y="142"/>
                    </a:moveTo>
                    <a:lnTo>
                      <a:pt x="0" y="139"/>
                    </a:lnTo>
                    <a:lnTo>
                      <a:pt x="139" y="0"/>
                    </a:lnTo>
                    <a:lnTo>
                      <a:pt x="145" y="3"/>
                    </a:lnTo>
                    <a:lnTo>
                      <a:pt x="8" y="142"/>
                    </a:lnTo>
                    <a:close/>
                  </a:path>
                </a:pathLst>
              </a:custGeom>
              <a:solidFill>
                <a:srgbClr val="B2B246"/>
              </a:solidFill>
              <a:ln w="9525">
                <a:noFill/>
                <a:round/>
                <a:headEnd/>
                <a:tailEnd/>
              </a:ln>
            </p:spPr>
            <p:txBody>
              <a:bodyPr/>
              <a:lstStyle/>
              <a:p>
                <a:pPr algn="ctr">
                  <a:defRPr/>
                </a:pPr>
                <a:endParaRPr lang="en-US" b="1" dirty="0">
                  <a:latin typeface="+mn-lt"/>
                  <a:cs typeface="+mn-cs"/>
                </a:endParaRPr>
              </a:p>
            </p:txBody>
          </p:sp>
          <p:sp>
            <p:nvSpPr>
              <p:cNvPr id="455" name="Freeform 311"/>
              <p:cNvSpPr>
                <a:spLocks/>
              </p:cNvSpPr>
              <p:nvPr/>
            </p:nvSpPr>
            <p:spPr bwMode="auto">
              <a:xfrm>
                <a:off x="1543" y="2857"/>
                <a:ext cx="73" cy="72"/>
              </a:xfrm>
              <a:custGeom>
                <a:avLst/>
                <a:gdLst/>
                <a:ahLst/>
                <a:cxnLst>
                  <a:cxn ang="0">
                    <a:pos x="8" y="143"/>
                  </a:cxn>
                  <a:cxn ang="0">
                    <a:pos x="0" y="139"/>
                  </a:cxn>
                  <a:cxn ang="0">
                    <a:pos x="141" y="0"/>
                  </a:cxn>
                  <a:cxn ang="0">
                    <a:pos x="147" y="4"/>
                  </a:cxn>
                  <a:cxn ang="0">
                    <a:pos x="8" y="143"/>
                  </a:cxn>
                </a:cxnLst>
                <a:rect l="0" t="0" r="r" b="b"/>
                <a:pathLst>
                  <a:path w="147" h="143">
                    <a:moveTo>
                      <a:pt x="8" y="143"/>
                    </a:moveTo>
                    <a:lnTo>
                      <a:pt x="0" y="139"/>
                    </a:lnTo>
                    <a:lnTo>
                      <a:pt x="141" y="0"/>
                    </a:lnTo>
                    <a:lnTo>
                      <a:pt x="147" y="4"/>
                    </a:lnTo>
                    <a:lnTo>
                      <a:pt x="8" y="143"/>
                    </a:lnTo>
                    <a:close/>
                  </a:path>
                </a:pathLst>
              </a:custGeom>
              <a:solidFill>
                <a:srgbClr val="B1B146"/>
              </a:solidFill>
              <a:ln w="9525">
                <a:noFill/>
                <a:round/>
                <a:headEnd/>
                <a:tailEnd/>
              </a:ln>
            </p:spPr>
            <p:txBody>
              <a:bodyPr/>
              <a:lstStyle/>
              <a:p>
                <a:pPr algn="ctr">
                  <a:defRPr/>
                </a:pPr>
                <a:endParaRPr lang="en-US" b="1" dirty="0">
                  <a:latin typeface="+mn-lt"/>
                  <a:cs typeface="+mn-cs"/>
                </a:endParaRPr>
              </a:p>
            </p:txBody>
          </p:sp>
          <p:sp>
            <p:nvSpPr>
              <p:cNvPr id="456" name="Freeform 312"/>
              <p:cNvSpPr>
                <a:spLocks/>
              </p:cNvSpPr>
              <p:nvPr/>
            </p:nvSpPr>
            <p:spPr bwMode="auto">
              <a:xfrm>
                <a:off x="1522" y="2847"/>
                <a:ext cx="91" cy="79"/>
              </a:xfrm>
              <a:custGeom>
                <a:avLst/>
                <a:gdLst/>
                <a:ahLst/>
                <a:cxnLst>
                  <a:cxn ang="0">
                    <a:pos x="43" y="154"/>
                  </a:cxn>
                  <a:cxn ang="0">
                    <a:pos x="0" y="137"/>
                  </a:cxn>
                  <a:cxn ang="0">
                    <a:pos x="144" y="0"/>
                  </a:cxn>
                  <a:cxn ang="0">
                    <a:pos x="184" y="15"/>
                  </a:cxn>
                  <a:cxn ang="0">
                    <a:pos x="43" y="154"/>
                  </a:cxn>
                </a:cxnLst>
                <a:rect l="0" t="0" r="r" b="b"/>
                <a:pathLst>
                  <a:path w="184" h="154">
                    <a:moveTo>
                      <a:pt x="43" y="154"/>
                    </a:moveTo>
                    <a:lnTo>
                      <a:pt x="0" y="137"/>
                    </a:lnTo>
                    <a:lnTo>
                      <a:pt x="144" y="0"/>
                    </a:lnTo>
                    <a:lnTo>
                      <a:pt x="184" y="15"/>
                    </a:lnTo>
                    <a:lnTo>
                      <a:pt x="43" y="154"/>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457" name="Freeform 313"/>
              <p:cNvSpPr>
                <a:spLocks/>
              </p:cNvSpPr>
              <p:nvPr/>
            </p:nvSpPr>
            <p:spPr bwMode="auto">
              <a:xfrm>
                <a:off x="1540" y="2856"/>
                <a:ext cx="73" cy="71"/>
              </a:xfrm>
              <a:custGeom>
                <a:avLst/>
                <a:gdLst/>
                <a:ahLst/>
                <a:cxnLst>
                  <a:cxn ang="0">
                    <a:pos x="6" y="141"/>
                  </a:cxn>
                  <a:cxn ang="0">
                    <a:pos x="0" y="139"/>
                  </a:cxn>
                  <a:cxn ang="0">
                    <a:pos x="139" y="0"/>
                  </a:cxn>
                  <a:cxn ang="0">
                    <a:pos x="147" y="2"/>
                  </a:cxn>
                  <a:cxn ang="0">
                    <a:pos x="6" y="141"/>
                  </a:cxn>
                </a:cxnLst>
                <a:rect l="0" t="0" r="r" b="b"/>
                <a:pathLst>
                  <a:path w="147" h="141">
                    <a:moveTo>
                      <a:pt x="6" y="141"/>
                    </a:moveTo>
                    <a:lnTo>
                      <a:pt x="0" y="139"/>
                    </a:lnTo>
                    <a:lnTo>
                      <a:pt x="139" y="0"/>
                    </a:lnTo>
                    <a:lnTo>
                      <a:pt x="147" y="2"/>
                    </a:lnTo>
                    <a:lnTo>
                      <a:pt x="6" y="141"/>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458" name="Freeform 314"/>
              <p:cNvSpPr>
                <a:spLocks/>
              </p:cNvSpPr>
              <p:nvPr/>
            </p:nvSpPr>
            <p:spPr bwMode="auto">
              <a:xfrm>
                <a:off x="1536" y="2856"/>
                <a:ext cx="74" cy="70"/>
              </a:xfrm>
              <a:custGeom>
                <a:avLst/>
                <a:gdLst/>
                <a:ahLst/>
                <a:cxnLst>
                  <a:cxn ang="0">
                    <a:pos x="8" y="141"/>
                  </a:cxn>
                  <a:cxn ang="0">
                    <a:pos x="0" y="137"/>
                  </a:cxn>
                  <a:cxn ang="0">
                    <a:pos x="141" y="0"/>
                  </a:cxn>
                  <a:cxn ang="0">
                    <a:pos x="147" y="2"/>
                  </a:cxn>
                  <a:cxn ang="0">
                    <a:pos x="8" y="141"/>
                  </a:cxn>
                </a:cxnLst>
                <a:rect l="0" t="0" r="r" b="b"/>
                <a:pathLst>
                  <a:path w="147" h="141">
                    <a:moveTo>
                      <a:pt x="8" y="141"/>
                    </a:moveTo>
                    <a:lnTo>
                      <a:pt x="0" y="137"/>
                    </a:lnTo>
                    <a:lnTo>
                      <a:pt x="141" y="0"/>
                    </a:lnTo>
                    <a:lnTo>
                      <a:pt x="147" y="2"/>
                    </a:lnTo>
                    <a:lnTo>
                      <a:pt x="8" y="141"/>
                    </a:lnTo>
                    <a:close/>
                  </a:path>
                </a:pathLst>
              </a:custGeom>
              <a:solidFill>
                <a:srgbClr val="AFAF45"/>
              </a:solidFill>
              <a:ln w="9525">
                <a:noFill/>
                <a:round/>
                <a:headEnd/>
                <a:tailEnd/>
              </a:ln>
            </p:spPr>
            <p:txBody>
              <a:bodyPr/>
              <a:lstStyle/>
              <a:p>
                <a:pPr algn="ctr">
                  <a:defRPr/>
                </a:pPr>
                <a:endParaRPr lang="en-US" b="1" dirty="0">
                  <a:latin typeface="+mn-lt"/>
                  <a:cs typeface="+mn-cs"/>
                </a:endParaRPr>
              </a:p>
            </p:txBody>
          </p:sp>
          <p:sp>
            <p:nvSpPr>
              <p:cNvPr id="459" name="Freeform 315"/>
              <p:cNvSpPr>
                <a:spLocks/>
              </p:cNvSpPr>
              <p:nvPr/>
            </p:nvSpPr>
            <p:spPr bwMode="auto">
              <a:xfrm>
                <a:off x="1531" y="2851"/>
                <a:ext cx="76" cy="73"/>
              </a:xfrm>
              <a:custGeom>
                <a:avLst/>
                <a:gdLst/>
                <a:ahLst/>
                <a:cxnLst>
                  <a:cxn ang="0">
                    <a:pos x="7" y="141"/>
                  </a:cxn>
                  <a:cxn ang="0">
                    <a:pos x="0" y="140"/>
                  </a:cxn>
                  <a:cxn ang="0">
                    <a:pos x="142" y="0"/>
                  </a:cxn>
                  <a:cxn ang="0">
                    <a:pos x="148" y="4"/>
                  </a:cxn>
                  <a:cxn ang="0">
                    <a:pos x="7" y="141"/>
                  </a:cxn>
                </a:cxnLst>
                <a:rect l="0" t="0" r="r" b="b"/>
                <a:pathLst>
                  <a:path w="148" h="141">
                    <a:moveTo>
                      <a:pt x="7" y="141"/>
                    </a:moveTo>
                    <a:lnTo>
                      <a:pt x="0" y="140"/>
                    </a:lnTo>
                    <a:lnTo>
                      <a:pt x="142" y="0"/>
                    </a:lnTo>
                    <a:lnTo>
                      <a:pt x="148" y="4"/>
                    </a:lnTo>
                    <a:lnTo>
                      <a:pt x="7" y="141"/>
                    </a:lnTo>
                    <a:close/>
                  </a:path>
                </a:pathLst>
              </a:custGeom>
              <a:solidFill>
                <a:srgbClr val="AEAE45"/>
              </a:solidFill>
              <a:ln w="9525">
                <a:noFill/>
                <a:round/>
                <a:headEnd/>
                <a:tailEnd/>
              </a:ln>
            </p:spPr>
            <p:txBody>
              <a:bodyPr/>
              <a:lstStyle/>
              <a:p>
                <a:pPr algn="ctr">
                  <a:defRPr/>
                </a:pPr>
                <a:endParaRPr lang="en-US" b="1" dirty="0">
                  <a:latin typeface="+mn-lt"/>
                  <a:cs typeface="+mn-cs"/>
                </a:endParaRPr>
              </a:p>
            </p:txBody>
          </p:sp>
          <p:sp>
            <p:nvSpPr>
              <p:cNvPr id="460" name="Freeform 316"/>
              <p:cNvSpPr>
                <a:spLocks/>
              </p:cNvSpPr>
              <p:nvPr/>
            </p:nvSpPr>
            <p:spPr bwMode="auto">
              <a:xfrm>
                <a:off x="1528" y="2850"/>
                <a:ext cx="75" cy="73"/>
              </a:xfrm>
              <a:custGeom>
                <a:avLst/>
                <a:gdLst/>
                <a:ahLst/>
                <a:cxnLst>
                  <a:cxn ang="0">
                    <a:pos x="8" y="141"/>
                  </a:cxn>
                  <a:cxn ang="0">
                    <a:pos x="0" y="137"/>
                  </a:cxn>
                  <a:cxn ang="0">
                    <a:pos x="142" y="0"/>
                  </a:cxn>
                  <a:cxn ang="0">
                    <a:pos x="150" y="1"/>
                  </a:cxn>
                  <a:cxn ang="0">
                    <a:pos x="8" y="141"/>
                  </a:cxn>
                </a:cxnLst>
                <a:rect l="0" t="0" r="r" b="b"/>
                <a:pathLst>
                  <a:path w="150" h="141">
                    <a:moveTo>
                      <a:pt x="8" y="141"/>
                    </a:moveTo>
                    <a:lnTo>
                      <a:pt x="0" y="137"/>
                    </a:lnTo>
                    <a:lnTo>
                      <a:pt x="142" y="0"/>
                    </a:lnTo>
                    <a:lnTo>
                      <a:pt x="150" y="1"/>
                    </a:lnTo>
                    <a:lnTo>
                      <a:pt x="8" y="141"/>
                    </a:lnTo>
                    <a:close/>
                  </a:path>
                </a:pathLst>
              </a:custGeom>
              <a:solidFill>
                <a:srgbClr val="ADAD44"/>
              </a:solidFill>
              <a:ln w="9525">
                <a:noFill/>
                <a:round/>
                <a:headEnd/>
                <a:tailEnd/>
              </a:ln>
            </p:spPr>
            <p:txBody>
              <a:bodyPr/>
              <a:lstStyle/>
              <a:p>
                <a:pPr algn="ctr">
                  <a:defRPr/>
                </a:pPr>
                <a:endParaRPr lang="en-US" b="1" dirty="0">
                  <a:latin typeface="+mn-lt"/>
                  <a:cs typeface="+mn-cs"/>
                </a:endParaRPr>
              </a:p>
            </p:txBody>
          </p:sp>
          <p:sp>
            <p:nvSpPr>
              <p:cNvPr id="461" name="Freeform 317"/>
              <p:cNvSpPr>
                <a:spLocks/>
              </p:cNvSpPr>
              <p:nvPr/>
            </p:nvSpPr>
            <p:spPr bwMode="auto">
              <a:xfrm>
                <a:off x="1523" y="2849"/>
                <a:ext cx="76" cy="72"/>
              </a:xfrm>
              <a:custGeom>
                <a:avLst/>
                <a:gdLst/>
                <a:ahLst/>
                <a:cxnLst>
                  <a:cxn ang="0">
                    <a:pos x="6" y="139"/>
                  </a:cxn>
                  <a:cxn ang="0">
                    <a:pos x="0" y="137"/>
                  </a:cxn>
                  <a:cxn ang="0">
                    <a:pos x="142" y="0"/>
                  </a:cxn>
                  <a:cxn ang="0">
                    <a:pos x="148" y="2"/>
                  </a:cxn>
                  <a:cxn ang="0">
                    <a:pos x="6" y="139"/>
                  </a:cxn>
                </a:cxnLst>
                <a:rect l="0" t="0" r="r" b="b"/>
                <a:pathLst>
                  <a:path w="148" h="139">
                    <a:moveTo>
                      <a:pt x="6" y="139"/>
                    </a:moveTo>
                    <a:lnTo>
                      <a:pt x="0" y="137"/>
                    </a:lnTo>
                    <a:lnTo>
                      <a:pt x="142" y="0"/>
                    </a:lnTo>
                    <a:lnTo>
                      <a:pt x="148" y="2"/>
                    </a:lnTo>
                    <a:lnTo>
                      <a:pt x="6" y="139"/>
                    </a:lnTo>
                    <a:close/>
                  </a:path>
                </a:pathLst>
              </a:custGeom>
              <a:solidFill>
                <a:srgbClr val="ACAC44"/>
              </a:solidFill>
              <a:ln w="9525">
                <a:noFill/>
                <a:round/>
                <a:headEnd/>
                <a:tailEnd/>
              </a:ln>
            </p:spPr>
            <p:txBody>
              <a:bodyPr/>
              <a:lstStyle/>
              <a:p>
                <a:pPr algn="ctr">
                  <a:defRPr/>
                </a:pPr>
                <a:endParaRPr lang="en-US" b="1" dirty="0">
                  <a:latin typeface="+mn-lt"/>
                  <a:cs typeface="+mn-cs"/>
                </a:endParaRPr>
              </a:p>
            </p:txBody>
          </p:sp>
          <p:sp>
            <p:nvSpPr>
              <p:cNvPr id="462" name="Freeform 318"/>
              <p:cNvSpPr>
                <a:spLocks/>
              </p:cNvSpPr>
              <p:nvPr/>
            </p:nvSpPr>
            <p:spPr bwMode="auto">
              <a:xfrm>
                <a:off x="1522" y="2847"/>
                <a:ext cx="74" cy="74"/>
              </a:xfrm>
              <a:custGeom>
                <a:avLst/>
                <a:gdLst/>
                <a:ahLst/>
                <a:cxnLst>
                  <a:cxn ang="0">
                    <a:pos x="8" y="141"/>
                  </a:cxn>
                  <a:cxn ang="0">
                    <a:pos x="0" y="137"/>
                  </a:cxn>
                  <a:cxn ang="0">
                    <a:pos x="144" y="0"/>
                  </a:cxn>
                  <a:cxn ang="0">
                    <a:pos x="150" y="4"/>
                  </a:cxn>
                  <a:cxn ang="0">
                    <a:pos x="8" y="141"/>
                  </a:cxn>
                </a:cxnLst>
                <a:rect l="0" t="0" r="r" b="b"/>
                <a:pathLst>
                  <a:path w="150" h="141">
                    <a:moveTo>
                      <a:pt x="8" y="141"/>
                    </a:moveTo>
                    <a:lnTo>
                      <a:pt x="0" y="137"/>
                    </a:lnTo>
                    <a:lnTo>
                      <a:pt x="144" y="0"/>
                    </a:lnTo>
                    <a:lnTo>
                      <a:pt x="150" y="4"/>
                    </a:lnTo>
                    <a:lnTo>
                      <a:pt x="8" y="141"/>
                    </a:lnTo>
                    <a:close/>
                  </a:path>
                </a:pathLst>
              </a:custGeom>
              <a:solidFill>
                <a:srgbClr val="ABAB44"/>
              </a:solidFill>
              <a:ln w="9525">
                <a:noFill/>
                <a:round/>
                <a:headEnd/>
                <a:tailEnd/>
              </a:ln>
            </p:spPr>
            <p:txBody>
              <a:bodyPr/>
              <a:lstStyle/>
              <a:p>
                <a:pPr algn="ctr">
                  <a:defRPr/>
                </a:pPr>
                <a:endParaRPr lang="en-US" b="1" dirty="0">
                  <a:latin typeface="+mn-lt"/>
                  <a:cs typeface="+mn-cs"/>
                </a:endParaRPr>
              </a:p>
            </p:txBody>
          </p:sp>
          <p:sp>
            <p:nvSpPr>
              <p:cNvPr id="463" name="Freeform 319"/>
              <p:cNvSpPr>
                <a:spLocks/>
              </p:cNvSpPr>
              <p:nvPr/>
            </p:nvSpPr>
            <p:spPr bwMode="auto">
              <a:xfrm>
                <a:off x="1498" y="2841"/>
                <a:ext cx="95" cy="78"/>
              </a:xfrm>
              <a:custGeom>
                <a:avLst/>
                <a:gdLst/>
                <a:ahLst/>
                <a:cxnLst>
                  <a:cxn ang="0">
                    <a:pos x="46" y="148"/>
                  </a:cxn>
                  <a:cxn ang="0">
                    <a:pos x="0" y="135"/>
                  </a:cxn>
                  <a:cxn ang="0">
                    <a:pos x="148" y="0"/>
                  </a:cxn>
                  <a:cxn ang="0">
                    <a:pos x="190" y="11"/>
                  </a:cxn>
                  <a:cxn ang="0">
                    <a:pos x="46" y="148"/>
                  </a:cxn>
                </a:cxnLst>
                <a:rect l="0" t="0" r="r" b="b"/>
                <a:pathLst>
                  <a:path w="190" h="148">
                    <a:moveTo>
                      <a:pt x="46" y="148"/>
                    </a:moveTo>
                    <a:lnTo>
                      <a:pt x="0" y="135"/>
                    </a:lnTo>
                    <a:lnTo>
                      <a:pt x="148" y="0"/>
                    </a:lnTo>
                    <a:lnTo>
                      <a:pt x="190" y="11"/>
                    </a:lnTo>
                    <a:lnTo>
                      <a:pt x="46" y="148"/>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464" name="Freeform 320"/>
              <p:cNvSpPr>
                <a:spLocks/>
              </p:cNvSpPr>
              <p:nvPr/>
            </p:nvSpPr>
            <p:spPr bwMode="auto">
              <a:xfrm>
                <a:off x="1518" y="2846"/>
                <a:ext cx="75" cy="73"/>
              </a:xfrm>
              <a:custGeom>
                <a:avLst/>
                <a:gdLst/>
                <a:ahLst/>
                <a:cxnLst>
                  <a:cxn ang="0">
                    <a:pos x="8" y="139"/>
                  </a:cxn>
                  <a:cxn ang="0">
                    <a:pos x="0" y="137"/>
                  </a:cxn>
                  <a:cxn ang="0">
                    <a:pos x="144" y="0"/>
                  </a:cxn>
                  <a:cxn ang="0">
                    <a:pos x="152" y="2"/>
                  </a:cxn>
                  <a:cxn ang="0">
                    <a:pos x="8" y="139"/>
                  </a:cxn>
                </a:cxnLst>
                <a:rect l="0" t="0" r="r" b="b"/>
                <a:pathLst>
                  <a:path w="152" h="139">
                    <a:moveTo>
                      <a:pt x="8" y="139"/>
                    </a:moveTo>
                    <a:lnTo>
                      <a:pt x="0" y="137"/>
                    </a:lnTo>
                    <a:lnTo>
                      <a:pt x="144" y="0"/>
                    </a:lnTo>
                    <a:lnTo>
                      <a:pt x="152" y="2"/>
                    </a:lnTo>
                    <a:lnTo>
                      <a:pt x="8" y="139"/>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465" name="Freeform 321"/>
              <p:cNvSpPr>
                <a:spLocks/>
              </p:cNvSpPr>
              <p:nvPr/>
            </p:nvSpPr>
            <p:spPr bwMode="auto">
              <a:xfrm>
                <a:off x="1514" y="2845"/>
                <a:ext cx="75" cy="70"/>
              </a:xfrm>
              <a:custGeom>
                <a:avLst/>
                <a:gdLst/>
                <a:ahLst/>
                <a:cxnLst>
                  <a:cxn ang="0">
                    <a:pos x="7" y="139"/>
                  </a:cxn>
                  <a:cxn ang="0">
                    <a:pos x="0" y="138"/>
                  </a:cxn>
                  <a:cxn ang="0">
                    <a:pos x="145" y="0"/>
                  </a:cxn>
                  <a:cxn ang="0">
                    <a:pos x="151" y="2"/>
                  </a:cxn>
                  <a:cxn ang="0">
                    <a:pos x="7" y="139"/>
                  </a:cxn>
                </a:cxnLst>
                <a:rect l="0" t="0" r="r" b="b"/>
                <a:pathLst>
                  <a:path w="151" h="139">
                    <a:moveTo>
                      <a:pt x="7" y="139"/>
                    </a:moveTo>
                    <a:lnTo>
                      <a:pt x="0" y="138"/>
                    </a:lnTo>
                    <a:lnTo>
                      <a:pt x="145" y="0"/>
                    </a:lnTo>
                    <a:lnTo>
                      <a:pt x="151" y="2"/>
                    </a:lnTo>
                    <a:lnTo>
                      <a:pt x="7" y="139"/>
                    </a:lnTo>
                    <a:close/>
                  </a:path>
                </a:pathLst>
              </a:custGeom>
              <a:solidFill>
                <a:srgbClr val="A9A943"/>
              </a:solidFill>
              <a:ln w="9525">
                <a:noFill/>
                <a:round/>
                <a:headEnd/>
                <a:tailEnd/>
              </a:ln>
            </p:spPr>
            <p:txBody>
              <a:bodyPr/>
              <a:lstStyle/>
              <a:p>
                <a:pPr algn="ctr">
                  <a:defRPr/>
                </a:pPr>
                <a:endParaRPr lang="en-US" b="1" dirty="0">
                  <a:latin typeface="+mn-lt"/>
                  <a:cs typeface="+mn-cs"/>
                </a:endParaRPr>
              </a:p>
            </p:txBody>
          </p:sp>
          <p:sp>
            <p:nvSpPr>
              <p:cNvPr id="466" name="Freeform 322"/>
              <p:cNvSpPr>
                <a:spLocks/>
              </p:cNvSpPr>
              <p:nvPr/>
            </p:nvSpPr>
            <p:spPr bwMode="auto">
              <a:xfrm>
                <a:off x="1509" y="2844"/>
                <a:ext cx="76" cy="70"/>
              </a:xfrm>
              <a:custGeom>
                <a:avLst/>
                <a:gdLst/>
                <a:ahLst/>
                <a:cxnLst>
                  <a:cxn ang="0">
                    <a:pos x="8" y="140"/>
                  </a:cxn>
                  <a:cxn ang="0">
                    <a:pos x="0" y="138"/>
                  </a:cxn>
                  <a:cxn ang="0">
                    <a:pos x="145" y="0"/>
                  </a:cxn>
                  <a:cxn ang="0">
                    <a:pos x="153" y="2"/>
                  </a:cxn>
                  <a:cxn ang="0">
                    <a:pos x="8" y="140"/>
                  </a:cxn>
                </a:cxnLst>
                <a:rect l="0" t="0" r="r" b="b"/>
                <a:pathLst>
                  <a:path w="153" h="140">
                    <a:moveTo>
                      <a:pt x="8" y="140"/>
                    </a:moveTo>
                    <a:lnTo>
                      <a:pt x="0" y="138"/>
                    </a:lnTo>
                    <a:lnTo>
                      <a:pt x="145" y="0"/>
                    </a:lnTo>
                    <a:lnTo>
                      <a:pt x="153" y="2"/>
                    </a:lnTo>
                    <a:lnTo>
                      <a:pt x="8" y="140"/>
                    </a:lnTo>
                    <a:close/>
                  </a:path>
                </a:pathLst>
              </a:custGeom>
              <a:solidFill>
                <a:srgbClr val="A8A843"/>
              </a:solidFill>
              <a:ln w="9525">
                <a:noFill/>
                <a:round/>
                <a:headEnd/>
                <a:tailEnd/>
              </a:ln>
            </p:spPr>
            <p:txBody>
              <a:bodyPr/>
              <a:lstStyle/>
              <a:p>
                <a:pPr algn="ctr">
                  <a:defRPr/>
                </a:pPr>
                <a:endParaRPr lang="en-US" b="1" dirty="0">
                  <a:latin typeface="+mn-lt"/>
                  <a:cs typeface="+mn-cs"/>
                </a:endParaRPr>
              </a:p>
            </p:txBody>
          </p:sp>
          <p:sp>
            <p:nvSpPr>
              <p:cNvPr id="467" name="Freeform 323"/>
              <p:cNvSpPr>
                <a:spLocks/>
              </p:cNvSpPr>
              <p:nvPr/>
            </p:nvSpPr>
            <p:spPr bwMode="auto">
              <a:xfrm>
                <a:off x="1506" y="2843"/>
                <a:ext cx="76" cy="70"/>
              </a:xfrm>
              <a:custGeom>
                <a:avLst/>
                <a:gdLst/>
                <a:ahLst/>
                <a:cxnLst>
                  <a:cxn ang="0">
                    <a:pos x="8" y="139"/>
                  </a:cxn>
                  <a:cxn ang="0">
                    <a:pos x="0" y="137"/>
                  </a:cxn>
                  <a:cxn ang="0">
                    <a:pos x="147" y="0"/>
                  </a:cxn>
                  <a:cxn ang="0">
                    <a:pos x="153" y="1"/>
                  </a:cxn>
                  <a:cxn ang="0">
                    <a:pos x="8" y="139"/>
                  </a:cxn>
                </a:cxnLst>
                <a:rect l="0" t="0" r="r" b="b"/>
                <a:pathLst>
                  <a:path w="153" h="139">
                    <a:moveTo>
                      <a:pt x="8" y="139"/>
                    </a:moveTo>
                    <a:lnTo>
                      <a:pt x="0" y="137"/>
                    </a:lnTo>
                    <a:lnTo>
                      <a:pt x="147" y="0"/>
                    </a:lnTo>
                    <a:lnTo>
                      <a:pt x="153" y="1"/>
                    </a:lnTo>
                    <a:lnTo>
                      <a:pt x="8" y="139"/>
                    </a:lnTo>
                    <a:close/>
                  </a:path>
                </a:pathLst>
              </a:custGeom>
              <a:solidFill>
                <a:srgbClr val="A7A742"/>
              </a:solidFill>
              <a:ln w="9525">
                <a:noFill/>
                <a:round/>
                <a:headEnd/>
                <a:tailEnd/>
              </a:ln>
            </p:spPr>
            <p:txBody>
              <a:bodyPr/>
              <a:lstStyle/>
              <a:p>
                <a:pPr algn="ctr">
                  <a:defRPr/>
                </a:pPr>
                <a:endParaRPr lang="en-US" b="1" dirty="0">
                  <a:latin typeface="+mn-lt"/>
                  <a:cs typeface="+mn-cs"/>
                </a:endParaRPr>
              </a:p>
            </p:txBody>
          </p:sp>
          <p:sp>
            <p:nvSpPr>
              <p:cNvPr id="468" name="Freeform 324"/>
              <p:cNvSpPr>
                <a:spLocks/>
              </p:cNvSpPr>
              <p:nvPr/>
            </p:nvSpPr>
            <p:spPr bwMode="auto">
              <a:xfrm>
                <a:off x="1502" y="2842"/>
                <a:ext cx="77" cy="70"/>
              </a:xfrm>
              <a:custGeom>
                <a:avLst/>
                <a:gdLst/>
                <a:ahLst/>
                <a:cxnLst>
                  <a:cxn ang="0">
                    <a:pos x="8" y="139"/>
                  </a:cxn>
                  <a:cxn ang="0">
                    <a:pos x="0" y="137"/>
                  </a:cxn>
                  <a:cxn ang="0">
                    <a:pos x="147" y="0"/>
                  </a:cxn>
                  <a:cxn ang="0">
                    <a:pos x="155" y="2"/>
                  </a:cxn>
                  <a:cxn ang="0">
                    <a:pos x="8" y="139"/>
                  </a:cxn>
                </a:cxnLst>
                <a:rect l="0" t="0" r="r" b="b"/>
                <a:pathLst>
                  <a:path w="155" h="139">
                    <a:moveTo>
                      <a:pt x="8" y="139"/>
                    </a:moveTo>
                    <a:lnTo>
                      <a:pt x="0" y="137"/>
                    </a:lnTo>
                    <a:lnTo>
                      <a:pt x="147" y="0"/>
                    </a:lnTo>
                    <a:lnTo>
                      <a:pt x="155" y="2"/>
                    </a:lnTo>
                    <a:lnTo>
                      <a:pt x="8" y="139"/>
                    </a:lnTo>
                    <a:close/>
                  </a:path>
                </a:pathLst>
              </a:custGeom>
              <a:solidFill>
                <a:srgbClr val="A6A642"/>
              </a:solidFill>
              <a:ln w="9525">
                <a:noFill/>
                <a:round/>
                <a:headEnd/>
                <a:tailEnd/>
              </a:ln>
            </p:spPr>
            <p:txBody>
              <a:bodyPr/>
              <a:lstStyle/>
              <a:p>
                <a:pPr algn="ctr">
                  <a:defRPr/>
                </a:pPr>
                <a:endParaRPr lang="en-US" b="1" dirty="0">
                  <a:latin typeface="+mn-lt"/>
                  <a:cs typeface="+mn-cs"/>
                </a:endParaRPr>
              </a:p>
            </p:txBody>
          </p:sp>
          <p:sp>
            <p:nvSpPr>
              <p:cNvPr id="469" name="Freeform 325"/>
              <p:cNvSpPr>
                <a:spLocks/>
              </p:cNvSpPr>
              <p:nvPr/>
            </p:nvSpPr>
            <p:spPr bwMode="auto">
              <a:xfrm>
                <a:off x="1498" y="2841"/>
                <a:ext cx="76" cy="70"/>
              </a:xfrm>
              <a:custGeom>
                <a:avLst/>
                <a:gdLst/>
                <a:ahLst/>
                <a:cxnLst>
                  <a:cxn ang="0">
                    <a:pos x="7" y="139"/>
                  </a:cxn>
                  <a:cxn ang="0">
                    <a:pos x="0" y="135"/>
                  </a:cxn>
                  <a:cxn ang="0">
                    <a:pos x="148" y="0"/>
                  </a:cxn>
                  <a:cxn ang="0">
                    <a:pos x="154" y="2"/>
                  </a:cxn>
                  <a:cxn ang="0">
                    <a:pos x="7" y="139"/>
                  </a:cxn>
                </a:cxnLst>
                <a:rect l="0" t="0" r="r" b="b"/>
                <a:pathLst>
                  <a:path w="154" h="139">
                    <a:moveTo>
                      <a:pt x="7" y="139"/>
                    </a:moveTo>
                    <a:lnTo>
                      <a:pt x="0" y="135"/>
                    </a:lnTo>
                    <a:lnTo>
                      <a:pt x="148" y="0"/>
                    </a:lnTo>
                    <a:lnTo>
                      <a:pt x="154" y="2"/>
                    </a:lnTo>
                    <a:lnTo>
                      <a:pt x="7" y="139"/>
                    </a:lnTo>
                    <a:close/>
                  </a:path>
                </a:pathLst>
              </a:custGeom>
              <a:solidFill>
                <a:srgbClr val="A5A541"/>
              </a:solidFill>
              <a:ln w="9525">
                <a:noFill/>
                <a:round/>
                <a:headEnd/>
                <a:tailEnd/>
              </a:ln>
            </p:spPr>
            <p:txBody>
              <a:bodyPr/>
              <a:lstStyle/>
              <a:p>
                <a:pPr algn="ctr">
                  <a:defRPr/>
                </a:pPr>
                <a:endParaRPr lang="en-US" b="1" dirty="0">
                  <a:latin typeface="+mn-lt"/>
                  <a:cs typeface="+mn-cs"/>
                </a:endParaRPr>
              </a:p>
            </p:txBody>
          </p:sp>
          <p:sp>
            <p:nvSpPr>
              <p:cNvPr id="470" name="Freeform 326"/>
              <p:cNvSpPr>
                <a:spLocks/>
              </p:cNvSpPr>
              <p:nvPr/>
            </p:nvSpPr>
            <p:spPr bwMode="auto">
              <a:xfrm>
                <a:off x="1473" y="2839"/>
                <a:ext cx="98" cy="70"/>
              </a:xfrm>
              <a:custGeom>
                <a:avLst/>
                <a:gdLst/>
                <a:ahLst/>
                <a:cxnLst>
                  <a:cxn ang="0">
                    <a:pos x="48" y="141"/>
                  </a:cxn>
                  <a:cxn ang="0">
                    <a:pos x="0" y="134"/>
                  </a:cxn>
                  <a:cxn ang="0">
                    <a:pos x="151" y="0"/>
                  </a:cxn>
                  <a:cxn ang="0">
                    <a:pos x="196" y="6"/>
                  </a:cxn>
                  <a:cxn ang="0">
                    <a:pos x="48" y="141"/>
                  </a:cxn>
                </a:cxnLst>
                <a:rect l="0" t="0" r="r" b="b"/>
                <a:pathLst>
                  <a:path w="196" h="141">
                    <a:moveTo>
                      <a:pt x="48" y="141"/>
                    </a:moveTo>
                    <a:lnTo>
                      <a:pt x="0" y="134"/>
                    </a:lnTo>
                    <a:lnTo>
                      <a:pt x="151" y="0"/>
                    </a:lnTo>
                    <a:lnTo>
                      <a:pt x="196" y="6"/>
                    </a:lnTo>
                    <a:lnTo>
                      <a:pt x="48" y="141"/>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471" name="Freeform 327"/>
              <p:cNvSpPr>
                <a:spLocks/>
              </p:cNvSpPr>
              <p:nvPr/>
            </p:nvSpPr>
            <p:spPr bwMode="auto">
              <a:xfrm>
                <a:off x="1495" y="2841"/>
                <a:ext cx="77" cy="68"/>
              </a:xfrm>
              <a:custGeom>
                <a:avLst/>
                <a:gdLst/>
                <a:ahLst/>
                <a:cxnLst>
                  <a:cxn ang="0">
                    <a:pos x="8" y="135"/>
                  </a:cxn>
                  <a:cxn ang="0">
                    <a:pos x="0" y="135"/>
                  </a:cxn>
                  <a:cxn ang="0">
                    <a:pos x="148" y="0"/>
                  </a:cxn>
                  <a:cxn ang="0">
                    <a:pos x="156" y="0"/>
                  </a:cxn>
                  <a:cxn ang="0">
                    <a:pos x="8" y="135"/>
                  </a:cxn>
                </a:cxnLst>
                <a:rect l="0" t="0" r="r" b="b"/>
                <a:pathLst>
                  <a:path w="156" h="135">
                    <a:moveTo>
                      <a:pt x="8" y="135"/>
                    </a:moveTo>
                    <a:lnTo>
                      <a:pt x="0" y="135"/>
                    </a:lnTo>
                    <a:lnTo>
                      <a:pt x="148" y="0"/>
                    </a:lnTo>
                    <a:lnTo>
                      <a:pt x="156" y="0"/>
                    </a:lnTo>
                    <a:lnTo>
                      <a:pt x="8" y="135"/>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472" name="Freeform 328"/>
              <p:cNvSpPr>
                <a:spLocks/>
              </p:cNvSpPr>
              <p:nvPr/>
            </p:nvSpPr>
            <p:spPr bwMode="auto">
              <a:xfrm>
                <a:off x="1491" y="2841"/>
                <a:ext cx="78" cy="68"/>
              </a:xfrm>
              <a:custGeom>
                <a:avLst/>
                <a:gdLst/>
                <a:ahLst/>
                <a:cxnLst>
                  <a:cxn ang="0">
                    <a:pos x="8" y="137"/>
                  </a:cxn>
                  <a:cxn ang="0">
                    <a:pos x="0" y="135"/>
                  </a:cxn>
                  <a:cxn ang="0">
                    <a:pos x="149" y="0"/>
                  </a:cxn>
                  <a:cxn ang="0">
                    <a:pos x="156" y="2"/>
                  </a:cxn>
                  <a:cxn ang="0">
                    <a:pos x="8" y="137"/>
                  </a:cxn>
                </a:cxnLst>
                <a:rect l="0" t="0" r="r" b="b"/>
                <a:pathLst>
                  <a:path w="156" h="137">
                    <a:moveTo>
                      <a:pt x="8" y="137"/>
                    </a:moveTo>
                    <a:lnTo>
                      <a:pt x="0" y="135"/>
                    </a:lnTo>
                    <a:lnTo>
                      <a:pt x="149" y="0"/>
                    </a:lnTo>
                    <a:lnTo>
                      <a:pt x="156" y="2"/>
                    </a:lnTo>
                    <a:lnTo>
                      <a:pt x="8" y="137"/>
                    </a:lnTo>
                    <a:close/>
                  </a:path>
                </a:pathLst>
              </a:custGeom>
              <a:solidFill>
                <a:srgbClr val="A3A340"/>
              </a:solidFill>
              <a:ln w="9525">
                <a:noFill/>
                <a:round/>
                <a:headEnd/>
                <a:tailEnd/>
              </a:ln>
            </p:spPr>
            <p:txBody>
              <a:bodyPr/>
              <a:lstStyle/>
              <a:p>
                <a:pPr algn="ctr">
                  <a:defRPr/>
                </a:pPr>
                <a:endParaRPr lang="en-US" b="1" dirty="0">
                  <a:latin typeface="+mn-lt"/>
                  <a:cs typeface="+mn-cs"/>
                </a:endParaRPr>
              </a:p>
            </p:txBody>
          </p:sp>
          <p:sp>
            <p:nvSpPr>
              <p:cNvPr id="473" name="Freeform 329"/>
              <p:cNvSpPr>
                <a:spLocks/>
              </p:cNvSpPr>
              <p:nvPr/>
            </p:nvSpPr>
            <p:spPr bwMode="auto">
              <a:xfrm>
                <a:off x="1486" y="2840"/>
                <a:ext cx="79" cy="68"/>
              </a:xfrm>
              <a:custGeom>
                <a:avLst/>
                <a:gdLst/>
                <a:ahLst/>
                <a:cxnLst>
                  <a:cxn ang="0">
                    <a:pos x="9" y="137"/>
                  </a:cxn>
                  <a:cxn ang="0">
                    <a:pos x="0" y="136"/>
                  </a:cxn>
                  <a:cxn ang="0">
                    <a:pos x="150" y="0"/>
                  </a:cxn>
                  <a:cxn ang="0">
                    <a:pos x="158" y="2"/>
                  </a:cxn>
                  <a:cxn ang="0">
                    <a:pos x="9" y="137"/>
                  </a:cxn>
                </a:cxnLst>
                <a:rect l="0" t="0" r="r" b="b"/>
                <a:pathLst>
                  <a:path w="158" h="137">
                    <a:moveTo>
                      <a:pt x="9" y="137"/>
                    </a:moveTo>
                    <a:lnTo>
                      <a:pt x="0" y="136"/>
                    </a:lnTo>
                    <a:lnTo>
                      <a:pt x="150" y="0"/>
                    </a:lnTo>
                    <a:lnTo>
                      <a:pt x="158" y="2"/>
                    </a:lnTo>
                    <a:lnTo>
                      <a:pt x="9" y="137"/>
                    </a:lnTo>
                    <a:close/>
                  </a:path>
                </a:pathLst>
              </a:custGeom>
              <a:solidFill>
                <a:srgbClr val="A2A240"/>
              </a:solidFill>
              <a:ln w="9525">
                <a:noFill/>
                <a:round/>
                <a:headEnd/>
                <a:tailEnd/>
              </a:ln>
            </p:spPr>
            <p:txBody>
              <a:bodyPr/>
              <a:lstStyle/>
              <a:p>
                <a:pPr algn="ctr">
                  <a:defRPr/>
                </a:pPr>
                <a:endParaRPr lang="en-US" b="1" dirty="0">
                  <a:latin typeface="+mn-lt"/>
                  <a:cs typeface="+mn-cs"/>
                </a:endParaRPr>
              </a:p>
            </p:txBody>
          </p:sp>
          <p:sp>
            <p:nvSpPr>
              <p:cNvPr id="474" name="Freeform 330"/>
              <p:cNvSpPr>
                <a:spLocks/>
              </p:cNvSpPr>
              <p:nvPr/>
            </p:nvSpPr>
            <p:spPr bwMode="auto">
              <a:xfrm>
                <a:off x="1482" y="2840"/>
                <a:ext cx="76" cy="67"/>
              </a:xfrm>
              <a:custGeom>
                <a:avLst/>
                <a:gdLst/>
                <a:ahLst/>
                <a:cxnLst>
                  <a:cxn ang="0">
                    <a:pos x="8" y="136"/>
                  </a:cxn>
                  <a:cxn ang="0">
                    <a:pos x="0" y="136"/>
                  </a:cxn>
                  <a:cxn ang="0">
                    <a:pos x="152" y="0"/>
                  </a:cxn>
                  <a:cxn ang="0">
                    <a:pos x="158" y="0"/>
                  </a:cxn>
                  <a:cxn ang="0">
                    <a:pos x="8" y="136"/>
                  </a:cxn>
                </a:cxnLst>
                <a:rect l="0" t="0" r="r" b="b"/>
                <a:pathLst>
                  <a:path w="158" h="136">
                    <a:moveTo>
                      <a:pt x="8" y="136"/>
                    </a:moveTo>
                    <a:lnTo>
                      <a:pt x="0" y="136"/>
                    </a:lnTo>
                    <a:lnTo>
                      <a:pt x="152" y="0"/>
                    </a:lnTo>
                    <a:lnTo>
                      <a:pt x="158" y="0"/>
                    </a:lnTo>
                    <a:lnTo>
                      <a:pt x="8" y="136"/>
                    </a:lnTo>
                    <a:close/>
                  </a:path>
                </a:pathLst>
              </a:custGeom>
              <a:solidFill>
                <a:srgbClr val="A1A13F"/>
              </a:solidFill>
              <a:ln w="9525">
                <a:noFill/>
                <a:round/>
                <a:headEnd/>
                <a:tailEnd/>
              </a:ln>
            </p:spPr>
            <p:txBody>
              <a:bodyPr/>
              <a:lstStyle/>
              <a:p>
                <a:pPr algn="ctr">
                  <a:defRPr/>
                </a:pPr>
                <a:endParaRPr lang="en-US" b="1" dirty="0">
                  <a:latin typeface="+mn-lt"/>
                  <a:cs typeface="+mn-cs"/>
                </a:endParaRPr>
              </a:p>
            </p:txBody>
          </p:sp>
          <p:sp>
            <p:nvSpPr>
              <p:cNvPr id="475" name="Freeform 331"/>
              <p:cNvSpPr>
                <a:spLocks/>
              </p:cNvSpPr>
              <p:nvPr/>
            </p:nvSpPr>
            <p:spPr bwMode="auto">
              <a:xfrm>
                <a:off x="1478" y="2839"/>
                <a:ext cx="80" cy="68"/>
              </a:xfrm>
              <a:custGeom>
                <a:avLst/>
                <a:gdLst/>
                <a:ahLst/>
                <a:cxnLst>
                  <a:cxn ang="0">
                    <a:pos x="7" y="138"/>
                  </a:cxn>
                  <a:cxn ang="0">
                    <a:pos x="0" y="136"/>
                  </a:cxn>
                  <a:cxn ang="0">
                    <a:pos x="151" y="0"/>
                  </a:cxn>
                  <a:cxn ang="0">
                    <a:pos x="159" y="2"/>
                  </a:cxn>
                  <a:cxn ang="0">
                    <a:pos x="7" y="138"/>
                  </a:cxn>
                </a:cxnLst>
                <a:rect l="0" t="0" r="r" b="b"/>
                <a:pathLst>
                  <a:path w="159" h="138">
                    <a:moveTo>
                      <a:pt x="7" y="138"/>
                    </a:moveTo>
                    <a:lnTo>
                      <a:pt x="0" y="136"/>
                    </a:lnTo>
                    <a:lnTo>
                      <a:pt x="151" y="0"/>
                    </a:lnTo>
                    <a:lnTo>
                      <a:pt x="159" y="2"/>
                    </a:lnTo>
                    <a:lnTo>
                      <a:pt x="7" y="138"/>
                    </a:lnTo>
                    <a:close/>
                  </a:path>
                </a:pathLst>
              </a:custGeom>
              <a:solidFill>
                <a:srgbClr val="A0A03F"/>
              </a:solidFill>
              <a:ln w="9525">
                <a:noFill/>
                <a:round/>
                <a:headEnd/>
                <a:tailEnd/>
              </a:ln>
            </p:spPr>
            <p:txBody>
              <a:bodyPr/>
              <a:lstStyle/>
              <a:p>
                <a:pPr algn="ctr">
                  <a:defRPr/>
                </a:pPr>
                <a:endParaRPr lang="en-US" b="1" dirty="0">
                  <a:latin typeface="+mn-lt"/>
                  <a:cs typeface="+mn-cs"/>
                </a:endParaRPr>
              </a:p>
            </p:txBody>
          </p:sp>
          <p:sp>
            <p:nvSpPr>
              <p:cNvPr id="476" name="Freeform 332"/>
              <p:cNvSpPr>
                <a:spLocks/>
              </p:cNvSpPr>
              <p:nvPr/>
            </p:nvSpPr>
            <p:spPr bwMode="auto">
              <a:xfrm>
                <a:off x="1473" y="2839"/>
                <a:ext cx="80" cy="67"/>
              </a:xfrm>
              <a:custGeom>
                <a:avLst/>
                <a:gdLst/>
                <a:ahLst/>
                <a:cxnLst>
                  <a:cxn ang="0">
                    <a:pos x="8" y="136"/>
                  </a:cxn>
                  <a:cxn ang="0">
                    <a:pos x="0" y="134"/>
                  </a:cxn>
                  <a:cxn ang="0">
                    <a:pos x="151" y="0"/>
                  </a:cxn>
                  <a:cxn ang="0">
                    <a:pos x="159" y="0"/>
                  </a:cxn>
                  <a:cxn ang="0">
                    <a:pos x="8" y="136"/>
                  </a:cxn>
                </a:cxnLst>
                <a:rect l="0" t="0" r="r" b="b"/>
                <a:pathLst>
                  <a:path w="159" h="136">
                    <a:moveTo>
                      <a:pt x="8" y="136"/>
                    </a:moveTo>
                    <a:lnTo>
                      <a:pt x="0" y="134"/>
                    </a:lnTo>
                    <a:lnTo>
                      <a:pt x="151" y="0"/>
                    </a:lnTo>
                    <a:lnTo>
                      <a:pt x="159" y="0"/>
                    </a:lnTo>
                    <a:lnTo>
                      <a:pt x="8" y="136"/>
                    </a:lnTo>
                    <a:close/>
                  </a:path>
                </a:pathLst>
              </a:custGeom>
              <a:solidFill>
                <a:srgbClr val="9F9F3F"/>
              </a:solidFill>
              <a:ln w="9525">
                <a:noFill/>
                <a:round/>
                <a:headEnd/>
                <a:tailEnd/>
              </a:ln>
            </p:spPr>
            <p:txBody>
              <a:bodyPr/>
              <a:lstStyle/>
              <a:p>
                <a:pPr algn="ctr">
                  <a:defRPr/>
                </a:pPr>
                <a:endParaRPr lang="en-US" b="1" dirty="0">
                  <a:latin typeface="+mn-lt"/>
                  <a:cs typeface="+mn-cs"/>
                </a:endParaRPr>
              </a:p>
            </p:txBody>
          </p:sp>
          <p:sp>
            <p:nvSpPr>
              <p:cNvPr id="477" name="Freeform 333"/>
              <p:cNvSpPr>
                <a:spLocks/>
              </p:cNvSpPr>
              <p:nvPr/>
            </p:nvSpPr>
            <p:spPr bwMode="auto">
              <a:xfrm>
                <a:off x="1462" y="2838"/>
                <a:ext cx="88" cy="67"/>
              </a:xfrm>
              <a:custGeom>
                <a:avLst/>
                <a:gdLst/>
                <a:ahLst/>
                <a:cxnLst>
                  <a:cxn ang="0">
                    <a:pos x="25" y="136"/>
                  </a:cxn>
                  <a:cxn ang="0">
                    <a:pos x="0" y="134"/>
                  </a:cxn>
                  <a:cxn ang="0">
                    <a:pos x="155" y="0"/>
                  </a:cxn>
                  <a:cxn ang="0">
                    <a:pos x="176" y="2"/>
                  </a:cxn>
                  <a:cxn ang="0">
                    <a:pos x="25" y="136"/>
                  </a:cxn>
                </a:cxnLst>
                <a:rect l="0" t="0" r="r" b="b"/>
                <a:pathLst>
                  <a:path w="176" h="136">
                    <a:moveTo>
                      <a:pt x="25" y="136"/>
                    </a:moveTo>
                    <a:lnTo>
                      <a:pt x="0" y="134"/>
                    </a:lnTo>
                    <a:lnTo>
                      <a:pt x="155" y="0"/>
                    </a:lnTo>
                    <a:lnTo>
                      <a:pt x="176" y="2"/>
                    </a:lnTo>
                    <a:lnTo>
                      <a:pt x="25" y="136"/>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478" name="Freeform 334"/>
              <p:cNvSpPr>
                <a:spLocks/>
              </p:cNvSpPr>
              <p:nvPr/>
            </p:nvSpPr>
            <p:spPr bwMode="auto">
              <a:xfrm>
                <a:off x="1471" y="2838"/>
                <a:ext cx="79" cy="67"/>
              </a:xfrm>
              <a:custGeom>
                <a:avLst/>
                <a:gdLst/>
                <a:ahLst/>
                <a:cxnLst>
                  <a:cxn ang="0">
                    <a:pos x="6" y="136"/>
                  </a:cxn>
                  <a:cxn ang="0">
                    <a:pos x="0" y="136"/>
                  </a:cxn>
                  <a:cxn ang="0">
                    <a:pos x="153" y="0"/>
                  </a:cxn>
                  <a:cxn ang="0">
                    <a:pos x="157" y="2"/>
                  </a:cxn>
                  <a:cxn ang="0">
                    <a:pos x="6" y="136"/>
                  </a:cxn>
                </a:cxnLst>
                <a:rect l="0" t="0" r="r" b="b"/>
                <a:pathLst>
                  <a:path w="157" h="136">
                    <a:moveTo>
                      <a:pt x="6" y="136"/>
                    </a:moveTo>
                    <a:lnTo>
                      <a:pt x="0" y="136"/>
                    </a:lnTo>
                    <a:lnTo>
                      <a:pt x="153" y="0"/>
                    </a:lnTo>
                    <a:lnTo>
                      <a:pt x="157" y="2"/>
                    </a:lnTo>
                    <a:lnTo>
                      <a:pt x="6" y="136"/>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479" name="Freeform 335"/>
              <p:cNvSpPr>
                <a:spLocks/>
              </p:cNvSpPr>
              <p:nvPr/>
            </p:nvSpPr>
            <p:spPr bwMode="auto">
              <a:xfrm>
                <a:off x="1468" y="2838"/>
                <a:ext cx="80" cy="67"/>
              </a:xfrm>
              <a:custGeom>
                <a:avLst/>
                <a:gdLst/>
                <a:ahLst/>
                <a:cxnLst>
                  <a:cxn ang="0">
                    <a:pos x="6" y="136"/>
                  </a:cxn>
                  <a:cxn ang="0">
                    <a:pos x="0" y="136"/>
                  </a:cxn>
                  <a:cxn ang="0">
                    <a:pos x="152" y="0"/>
                  </a:cxn>
                  <a:cxn ang="0">
                    <a:pos x="159" y="0"/>
                  </a:cxn>
                  <a:cxn ang="0">
                    <a:pos x="6" y="136"/>
                  </a:cxn>
                </a:cxnLst>
                <a:rect l="0" t="0" r="r" b="b"/>
                <a:pathLst>
                  <a:path w="159" h="136">
                    <a:moveTo>
                      <a:pt x="6" y="136"/>
                    </a:moveTo>
                    <a:lnTo>
                      <a:pt x="0" y="136"/>
                    </a:lnTo>
                    <a:lnTo>
                      <a:pt x="152" y="0"/>
                    </a:lnTo>
                    <a:lnTo>
                      <a:pt x="159" y="0"/>
                    </a:lnTo>
                    <a:lnTo>
                      <a:pt x="6" y="136"/>
                    </a:lnTo>
                    <a:close/>
                  </a:path>
                </a:pathLst>
              </a:custGeom>
              <a:solidFill>
                <a:srgbClr val="9D9D3E"/>
              </a:solidFill>
              <a:ln w="9525">
                <a:noFill/>
                <a:round/>
                <a:headEnd/>
                <a:tailEnd/>
              </a:ln>
            </p:spPr>
            <p:txBody>
              <a:bodyPr/>
              <a:lstStyle/>
              <a:p>
                <a:pPr algn="ctr">
                  <a:defRPr/>
                </a:pPr>
                <a:endParaRPr lang="en-US" b="1" dirty="0">
                  <a:latin typeface="+mn-lt"/>
                  <a:cs typeface="+mn-cs"/>
                </a:endParaRPr>
              </a:p>
            </p:txBody>
          </p:sp>
          <p:sp>
            <p:nvSpPr>
              <p:cNvPr id="480" name="Freeform 336"/>
              <p:cNvSpPr>
                <a:spLocks/>
              </p:cNvSpPr>
              <p:nvPr/>
            </p:nvSpPr>
            <p:spPr bwMode="auto">
              <a:xfrm>
                <a:off x="1465" y="2838"/>
                <a:ext cx="80" cy="67"/>
              </a:xfrm>
              <a:custGeom>
                <a:avLst/>
                <a:gdLst/>
                <a:ahLst/>
                <a:cxnLst>
                  <a:cxn ang="0">
                    <a:pos x="7" y="136"/>
                  </a:cxn>
                  <a:cxn ang="0">
                    <a:pos x="0" y="136"/>
                  </a:cxn>
                  <a:cxn ang="0">
                    <a:pos x="155" y="0"/>
                  </a:cxn>
                  <a:cxn ang="0">
                    <a:pos x="159" y="0"/>
                  </a:cxn>
                  <a:cxn ang="0">
                    <a:pos x="7" y="136"/>
                  </a:cxn>
                </a:cxnLst>
                <a:rect l="0" t="0" r="r" b="b"/>
                <a:pathLst>
                  <a:path w="159" h="136">
                    <a:moveTo>
                      <a:pt x="7" y="136"/>
                    </a:moveTo>
                    <a:lnTo>
                      <a:pt x="0" y="136"/>
                    </a:lnTo>
                    <a:lnTo>
                      <a:pt x="155" y="0"/>
                    </a:lnTo>
                    <a:lnTo>
                      <a:pt x="159" y="0"/>
                    </a:lnTo>
                    <a:lnTo>
                      <a:pt x="7" y="136"/>
                    </a:lnTo>
                    <a:close/>
                  </a:path>
                </a:pathLst>
              </a:custGeom>
              <a:solidFill>
                <a:srgbClr val="9C9C3E"/>
              </a:solidFill>
              <a:ln w="9525">
                <a:noFill/>
                <a:round/>
                <a:headEnd/>
                <a:tailEnd/>
              </a:ln>
            </p:spPr>
            <p:txBody>
              <a:bodyPr/>
              <a:lstStyle/>
              <a:p>
                <a:pPr algn="ctr">
                  <a:defRPr/>
                </a:pPr>
                <a:endParaRPr lang="en-US" b="1" dirty="0">
                  <a:latin typeface="+mn-lt"/>
                  <a:cs typeface="+mn-cs"/>
                </a:endParaRPr>
              </a:p>
            </p:txBody>
          </p:sp>
          <p:sp>
            <p:nvSpPr>
              <p:cNvPr id="481" name="Freeform 337"/>
              <p:cNvSpPr>
                <a:spLocks/>
              </p:cNvSpPr>
              <p:nvPr/>
            </p:nvSpPr>
            <p:spPr bwMode="auto">
              <a:xfrm>
                <a:off x="1462" y="2838"/>
                <a:ext cx="80" cy="67"/>
              </a:xfrm>
              <a:custGeom>
                <a:avLst/>
                <a:gdLst/>
                <a:ahLst/>
                <a:cxnLst>
                  <a:cxn ang="0">
                    <a:pos x="6" y="136"/>
                  </a:cxn>
                  <a:cxn ang="0">
                    <a:pos x="0" y="134"/>
                  </a:cxn>
                  <a:cxn ang="0">
                    <a:pos x="155" y="0"/>
                  </a:cxn>
                  <a:cxn ang="0">
                    <a:pos x="161" y="0"/>
                  </a:cxn>
                  <a:cxn ang="0">
                    <a:pos x="6" y="136"/>
                  </a:cxn>
                </a:cxnLst>
                <a:rect l="0" t="0" r="r" b="b"/>
                <a:pathLst>
                  <a:path w="161" h="136">
                    <a:moveTo>
                      <a:pt x="6" y="136"/>
                    </a:moveTo>
                    <a:lnTo>
                      <a:pt x="0" y="134"/>
                    </a:lnTo>
                    <a:lnTo>
                      <a:pt x="155" y="0"/>
                    </a:lnTo>
                    <a:lnTo>
                      <a:pt x="161" y="0"/>
                    </a:lnTo>
                    <a:lnTo>
                      <a:pt x="6" y="136"/>
                    </a:lnTo>
                    <a:close/>
                  </a:path>
                </a:pathLst>
              </a:custGeom>
              <a:solidFill>
                <a:srgbClr val="9B9B3D"/>
              </a:solidFill>
              <a:ln w="9525">
                <a:noFill/>
                <a:round/>
                <a:headEnd/>
                <a:tailEnd/>
              </a:ln>
            </p:spPr>
            <p:txBody>
              <a:bodyPr/>
              <a:lstStyle/>
              <a:p>
                <a:pPr algn="ctr">
                  <a:defRPr/>
                </a:pPr>
                <a:endParaRPr lang="en-US" b="1" dirty="0">
                  <a:latin typeface="+mn-lt"/>
                  <a:cs typeface="+mn-cs"/>
                </a:endParaRPr>
              </a:p>
            </p:txBody>
          </p:sp>
          <p:sp>
            <p:nvSpPr>
              <p:cNvPr id="482" name="Freeform 338"/>
              <p:cNvSpPr>
                <a:spLocks/>
              </p:cNvSpPr>
              <p:nvPr/>
            </p:nvSpPr>
            <p:spPr bwMode="auto">
              <a:xfrm>
                <a:off x="1450" y="2837"/>
                <a:ext cx="89" cy="68"/>
              </a:xfrm>
              <a:custGeom>
                <a:avLst/>
                <a:gdLst/>
                <a:ahLst/>
                <a:cxnLst>
                  <a:cxn ang="0">
                    <a:pos x="25" y="135"/>
                  </a:cxn>
                  <a:cxn ang="0">
                    <a:pos x="0" y="135"/>
                  </a:cxn>
                  <a:cxn ang="0">
                    <a:pos x="156" y="0"/>
                  </a:cxn>
                  <a:cxn ang="0">
                    <a:pos x="180" y="1"/>
                  </a:cxn>
                  <a:cxn ang="0">
                    <a:pos x="25" y="135"/>
                  </a:cxn>
                </a:cxnLst>
                <a:rect l="0" t="0" r="r" b="b"/>
                <a:pathLst>
                  <a:path w="180" h="135">
                    <a:moveTo>
                      <a:pt x="25" y="135"/>
                    </a:moveTo>
                    <a:lnTo>
                      <a:pt x="0" y="135"/>
                    </a:lnTo>
                    <a:lnTo>
                      <a:pt x="156" y="0"/>
                    </a:lnTo>
                    <a:lnTo>
                      <a:pt x="180" y="1"/>
                    </a:lnTo>
                    <a:lnTo>
                      <a:pt x="25" y="135"/>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483" name="Freeform 339"/>
              <p:cNvSpPr>
                <a:spLocks/>
              </p:cNvSpPr>
              <p:nvPr/>
            </p:nvSpPr>
            <p:spPr bwMode="auto">
              <a:xfrm>
                <a:off x="1458" y="2838"/>
                <a:ext cx="81" cy="67"/>
              </a:xfrm>
              <a:custGeom>
                <a:avLst/>
                <a:gdLst/>
                <a:ahLst/>
                <a:cxnLst>
                  <a:cxn ang="0">
                    <a:pos x="8" y="134"/>
                  </a:cxn>
                  <a:cxn ang="0">
                    <a:pos x="0" y="134"/>
                  </a:cxn>
                  <a:cxn ang="0">
                    <a:pos x="155" y="0"/>
                  </a:cxn>
                  <a:cxn ang="0">
                    <a:pos x="163" y="0"/>
                  </a:cxn>
                  <a:cxn ang="0">
                    <a:pos x="8" y="134"/>
                  </a:cxn>
                </a:cxnLst>
                <a:rect l="0" t="0" r="r" b="b"/>
                <a:pathLst>
                  <a:path w="163" h="134">
                    <a:moveTo>
                      <a:pt x="8" y="134"/>
                    </a:moveTo>
                    <a:lnTo>
                      <a:pt x="0" y="134"/>
                    </a:lnTo>
                    <a:lnTo>
                      <a:pt x="155" y="0"/>
                    </a:lnTo>
                    <a:lnTo>
                      <a:pt x="163" y="0"/>
                    </a:lnTo>
                    <a:lnTo>
                      <a:pt x="8" y="134"/>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484" name="Freeform 340"/>
              <p:cNvSpPr>
                <a:spLocks/>
              </p:cNvSpPr>
              <p:nvPr/>
            </p:nvSpPr>
            <p:spPr bwMode="auto">
              <a:xfrm>
                <a:off x="1454" y="2837"/>
                <a:ext cx="81" cy="68"/>
              </a:xfrm>
              <a:custGeom>
                <a:avLst/>
                <a:gdLst/>
                <a:ahLst/>
                <a:cxnLst>
                  <a:cxn ang="0">
                    <a:pos x="9" y="135"/>
                  </a:cxn>
                  <a:cxn ang="0">
                    <a:pos x="0" y="135"/>
                  </a:cxn>
                  <a:cxn ang="0">
                    <a:pos x="156" y="0"/>
                  </a:cxn>
                  <a:cxn ang="0">
                    <a:pos x="164" y="1"/>
                  </a:cxn>
                  <a:cxn ang="0">
                    <a:pos x="9" y="135"/>
                  </a:cxn>
                </a:cxnLst>
                <a:rect l="0" t="0" r="r" b="b"/>
                <a:pathLst>
                  <a:path w="164" h="135">
                    <a:moveTo>
                      <a:pt x="9" y="135"/>
                    </a:moveTo>
                    <a:lnTo>
                      <a:pt x="0" y="135"/>
                    </a:lnTo>
                    <a:lnTo>
                      <a:pt x="156" y="0"/>
                    </a:lnTo>
                    <a:lnTo>
                      <a:pt x="164" y="1"/>
                    </a:lnTo>
                    <a:lnTo>
                      <a:pt x="9" y="135"/>
                    </a:lnTo>
                    <a:close/>
                  </a:path>
                </a:pathLst>
              </a:custGeom>
              <a:solidFill>
                <a:srgbClr val="99993C"/>
              </a:solidFill>
              <a:ln w="9525">
                <a:noFill/>
                <a:round/>
                <a:headEnd/>
                <a:tailEnd/>
              </a:ln>
            </p:spPr>
            <p:txBody>
              <a:bodyPr/>
              <a:lstStyle/>
              <a:p>
                <a:pPr algn="ctr">
                  <a:defRPr/>
                </a:pPr>
                <a:endParaRPr lang="en-US" b="1" dirty="0">
                  <a:latin typeface="+mn-lt"/>
                  <a:cs typeface="+mn-cs"/>
                </a:endParaRPr>
              </a:p>
            </p:txBody>
          </p:sp>
          <p:sp>
            <p:nvSpPr>
              <p:cNvPr id="485" name="Freeform 341"/>
              <p:cNvSpPr>
                <a:spLocks/>
              </p:cNvSpPr>
              <p:nvPr/>
            </p:nvSpPr>
            <p:spPr bwMode="auto">
              <a:xfrm>
                <a:off x="1450" y="2837"/>
                <a:ext cx="82" cy="68"/>
              </a:xfrm>
              <a:custGeom>
                <a:avLst/>
                <a:gdLst/>
                <a:ahLst/>
                <a:cxnLst>
                  <a:cxn ang="0">
                    <a:pos x="8" y="135"/>
                  </a:cxn>
                  <a:cxn ang="0">
                    <a:pos x="0" y="135"/>
                  </a:cxn>
                  <a:cxn ang="0">
                    <a:pos x="156" y="0"/>
                  </a:cxn>
                  <a:cxn ang="0">
                    <a:pos x="164" y="0"/>
                  </a:cxn>
                  <a:cxn ang="0">
                    <a:pos x="8" y="135"/>
                  </a:cxn>
                </a:cxnLst>
                <a:rect l="0" t="0" r="r" b="b"/>
                <a:pathLst>
                  <a:path w="164" h="135">
                    <a:moveTo>
                      <a:pt x="8" y="135"/>
                    </a:moveTo>
                    <a:lnTo>
                      <a:pt x="0" y="135"/>
                    </a:lnTo>
                    <a:lnTo>
                      <a:pt x="156" y="0"/>
                    </a:lnTo>
                    <a:lnTo>
                      <a:pt x="164" y="0"/>
                    </a:lnTo>
                    <a:lnTo>
                      <a:pt x="8" y="135"/>
                    </a:lnTo>
                    <a:close/>
                  </a:path>
                </a:pathLst>
              </a:custGeom>
              <a:solidFill>
                <a:srgbClr val="98983C"/>
              </a:solidFill>
              <a:ln w="9525">
                <a:noFill/>
                <a:round/>
                <a:headEnd/>
                <a:tailEnd/>
              </a:ln>
            </p:spPr>
            <p:txBody>
              <a:bodyPr/>
              <a:lstStyle/>
              <a:p>
                <a:pPr algn="ctr">
                  <a:defRPr/>
                </a:pPr>
                <a:endParaRPr lang="en-US" b="1" dirty="0">
                  <a:latin typeface="+mn-lt"/>
                  <a:cs typeface="+mn-cs"/>
                </a:endParaRPr>
              </a:p>
            </p:txBody>
          </p:sp>
          <p:sp>
            <p:nvSpPr>
              <p:cNvPr id="486" name="Freeform 342"/>
              <p:cNvSpPr>
                <a:spLocks/>
              </p:cNvSpPr>
              <p:nvPr/>
            </p:nvSpPr>
            <p:spPr bwMode="auto">
              <a:xfrm>
                <a:off x="1209" y="2905"/>
                <a:ext cx="482" cy="498"/>
              </a:xfrm>
              <a:custGeom>
                <a:avLst/>
                <a:gdLst/>
                <a:ahLst/>
                <a:cxnLst>
                  <a:cxn ang="0">
                    <a:pos x="457" y="0"/>
                  </a:cxn>
                  <a:cxn ang="0">
                    <a:pos x="384" y="9"/>
                  </a:cxn>
                  <a:cxn ang="0">
                    <a:pos x="295" y="39"/>
                  </a:cxn>
                  <a:cxn ang="0">
                    <a:pos x="213" y="85"/>
                  </a:cxn>
                  <a:cxn ang="0">
                    <a:pos x="140" y="147"/>
                  </a:cxn>
                  <a:cxn ang="0">
                    <a:pos x="82" y="219"/>
                  </a:cxn>
                  <a:cxn ang="0">
                    <a:pos x="58" y="262"/>
                  </a:cxn>
                  <a:cxn ang="0">
                    <a:pos x="38" y="304"/>
                  </a:cxn>
                  <a:cxn ang="0">
                    <a:pos x="21" y="351"/>
                  </a:cxn>
                  <a:cxn ang="0">
                    <a:pos x="9" y="397"/>
                  </a:cxn>
                  <a:cxn ang="0">
                    <a:pos x="3" y="447"/>
                  </a:cxn>
                  <a:cxn ang="0">
                    <a:pos x="0" y="497"/>
                  </a:cxn>
                  <a:cxn ang="0">
                    <a:pos x="3" y="549"/>
                  </a:cxn>
                  <a:cxn ang="0">
                    <a:pos x="9" y="599"/>
                  </a:cxn>
                  <a:cxn ang="0">
                    <a:pos x="21" y="646"/>
                  </a:cxn>
                  <a:cxn ang="0">
                    <a:pos x="38" y="692"/>
                  </a:cxn>
                  <a:cxn ang="0">
                    <a:pos x="58" y="735"/>
                  </a:cxn>
                  <a:cxn ang="0">
                    <a:pos x="82" y="777"/>
                  </a:cxn>
                  <a:cxn ang="0">
                    <a:pos x="140" y="850"/>
                  </a:cxn>
                  <a:cxn ang="0">
                    <a:pos x="213" y="911"/>
                  </a:cxn>
                  <a:cxn ang="0">
                    <a:pos x="295" y="957"/>
                  </a:cxn>
                  <a:cxn ang="0">
                    <a:pos x="384" y="987"/>
                  </a:cxn>
                  <a:cxn ang="0">
                    <a:pos x="457" y="996"/>
                  </a:cxn>
                  <a:cxn ang="0">
                    <a:pos x="506" y="996"/>
                  </a:cxn>
                  <a:cxn ang="0">
                    <a:pos x="579" y="987"/>
                  </a:cxn>
                  <a:cxn ang="0">
                    <a:pos x="668" y="957"/>
                  </a:cxn>
                  <a:cxn ang="0">
                    <a:pos x="750" y="911"/>
                  </a:cxn>
                  <a:cxn ang="0">
                    <a:pos x="823" y="850"/>
                  </a:cxn>
                  <a:cxn ang="0">
                    <a:pos x="881" y="777"/>
                  </a:cxn>
                  <a:cxn ang="0">
                    <a:pos x="905" y="735"/>
                  </a:cxn>
                  <a:cxn ang="0">
                    <a:pos x="925" y="692"/>
                  </a:cxn>
                  <a:cxn ang="0">
                    <a:pos x="942" y="646"/>
                  </a:cxn>
                  <a:cxn ang="0">
                    <a:pos x="954" y="599"/>
                  </a:cxn>
                  <a:cxn ang="0">
                    <a:pos x="960" y="549"/>
                  </a:cxn>
                  <a:cxn ang="0">
                    <a:pos x="963" y="497"/>
                  </a:cxn>
                  <a:cxn ang="0">
                    <a:pos x="960" y="447"/>
                  </a:cxn>
                  <a:cxn ang="0">
                    <a:pos x="954" y="397"/>
                  </a:cxn>
                  <a:cxn ang="0">
                    <a:pos x="942" y="351"/>
                  </a:cxn>
                  <a:cxn ang="0">
                    <a:pos x="925" y="304"/>
                  </a:cxn>
                  <a:cxn ang="0">
                    <a:pos x="905" y="262"/>
                  </a:cxn>
                  <a:cxn ang="0">
                    <a:pos x="881" y="219"/>
                  </a:cxn>
                  <a:cxn ang="0">
                    <a:pos x="823" y="147"/>
                  </a:cxn>
                  <a:cxn ang="0">
                    <a:pos x="750" y="85"/>
                  </a:cxn>
                  <a:cxn ang="0">
                    <a:pos x="668" y="39"/>
                  </a:cxn>
                  <a:cxn ang="0">
                    <a:pos x="579" y="9"/>
                  </a:cxn>
                  <a:cxn ang="0">
                    <a:pos x="506" y="0"/>
                  </a:cxn>
                </a:cxnLst>
                <a:rect l="0" t="0" r="r" b="b"/>
                <a:pathLst>
                  <a:path w="963" h="996">
                    <a:moveTo>
                      <a:pt x="481" y="0"/>
                    </a:moveTo>
                    <a:lnTo>
                      <a:pt x="457" y="0"/>
                    </a:lnTo>
                    <a:lnTo>
                      <a:pt x="432" y="2"/>
                    </a:lnTo>
                    <a:lnTo>
                      <a:pt x="384" y="9"/>
                    </a:lnTo>
                    <a:lnTo>
                      <a:pt x="338" y="22"/>
                    </a:lnTo>
                    <a:lnTo>
                      <a:pt x="295" y="39"/>
                    </a:lnTo>
                    <a:lnTo>
                      <a:pt x="251" y="59"/>
                    </a:lnTo>
                    <a:lnTo>
                      <a:pt x="213" y="85"/>
                    </a:lnTo>
                    <a:lnTo>
                      <a:pt x="176" y="113"/>
                    </a:lnTo>
                    <a:lnTo>
                      <a:pt x="140" y="147"/>
                    </a:lnTo>
                    <a:lnTo>
                      <a:pt x="109" y="182"/>
                    </a:lnTo>
                    <a:lnTo>
                      <a:pt x="82" y="219"/>
                    </a:lnTo>
                    <a:lnTo>
                      <a:pt x="69" y="239"/>
                    </a:lnTo>
                    <a:lnTo>
                      <a:pt x="58" y="262"/>
                    </a:lnTo>
                    <a:lnTo>
                      <a:pt x="48" y="282"/>
                    </a:lnTo>
                    <a:lnTo>
                      <a:pt x="38" y="304"/>
                    </a:lnTo>
                    <a:lnTo>
                      <a:pt x="29" y="327"/>
                    </a:lnTo>
                    <a:lnTo>
                      <a:pt x="21" y="351"/>
                    </a:lnTo>
                    <a:lnTo>
                      <a:pt x="15" y="373"/>
                    </a:lnTo>
                    <a:lnTo>
                      <a:pt x="9" y="397"/>
                    </a:lnTo>
                    <a:lnTo>
                      <a:pt x="6" y="423"/>
                    </a:lnTo>
                    <a:lnTo>
                      <a:pt x="3" y="447"/>
                    </a:lnTo>
                    <a:lnTo>
                      <a:pt x="0" y="473"/>
                    </a:lnTo>
                    <a:lnTo>
                      <a:pt x="0" y="497"/>
                    </a:lnTo>
                    <a:lnTo>
                      <a:pt x="0" y="523"/>
                    </a:lnTo>
                    <a:lnTo>
                      <a:pt x="3" y="549"/>
                    </a:lnTo>
                    <a:lnTo>
                      <a:pt x="6" y="573"/>
                    </a:lnTo>
                    <a:lnTo>
                      <a:pt x="9" y="599"/>
                    </a:lnTo>
                    <a:lnTo>
                      <a:pt x="15" y="623"/>
                    </a:lnTo>
                    <a:lnTo>
                      <a:pt x="21" y="646"/>
                    </a:lnTo>
                    <a:lnTo>
                      <a:pt x="29" y="670"/>
                    </a:lnTo>
                    <a:lnTo>
                      <a:pt x="38" y="692"/>
                    </a:lnTo>
                    <a:lnTo>
                      <a:pt x="48" y="714"/>
                    </a:lnTo>
                    <a:lnTo>
                      <a:pt x="58" y="735"/>
                    </a:lnTo>
                    <a:lnTo>
                      <a:pt x="69" y="757"/>
                    </a:lnTo>
                    <a:lnTo>
                      <a:pt x="82" y="777"/>
                    </a:lnTo>
                    <a:lnTo>
                      <a:pt x="109" y="815"/>
                    </a:lnTo>
                    <a:lnTo>
                      <a:pt x="140" y="850"/>
                    </a:lnTo>
                    <a:lnTo>
                      <a:pt x="176" y="883"/>
                    </a:lnTo>
                    <a:lnTo>
                      <a:pt x="213" y="911"/>
                    </a:lnTo>
                    <a:lnTo>
                      <a:pt x="251" y="937"/>
                    </a:lnTo>
                    <a:lnTo>
                      <a:pt x="295" y="957"/>
                    </a:lnTo>
                    <a:lnTo>
                      <a:pt x="338" y="974"/>
                    </a:lnTo>
                    <a:lnTo>
                      <a:pt x="384" y="987"/>
                    </a:lnTo>
                    <a:lnTo>
                      <a:pt x="432" y="995"/>
                    </a:lnTo>
                    <a:lnTo>
                      <a:pt x="457" y="996"/>
                    </a:lnTo>
                    <a:lnTo>
                      <a:pt x="481" y="996"/>
                    </a:lnTo>
                    <a:lnTo>
                      <a:pt x="506" y="996"/>
                    </a:lnTo>
                    <a:lnTo>
                      <a:pt x="531" y="995"/>
                    </a:lnTo>
                    <a:lnTo>
                      <a:pt x="579" y="987"/>
                    </a:lnTo>
                    <a:lnTo>
                      <a:pt x="625" y="974"/>
                    </a:lnTo>
                    <a:lnTo>
                      <a:pt x="668" y="957"/>
                    </a:lnTo>
                    <a:lnTo>
                      <a:pt x="712" y="937"/>
                    </a:lnTo>
                    <a:lnTo>
                      <a:pt x="750" y="911"/>
                    </a:lnTo>
                    <a:lnTo>
                      <a:pt x="787" y="883"/>
                    </a:lnTo>
                    <a:lnTo>
                      <a:pt x="823" y="850"/>
                    </a:lnTo>
                    <a:lnTo>
                      <a:pt x="854" y="815"/>
                    </a:lnTo>
                    <a:lnTo>
                      <a:pt x="881" y="777"/>
                    </a:lnTo>
                    <a:lnTo>
                      <a:pt x="894" y="757"/>
                    </a:lnTo>
                    <a:lnTo>
                      <a:pt x="905" y="735"/>
                    </a:lnTo>
                    <a:lnTo>
                      <a:pt x="915" y="714"/>
                    </a:lnTo>
                    <a:lnTo>
                      <a:pt x="925" y="692"/>
                    </a:lnTo>
                    <a:lnTo>
                      <a:pt x="934" y="670"/>
                    </a:lnTo>
                    <a:lnTo>
                      <a:pt x="942" y="646"/>
                    </a:lnTo>
                    <a:lnTo>
                      <a:pt x="948" y="623"/>
                    </a:lnTo>
                    <a:lnTo>
                      <a:pt x="954" y="599"/>
                    </a:lnTo>
                    <a:lnTo>
                      <a:pt x="957" y="573"/>
                    </a:lnTo>
                    <a:lnTo>
                      <a:pt x="960" y="549"/>
                    </a:lnTo>
                    <a:lnTo>
                      <a:pt x="963" y="523"/>
                    </a:lnTo>
                    <a:lnTo>
                      <a:pt x="963" y="497"/>
                    </a:lnTo>
                    <a:lnTo>
                      <a:pt x="963" y="473"/>
                    </a:lnTo>
                    <a:lnTo>
                      <a:pt x="960" y="447"/>
                    </a:lnTo>
                    <a:lnTo>
                      <a:pt x="957" y="423"/>
                    </a:lnTo>
                    <a:lnTo>
                      <a:pt x="954" y="397"/>
                    </a:lnTo>
                    <a:lnTo>
                      <a:pt x="948" y="373"/>
                    </a:lnTo>
                    <a:lnTo>
                      <a:pt x="942" y="351"/>
                    </a:lnTo>
                    <a:lnTo>
                      <a:pt x="934" y="327"/>
                    </a:lnTo>
                    <a:lnTo>
                      <a:pt x="925" y="304"/>
                    </a:lnTo>
                    <a:lnTo>
                      <a:pt x="915" y="282"/>
                    </a:lnTo>
                    <a:lnTo>
                      <a:pt x="905" y="262"/>
                    </a:lnTo>
                    <a:lnTo>
                      <a:pt x="894" y="239"/>
                    </a:lnTo>
                    <a:lnTo>
                      <a:pt x="881" y="219"/>
                    </a:lnTo>
                    <a:lnTo>
                      <a:pt x="854" y="182"/>
                    </a:lnTo>
                    <a:lnTo>
                      <a:pt x="823" y="147"/>
                    </a:lnTo>
                    <a:lnTo>
                      <a:pt x="787" y="113"/>
                    </a:lnTo>
                    <a:lnTo>
                      <a:pt x="750" y="85"/>
                    </a:lnTo>
                    <a:lnTo>
                      <a:pt x="712" y="59"/>
                    </a:lnTo>
                    <a:lnTo>
                      <a:pt x="668" y="39"/>
                    </a:lnTo>
                    <a:lnTo>
                      <a:pt x="625" y="22"/>
                    </a:lnTo>
                    <a:lnTo>
                      <a:pt x="579" y="9"/>
                    </a:lnTo>
                    <a:lnTo>
                      <a:pt x="531" y="2"/>
                    </a:lnTo>
                    <a:lnTo>
                      <a:pt x="506" y="0"/>
                    </a:lnTo>
                    <a:lnTo>
                      <a:pt x="481" y="0"/>
                    </a:lnTo>
                    <a:close/>
                  </a:path>
                </a:pathLst>
              </a:custGeom>
              <a:solidFill>
                <a:schemeClr val="tx2">
                  <a:lumMod val="50000"/>
                  <a:lumOff val="50000"/>
                </a:schemeClr>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grpSp>
        <p:grpSp>
          <p:nvGrpSpPr>
            <p:cNvPr id="47164" name="Group 487"/>
            <p:cNvGrpSpPr>
              <a:grpSpLocks/>
            </p:cNvGrpSpPr>
            <p:nvPr/>
          </p:nvGrpSpPr>
          <p:grpSpPr bwMode="auto">
            <a:xfrm>
              <a:off x="770" y="2295"/>
              <a:ext cx="538" cy="566"/>
              <a:chOff x="770" y="2295"/>
              <a:chExt cx="538" cy="566"/>
            </a:xfrm>
          </p:grpSpPr>
          <p:sp>
            <p:nvSpPr>
              <p:cNvPr id="203" name="Freeform 345"/>
              <p:cNvSpPr>
                <a:spLocks/>
              </p:cNvSpPr>
              <p:nvPr/>
            </p:nvSpPr>
            <p:spPr bwMode="auto">
              <a:xfrm>
                <a:off x="999" y="2295"/>
                <a:ext cx="90" cy="68"/>
              </a:xfrm>
              <a:custGeom>
                <a:avLst/>
                <a:gdLst/>
                <a:ahLst/>
                <a:cxnLst>
                  <a:cxn ang="0">
                    <a:pos x="24" y="135"/>
                  </a:cxn>
                  <a:cxn ang="0">
                    <a:pos x="0" y="135"/>
                  </a:cxn>
                  <a:cxn ang="0">
                    <a:pos x="159" y="2"/>
                  </a:cxn>
                  <a:cxn ang="0">
                    <a:pos x="180" y="0"/>
                  </a:cxn>
                  <a:cxn ang="0">
                    <a:pos x="24" y="135"/>
                  </a:cxn>
                </a:cxnLst>
                <a:rect l="0" t="0" r="r" b="b"/>
                <a:pathLst>
                  <a:path w="180" h="135">
                    <a:moveTo>
                      <a:pt x="24" y="135"/>
                    </a:moveTo>
                    <a:lnTo>
                      <a:pt x="0" y="135"/>
                    </a:lnTo>
                    <a:lnTo>
                      <a:pt x="159" y="2"/>
                    </a:lnTo>
                    <a:lnTo>
                      <a:pt x="180" y="0"/>
                    </a:lnTo>
                    <a:lnTo>
                      <a:pt x="24"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204" name="Freeform 346"/>
              <p:cNvSpPr>
                <a:spLocks/>
              </p:cNvSpPr>
              <p:nvPr/>
            </p:nvSpPr>
            <p:spPr bwMode="auto">
              <a:xfrm>
                <a:off x="1007" y="2295"/>
                <a:ext cx="82" cy="68"/>
              </a:xfrm>
              <a:custGeom>
                <a:avLst/>
                <a:gdLst/>
                <a:ahLst/>
                <a:cxnLst>
                  <a:cxn ang="0">
                    <a:pos x="7" y="135"/>
                  </a:cxn>
                  <a:cxn ang="0">
                    <a:pos x="0" y="135"/>
                  </a:cxn>
                  <a:cxn ang="0">
                    <a:pos x="157" y="0"/>
                  </a:cxn>
                  <a:cxn ang="0">
                    <a:pos x="163" y="0"/>
                  </a:cxn>
                  <a:cxn ang="0">
                    <a:pos x="7" y="135"/>
                  </a:cxn>
                </a:cxnLst>
                <a:rect l="0" t="0" r="r" b="b"/>
                <a:pathLst>
                  <a:path w="163" h="135">
                    <a:moveTo>
                      <a:pt x="7" y="135"/>
                    </a:moveTo>
                    <a:lnTo>
                      <a:pt x="0" y="135"/>
                    </a:lnTo>
                    <a:lnTo>
                      <a:pt x="157" y="0"/>
                    </a:lnTo>
                    <a:lnTo>
                      <a:pt x="163" y="0"/>
                    </a:lnTo>
                    <a:lnTo>
                      <a:pt x="7"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205" name="Freeform 347"/>
              <p:cNvSpPr>
                <a:spLocks/>
              </p:cNvSpPr>
              <p:nvPr/>
            </p:nvSpPr>
            <p:spPr bwMode="auto">
              <a:xfrm>
                <a:off x="1003" y="2295"/>
                <a:ext cx="83" cy="68"/>
              </a:xfrm>
              <a:custGeom>
                <a:avLst/>
                <a:gdLst/>
                <a:ahLst/>
                <a:cxnLst>
                  <a:cxn ang="0">
                    <a:pos x="10" y="135"/>
                  </a:cxn>
                  <a:cxn ang="0">
                    <a:pos x="0" y="135"/>
                  </a:cxn>
                  <a:cxn ang="0">
                    <a:pos x="159" y="2"/>
                  </a:cxn>
                  <a:cxn ang="0">
                    <a:pos x="167" y="0"/>
                  </a:cxn>
                  <a:cxn ang="0">
                    <a:pos x="10" y="135"/>
                  </a:cxn>
                </a:cxnLst>
                <a:rect l="0" t="0" r="r" b="b"/>
                <a:pathLst>
                  <a:path w="167" h="135">
                    <a:moveTo>
                      <a:pt x="10" y="135"/>
                    </a:moveTo>
                    <a:lnTo>
                      <a:pt x="0" y="135"/>
                    </a:lnTo>
                    <a:lnTo>
                      <a:pt x="159" y="2"/>
                    </a:lnTo>
                    <a:lnTo>
                      <a:pt x="167" y="0"/>
                    </a:lnTo>
                    <a:lnTo>
                      <a:pt x="10" y="135"/>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206" name="Freeform 348"/>
              <p:cNvSpPr>
                <a:spLocks/>
              </p:cNvSpPr>
              <p:nvPr/>
            </p:nvSpPr>
            <p:spPr bwMode="auto">
              <a:xfrm>
                <a:off x="999" y="2296"/>
                <a:ext cx="83" cy="67"/>
              </a:xfrm>
              <a:custGeom>
                <a:avLst/>
                <a:gdLst/>
                <a:ahLst/>
                <a:cxnLst>
                  <a:cxn ang="0">
                    <a:pos x="7" y="133"/>
                  </a:cxn>
                  <a:cxn ang="0">
                    <a:pos x="0" y="133"/>
                  </a:cxn>
                  <a:cxn ang="0">
                    <a:pos x="159" y="0"/>
                  </a:cxn>
                  <a:cxn ang="0">
                    <a:pos x="166" y="0"/>
                  </a:cxn>
                  <a:cxn ang="0">
                    <a:pos x="7" y="133"/>
                  </a:cxn>
                </a:cxnLst>
                <a:rect l="0" t="0" r="r" b="b"/>
                <a:pathLst>
                  <a:path w="166" h="133">
                    <a:moveTo>
                      <a:pt x="7" y="133"/>
                    </a:moveTo>
                    <a:lnTo>
                      <a:pt x="0" y="133"/>
                    </a:lnTo>
                    <a:lnTo>
                      <a:pt x="159" y="0"/>
                    </a:lnTo>
                    <a:lnTo>
                      <a:pt x="166" y="0"/>
                    </a:lnTo>
                    <a:lnTo>
                      <a:pt x="7" y="133"/>
                    </a:lnTo>
                    <a:close/>
                  </a:path>
                </a:pathLst>
              </a:custGeom>
              <a:solidFill>
                <a:srgbClr val="98983C"/>
              </a:solidFill>
              <a:ln w="9525">
                <a:noFill/>
                <a:round/>
                <a:headEnd/>
                <a:tailEnd/>
              </a:ln>
            </p:spPr>
            <p:txBody>
              <a:bodyPr/>
              <a:lstStyle/>
              <a:p>
                <a:pPr algn="ctr">
                  <a:defRPr/>
                </a:pPr>
                <a:endParaRPr lang="en-US" b="1" dirty="0">
                  <a:latin typeface="+mn-lt"/>
                  <a:cs typeface="+mn-cs"/>
                </a:endParaRPr>
              </a:p>
            </p:txBody>
          </p:sp>
          <p:sp>
            <p:nvSpPr>
              <p:cNvPr id="207" name="Freeform 349"/>
              <p:cNvSpPr>
                <a:spLocks/>
              </p:cNvSpPr>
              <p:nvPr/>
            </p:nvSpPr>
            <p:spPr bwMode="auto">
              <a:xfrm>
                <a:off x="986" y="2296"/>
                <a:ext cx="92" cy="68"/>
              </a:xfrm>
              <a:custGeom>
                <a:avLst/>
                <a:gdLst/>
                <a:ahLst/>
                <a:cxnLst>
                  <a:cxn ang="0">
                    <a:pos x="25" y="133"/>
                  </a:cxn>
                  <a:cxn ang="0">
                    <a:pos x="0" y="135"/>
                  </a:cxn>
                  <a:cxn ang="0">
                    <a:pos x="161" y="2"/>
                  </a:cxn>
                  <a:cxn ang="0">
                    <a:pos x="184" y="0"/>
                  </a:cxn>
                  <a:cxn ang="0">
                    <a:pos x="25" y="133"/>
                  </a:cxn>
                </a:cxnLst>
                <a:rect l="0" t="0" r="r" b="b"/>
                <a:pathLst>
                  <a:path w="184" h="135">
                    <a:moveTo>
                      <a:pt x="25" y="133"/>
                    </a:moveTo>
                    <a:lnTo>
                      <a:pt x="0" y="135"/>
                    </a:lnTo>
                    <a:lnTo>
                      <a:pt x="161" y="2"/>
                    </a:lnTo>
                    <a:lnTo>
                      <a:pt x="184" y="0"/>
                    </a:lnTo>
                    <a:lnTo>
                      <a:pt x="25" y="133"/>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208" name="Freeform 350"/>
              <p:cNvSpPr>
                <a:spLocks/>
              </p:cNvSpPr>
              <p:nvPr/>
            </p:nvSpPr>
            <p:spPr bwMode="auto">
              <a:xfrm>
                <a:off x="996" y="2296"/>
                <a:ext cx="82" cy="68"/>
              </a:xfrm>
              <a:custGeom>
                <a:avLst/>
                <a:gdLst/>
                <a:ahLst/>
                <a:cxnLst>
                  <a:cxn ang="0">
                    <a:pos x="6" y="133"/>
                  </a:cxn>
                  <a:cxn ang="0">
                    <a:pos x="0" y="135"/>
                  </a:cxn>
                  <a:cxn ang="0">
                    <a:pos x="159" y="0"/>
                  </a:cxn>
                  <a:cxn ang="0">
                    <a:pos x="165" y="0"/>
                  </a:cxn>
                  <a:cxn ang="0">
                    <a:pos x="6" y="133"/>
                  </a:cxn>
                </a:cxnLst>
                <a:rect l="0" t="0" r="r" b="b"/>
                <a:pathLst>
                  <a:path w="165" h="135">
                    <a:moveTo>
                      <a:pt x="6" y="133"/>
                    </a:moveTo>
                    <a:lnTo>
                      <a:pt x="0" y="135"/>
                    </a:lnTo>
                    <a:lnTo>
                      <a:pt x="159" y="0"/>
                    </a:lnTo>
                    <a:lnTo>
                      <a:pt x="165" y="0"/>
                    </a:lnTo>
                    <a:lnTo>
                      <a:pt x="6" y="133"/>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209" name="Freeform 351"/>
              <p:cNvSpPr>
                <a:spLocks/>
              </p:cNvSpPr>
              <p:nvPr/>
            </p:nvSpPr>
            <p:spPr bwMode="auto">
              <a:xfrm>
                <a:off x="993" y="2296"/>
                <a:ext cx="83" cy="68"/>
              </a:xfrm>
              <a:custGeom>
                <a:avLst/>
                <a:gdLst/>
                <a:ahLst/>
                <a:cxnLst>
                  <a:cxn ang="0">
                    <a:pos x="7" y="135"/>
                  </a:cxn>
                  <a:cxn ang="0">
                    <a:pos x="0" y="135"/>
                  </a:cxn>
                  <a:cxn ang="0">
                    <a:pos x="161" y="0"/>
                  </a:cxn>
                  <a:cxn ang="0">
                    <a:pos x="166" y="0"/>
                  </a:cxn>
                  <a:cxn ang="0">
                    <a:pos x="7" y="135"/>
                  </a:cxn>
                </a:cxnLst>
                <a:rect l="0" t="0" r="r" b="b"/>
                <a:pathLst>
                  <a:path w="166" h="135">
                    <a:moveTo>
                      <a:pt x="7" y="135"/>
                    </a:moveTo>
                    <a:lnTo>
                      <a:pt x="0" y="135"/>
                    </a:lnTo>
                    <a:lnTo>
                      <a:pt x="161" y="0"/>
                    </a:lnTo>
                    <a:lnTo>
                      <a:pt x="166" y="0"/>
                    </a:lnTo>
                    <a:lnTo>
                      <a:pt x="7" y="135"/>
                    </a:lnTo>
                    <a:close/>
                  </a:path>
                </a:pathLst>
              </a:custGeom>
              <a:solidFill>
                <a:srgbClr val="9B9B3D"/>
              </a:solidFill>
              <a:ln w="9525">
                <a:noFill/>
                <a:round/>
                <a:headEnd/>
                <a:tailEnd/>
              </a:ln>
            </p:spPr>
            <p:txBody>
              <a:bodyPr/>
              <a:lstStyle/>
              <a:p>
                <a:pPr algn="ctr">
                  <a:defRPr/>
                </a:pPr>
                <a:endParaRPr lang="en-US" b="1" dirty="0">
                  <a:latin typeface="+mn-lt"/>
                  <a:cs typeface="+mn-cs"/>
                </a:endParaRPr>
              </a:p>
            </p:txBody>
          </p:sp>
          <p:sp>
            <p:nvSpPr>
              <p:cNvPr id="210" name="Freeform 352"/>
              <p:cNvSpPr>
                <a:spLocks/>
              </p:cNvSpPr>
              <p:nvPr/>
            </p:nvSpPr>
            <p:spPr bwMode="auto">
              <a:xfrm>
                <a:off x="990" y="2296"/>
                <a:ext cx="83" cy="68"/>
              </a:xfrm>
              <a:custGeom>
                <a:avLst/>
                <a:gdLst/>
                <a:ahLst/>
                <a:cxnLst>
                  <a:cxn ang="0">
                    <a:pos x="6" y="135"/>
                  </a:cxn>
                  <a:cxn ang="0">
                    <a:pos x="0" y="135"/>
                  </a:cxn>
                  <a:cxn ang="0">
                    <a:pos x="161" y="0"/>
                  </a:cxn>
                  <a:cxn ang="0">
                    <a:pos x="167" y="0"/>
                  </a:cxn>
                  <a:cxn ang="0">
                    <a:pos x="6" y="135"/>
                  </a:cxn>
                </a:cxnLst>
                <a:rect l="0" t="0" r="r" b="b"/>
                <a:pathLst>
                  <a:path w="167" h="135">
                    <a:moveTo>
                      <a:pt x="6" y="135"/>
                    </a:moveTo>
                    <a:lnTo>
                      <a:pt x="0" y="135"/>
                    </a:lnTo>
                    <a:lnTo>
                      <a:pt x="161" y="0"/>
                    </a:lnTo>
                    <a:lnTo>
                      <a:pt x="167" y="0"/>
                    </a:lnTo>
                    <a:lnTo>
                      <a:pt x="6" y="135"/>
                    </a:lnTo>
                    <a:close/>
                  </a:path>
                </a:pathLst>
              </a:custGeom>
              <a:solidFill>
                <a:srgbClr val="9C9C3E"/>
              </a:solidFill>
              <a:ln w="9525">
                <a:noFill/>
                <a:round/>
                <a:headEnd/>
                <a:tailEnd/>
              </a:ln>
            </p:spPr>
            <p:txBody>
              <a:bodyPr/>
              <a:lstStyle/>
              <a:p>
                <a:pPr algn="ctr">
                  <a:defRPr/>
                </a:pPr>
                <a:endParaRPr lang="en-US" b="1" dirty="0">
                  <a:latin typeface="+mn-lt"/>
                  <a:cs typeface="+mn-cs"/>
                </a:endParaRPr>
              </a:p>
            </p:txBody>
          </p:sp>
          <p:sp>
            <p:nvSpPr>
              <p:cNvPr id="211" name="Freeform 353"/>
              <p:cNvSpPr>
                <a:spLocks/>
              </p:cNvSpPr>
              <p:nvPr/>
            </p:nvSpPr>
            <p:spPr bwMode="auto">
              <a:xfrm>
                <a:off x="986" y="2296"/>
                <a:ext cx="84" cy="68"/>
              </a:xfrm>
              <a:custGeom>
                <a:avLst/>
                <a:gdLst/>
                <a:ahLst/>
                <a:cxnLst>
                  <a:cxn ang="0">
                    <a:pos x="6" y="135"/>
                  </a:cxn>
                  <a:cxn ang="0">
                    <a:pos x="0" y="135"/>
                  </a:cxn>
                  <a:cxn ang="0">
                    <a:pos x="161" y="2"/>
                  </a:cxn>
                  <a:cxn ang="0">
                    <a:pos x="167" y="0"/>
                  </a:cxn>
                  <a:cxn ang="0">
                    <a:pos x="6" y="135"/>
                  </a:cxn>
                </a:cxnLst>
                <a:rect l="0" t="0" r="r" b="b"/>
                <a:pathLst>
                  <a:path w="167" h="135">
                    <a:moveTo>
                      <a:pt x="6" y="135"/>
                    </a:moveTo>
                    <a:lnTo>
                      <a:pt x="0" y="135"/>
                    </a:lnTo>
                    <a:lnTo>
                      <a:pt x="161" y="2"/>
                    </a:lnTo>
                    <a:lnTo>
                      <a:pt x="167" y="0"/>
                    </a:lnTo>
                    <a:lnTo>
                      <a:pt x="6" y="135"/>
                    </a:lnTo>
                    <a:close/>
                  </a:path>
                </a:pathLst>
              </a:custGeom>
              <a:solidFill>
                <a:srgbClr val="9D9D3E"/>
              </a:solidFill>
              <a:ln w="9525">
                <a:noFill/>
                <a:round/>
                <a:headEnd/>
                <a:tailEnd/>
              </a:ln>
            </p:spPr>
            <p:txBody>
              <a:bodyPr/>
              <a:lstStyle/>
              <a:p>
                <a:pPr algn="ctr">
                  <a:defRPr/>
                </a:pPr>
                <a:endParaRPr lang="en-US" b="1" dirty="0">
                  <a:latin typeface="+mn-lt"/>
                  <a:cs typeface="+mn-cs"/>
                </a:endParaRPr>
              </a:p>
            </p:txBody>
          </p:sp>
          <p:sp>
            <p:nvSpPr>
              <p:cNvPr id="212" name="Freeform 354"/>
              <p:cNvSpPr>
                <a:spLocks/>
              </p:cNvSpPr>
              <p:nvPr/>
            </p:nvSpPr>
            <p:spPr bwMode="auto">
              <a:xfrm>
                <a:off x="963" y="2297"/>
                <a:ext cx="104" cy="70"/>
              </a:xfrm>
              <a:custGeom>
                <a:avLst/>
                <a:gdLst/>
                <a:ahLst/>
                <a:cxnLst>
                  <a:cxn ang="0">
                    <a:pos x="48" y="133"/>
                  </a:cxn>
                  <a:cxn ang="0">
                    <a:pos x="0" y="141"/>
                  </a:cxn>
                  <a:cxn ang="0">
                    <a:pos x="165" y="5"/>
                  </a:cxn>
                  <a:cxn ang="0">
                    <a:pos x="209" y="0"/>
                  </a:cxn>
                  <a:cxn ang="0">
                    <a:pos x="48" y="133"/>
                  </a:cxn>
                </a:cxnLst>
                <a:rect l="0" t="0" r="r" b="b"/>
                <a:pathLst>
                  <a:path w="209" h="141">
                    <a:moveTo>
                      <a:pt x="48" y="133"/>
                    </a:moveTo>
                    <a:lnTo>
                      <a:pt x="0" y="141"/>
                    </a:lnTo>
                    <a:lnTo>
                      <a:pt x="165" y="5"/>
                    </a:lnTo>
                    <a:lnTo>
                      <a:pt x="209" y="0"/>
                    </a:lnTo>
                    <a:lnTo>
                      <a:pt x="48" y="133"/>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213" name="Freeform 355"/>
              <p:cNvSpPr>
                <a:spLocks/>
              </p:cNvSpPr>
              <p:nvPr/>
            </p:nvSpPr>
            <p:spPr bwMode="auto">
              <a:xfrm>
                <a:off x="983" y="2297"/>
                <a:ext cx="83" cy="68"/>
              </a:xfrm>
              <a:custGeom>
                <a:avLst/>
                <a:gdLst/>
                <a:ahLst/>
                <a:cxnLst>
                  <a:cxn ang="0">
                    <a:pos x="8" y="133"/>
                  </a:cxn>
                  <a:cxn ang="0">
                    <a:pos x="0" y="135"/>
                  </a:cxn>
                  <a:cxn ang="0">
                    <a:pos x="162" y="0"/>
                  </a:cxn>
                  <a:cxn ang="0">
                    <a:pos x="169" y="0"/>
                  </a:cxn>
                  <a:cxn ang="0">
                    <a:pos x="8" y="133"/>
                  </a:cxn>
                </a:cxnLst>
                <a:rect l="0" t="0" r="r" b="b"/>
                <a:pathLst>
                  <a:path w="169" h="135">
                    <a:moveTo>
                      <a:pt x="8" y="133"/>
                    </a:moveTo>
                    <a:lnTo>
                      <a:pt x="0" y="135"/>
                    </a:lnTo>
                    <a:lnTo>
                      <a:pt x="162" y="0"/>
                    </a:lnTo>
                    <a:lnTo>
                      <a:pt x="169" y="0"/>
                    </a:lnTo>
                    <a:lnTo>
                      <a:pt x="8" y="133"/>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214" name="Freeform 356"/>
              <p:cNvSpPr>
                <a:spLocks/>
              </p:cNvSpPr>
              <p:nvPr/>
            </p:nvSpPr>
            <p:spPr bwMode="auto">
              <a:xfrm>
                <a:off x="979" y="2297"/>
                <a:ext cx="85" cy="69"/>
              </a:xfrm>
              <a:custGeom>
                <a:avLst/>
                <a:gdLst/>
                <a:ahLst/>
                <a:cxnLst>
                  <a:cxn ang="0">
                    <a:pos x="7" y="135"/>
                  </a:cxn>
                  <a:cxn ang="0">
                    <a:pos x="0" y="137"/>
                  </a:cxn>
                  <a:cxn ang="0">
                    <a:pos x="162" y="2"/>
                  </a:cxn>
                  <a:cxn ang="0">
                    <a:pos x="169" y="0"/>
                  </a:cxn>
                  <a:cxn ang="0">
                    <a:pos x="7" y="135"/>
                  </a:cxn>
                </a:cxnLst>
                <a:rect l="0" t="0" r="r" b="b"/>
                <a:pathLst>
                  <a:path w="169" h="137">
                    <a:moveTo>
                      <a:pt x="7" y="135"/>
                    </a:moveTo>
                    <a:lnTo>
                      <a:pt x="0" y="137"/>
                    </a:lnTo>
                    <a:lnTo>
                      <a:pt x="162" y="2"/>
                    </a:lnTo>
                    <a:lnTo>
                      <a:pt x="169" y="0"/>
                    </a:lnTo>
                    <a:lnTo>
                      <a:pt x="7"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215" name="Freeform 357"/>
              <p:cNvSpPr>
                <a:spLocks/>
              </p:cNvSpPr>
              <p:nvPr/>
            </p:nvSpPr>
            <p:spPr bwMode="auto">
              <a:xfrm>
                <a:off x="975" y="2298"/>
                <a:ext cx="83" cy="68"/>
              </a:xfrm>
              <a:custGeom>
                <a:avLst/>
                <a:gdLst/>
                <a:ahLst/>
                <a:cxnLst>
                  <a:cxn ang="0">
                    <a:pos x="8" y="135"/>
                  </a:cxn>
                  <a:cxn ang="0">
                    <a:pos x="0" y="135"/>
                  </a:cxn>
                  <a:cxn ang="0">
                    <a:pos x="162" y="0"/>
                  </a:cxn>
                  <a:cxn ang="0">
                    <a:pos x="170" y="0"/>
                  </a:cxn>
                  <a:cxn ang="0">
                    <a:pos x="8" y="135"/>
                  </a:cxn>
                </a:cxnLst>
                <a:rect l="0" t="0" r="r" b="b"/>
                <a:pathLst>
                  <a:path w="170" h="135">
                    <a:moveTo>
                      <a:pt x="8" y="135"/>
                    </a:moveTo>
                    <a:lnTo>
                      <a:pt x="0" y="135"/>
                    </a:lnTo>
                    <a:lnTo>
                      <a:pt x="162" y="0"/>
                    </a:lnTo>
                    <a:lnTo>
                      <a:pt x="170" y="0"/>
                    </a:lnTo>
                    <a:lnTo>
                      <a:pt x="8" y="135"/>
                    </a:lnTo>
                    <a:close/>
                  </a:path>
                </a:pathLst>
              </a:custGeom>
              <a:solidFill>
                <a:srgbClr val="9F9F3F"/>
              </a:solidFill>
              <a:ln w="9525">
                <a:noFill/>
                <a:round/>
                <a:headEnd/>
                <a:tailEnd/>
              </a:ln>
            </p:spPr>
            <p:txBody>
              <a:bodyPr/>
              <a:lstStyle/>
              <a:p>
                <a:pPr algn="ctr">
                  <a:defRPr/>
                </a:pPr>
                <a:endParaRPr lang="en-US" b="1" dirty="0">
                  <a:latin typeface="+mn-lt"/>
                  <a:cs typeface="+mn-cs"/>
                </a:endParaRPr>
              </a:p>
            </p:txBody>
          </p:sp>
          <p:sp>
            <p:nvSpPr>
              <p:cNvPr id="216" name="Freeform 358"/>
              <p:cNvSpPr>
                <a:spLocks/>
              </p:cNvSpPr>
              <p:nvPr/>
            </p:nvSpPr>
            <p:spPr bwMode="auto">
              <a:xfrm>
                <a:off x="970" y="2298"/>
                <a:ext cx="86" cy="68"/>
              </a:xfrm>
              <a:custGeom>
                <a:avLst/>
                <a:gdLst/>
                <a:ahLst/>
                <a:cxnLst>
                  <a:cxn ang="0">
                    <a:pos x="9" y="135"/>
                  </a:cxn>
                  <a:cxn ang="0">
                    <a:pos x="0" y="137"/>
                  </a:cxn>
                  <a:cxn ang="0">
                    <a:pos x="165" y="1"/>
                  </a:cxn>
                  <a:cxn ang="0">
                    <a:pos x="171" y="0"/>
                  </a:cxn>
                  <a:cxn ang="0">
                    <a:pos x="9" y="135"/>
                  </a:cxn>
                </a:cxnLst>
                <a:rect l="0" t="0" r="r" b="b"/>
                <a:pathLst>
                  <a:path w="171" h="137">
                    <a:moveTo>
                      <a:pt x="9" y="135"/>
                    </a:moveTo>
                    <a:lnTo>
                      <a:pt x="0" y="137"/>
                    </a:lnTo>
                    <a:lnTo>
                      <a:pt x="165" y="1"/>
                    </a:lnTo>
                    <a:lnTo>
                      <a:pt x="171" y="0"/>
                    </a:lnTo>
                    <a:lnTo>
                      <a:pt x="9" y="135"/>
                    </a:lnTo>
                    <a:close/>
                  </a:path>
                </a:pathLst>
              </a:custGeom>
              <a:solidFill>
                <a:srgbClr val="A0A03F"/>
              </a:solidFill>
              <a:ln w="9525">
                <a:noFill/>
                <a:round/>
                <a:headEnd/>
                <a:tailEnd/>
              </a:ln>
            </p:spPr>
            <p:txBody>
              <a:bodyPr/>
              <a:lstStyle/>
              <a:p>
                <a:pPr algn="ctr">
                  <a:defRPr/>
                </a:pPr>
                <a:endParaRPr lang="en-US" b="1" dirty="0">
                  <a:latin typeface="+mn-lt"/>
                  <a:cs typeface="+mn-cs"/>
                </a:endParaRPr>
              </a:p>
            </p:txBody>
          </p:sp>
          <p:sp>
            <p:nvSpPr>
              <p:cNvPr id="217" name="Freeform 359"/>
              <p:cNvSpPr>
                <a:spLocks/>
              </p:cNvSpPr>
              <p:nvPr/>
            </p:nvSpPr>
            <p:spPr bwMode="auto">
              <a:xfrm>
                <a:off x="966" y="2299"/>
                <a:ext cx="87" cy="68"/>
              </a:xfrm>
              <a:custGeom>
                <a:avLst/>
                <a:gdLst/>
                <a:ahLst/>
                <a:cxnLst>
                  <a:cxn ang="0">
                    <a:pos x="8" y="136"/>
                  </a:cxn>
                  <a:cxn ang="0">
                    <a:pos x="0" y="138"/>
                  </a:cxn>
                  <a:cxn ang="0">
                    <a:pos x="165" y="2"/>
                  </a:cxn>
                  <a:cxn ang="0">
                    <a:pos x="173" y="0"/>
                  </a:cxn>
                  <a:cxn ang="0">
                    <a:pos x="8" y="136"/>
                  </a:cxn>
                </a:cxnLst>
                <a:rect l="0" t="0" r="r" b="b"/>
                <a:pathLst>
                  <a:path w="173" h="138">
                    <a:moveTo>
                      <a:pt x="8" y="136"/>
                    </a:moveTo>
                    <a:lnTo>
                      <a:pt x="0" y="138"/>
                    </a:lnTo>
                    <a:lnTo>
                      <a:pt x="165" y="2"/>
                    </a:lnTo>
                    <a:lnTo>
                      <a:pt x="173" y="0"/>
                    </a:lnTo>
                    <a:lnTo>
                      <a:pt x="8" y="136"/>
                    </a:lnTo>
                    <a:close/>
                  </a:path>
                </a:pathLst>
              </a:custGeom>
              <a:solidFill>
                <a:srgbClr val="A1A140"/>
              </a:solidFill>
              <a:ln w="9525">
                <a:noFill/>
                <a:round/>
                <a:headEnd/>
                <a:tailEnd/>
              </a:ln>
            </p:spPr>
            <p:txBody>
              <a:bodyPr/>
              <a:lstStyle/>
              <a:p>
                <a:pPr algn="ctr">
                  <a:defRPr/>
                </a:pPr>
                <a:endParaRPr lang="en-US" b="1" dirty="0">
                  <a:latin typeface="+mn-lt"/>
                  <a:cs typeface="+mn-cs"/>
                </a:endParaRPr>
              </a:p>
            </p:txBody>
          </p:sp>
          <p:sp>
            <p:nvSpPr>
              <p:cNvPr id="218" name="Freeform 360"/>
              <p:cNvSpPr>
                <a:spLocks/>
              </p:cNvSpPr>
              <p:nvPr/>
            </p:nvSpPr>
            <p:spPr bwMode="auto">
              <a:xfrm>
                <a:off x="963" y="2300"/>
                <a:ext cx="86" cy="67"/>
              </a:xfrm>
              <a:custGeom>
                <a:avLst/>
                <a:gdLst/>
                <a:ahLst/>
                <a:cxnLst>
                  <a:cxn ang="0">
                    <a:pos x="8" y="136"/>
                  </a:cxn>
                  <a:cxn ang="0">
                    <a:pos x="0" y="136"/>
                  </a:cxn>
                  <a:cxn ang="0">
                    <a:pos x="165" y="0"/>
                  </a:cxn>
                  <a:cxn ang="0">
                    <a:pos x="173" y="0"/>
                  </a:cxn>
                  <a:cxn ang="0">
                    <a:pos x="8" y="136"/>
                  </a:cxn>
                </a:cxnLst>
                <a:rect l="0" t="0" r="r" b="b"/>
                <a:pathLst>
                  <a:path w="173" h="136">
                    <a:moveTo>
                      <a:pt x="8" y="136"/>
                    </a:moveTo>
                    <a:lnTo>
                      <a:pt x="0" y="136"/>
                    </a:lnTo>
                    <a:lnTo>
                      <a:pt x="165" y="0"/>
                    </a:lnTo>
                    <a:lnTo>
                      <a:pt x="173" y="0"/>
                    </a:lnTo>
                    <a:lnTo>
                      <a:pt x="8" y="136"/>
                    </a:lnTo>
                    <a:close/>
                  </a:path>
                </a:pathLst>
              </a:custGeom>
              <a:solidFill>
                <a:srgbClr val="A2A240"/>
              </a:solidFill>
              <a:ln w="9525">
                <a:noFill/>
                <a:round/>
                <a:headEnd/>
                <a:tailEnd/>
              </a:ln>
            </p:spPr>
            <p:txBody>
              <a:bodyPr/>
              <a:lstStyle/>
              <a:p>
                <a:pPr algn="ctr">
                  <a:defRPr/>
                </a:pPr>
                <a:endParaRPr lang="en-US" b="1" dirty="0">
                  <a:latin typeface="+mn-lt"/>
                  <a:cs typeface="+mn-cs"/>
                </a:endParaRPr>
              </a:p>
            </p:txBody>
          </p:sp>
          <p:sp>
            <p:nvSpPr>
              <p:cNvPr id="219" name="Freeform 361"/>
              <p:cNvSpPr>
                <a:spLocks/>
              </p:cNvSpPr>
              <p:nvPr/>
            </p:nvSpPr>
            <p:spPr bwMode="auto">
              <a:xfrm>
                <a:off x="939" y="2300"/>
                <a:ext cx="105" cy="77"/>
              </a:xfrm>
              <a:custGeom>
                <a:avLst/>
                <a:gdLst/>
                <a:ahLst/>
                <a:cxnLst>
                  <a:cxn ang="0">
                    <a:pos x="46" y="136"/>
                  </a:cxn>
                  <a:cxn ang="0">
                    <a:pos x="0" y="149"/>
                  </a:cxn>
                  <a:cxn ang="0">
                    <a:pos x="170" y="11"/>
                  </a:cxn>
                  <a:cxn ang="0">
                    <a:pos x="211" y="0"/>
                  </a:cxn>
                  <a:cxn ang="0">
                    <a:pos x="46" y="136"/>
                  </a:cxn>
                </a:cxnLst>
                <a:rect l="0" t="0" r="r" b="b"/>
                <a:pathLst>
                  <a:path w="211" h="149">
                    <a:moveTo>
                      <a:pt x="46" y="136"/>
                    </a:moveTo>
                    <a:lnTo>
                      <a:pt x="0" y="149"/>
                    </a:lnTo>
                    <a:lnTo>
                      <a:pt x="170" y="11"/>
                    </a:lnTo>
                    <a:lnTo>
                      <a:pt x="211" y="0"/>
                    </a:lnTo>
                    <a:lnTo>
                      <a:pt x="46" y="136"/>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220" name="Freeform 362"/>
              <p:cNvSpPr>
                <a:spLocks/>
              </p:cNvSpPr>
              <p:nvPr/>
            </p:nvSpPr>
            <p:spPr bwMode="auto">
              <a:xfrm>
                <a:off x="959" y="2300"/>
                <a:ext cx="86" cy="69"/>
              </a:xfrm>
              <a:custGeom>
                <a:avLst/>
                <a:gdLst/>
                <a:ahLst/>
                <a:cxnLst>
                  <a:cxn ang="0">
                    <a:pos x="8" y="136"/>
                  </a:cxn>
                  <a:cxn ang="0">
                    <a:pos x="0" y="139"/>
                  </a:cxn>
                  <a:cxn ang="0">
                    <a:pos x="167" y="2"/>
                  </a:cxn>
                  <a:cxn ang="0">
                    <a:pos x="173" y="0"/>
                  </a:cxn>
                  <a:cxn ang="0">
                    <a:pos x="8" y="136"/>
                  </a:cxn>
                </a:cxnLst>
                <a:rect l="0" t="0" r="r" b="b"/>
                <a:pathLst>
                  <a:path w="173" h="139">
                    <a:moveTo>
                      <a:pt x="8" y="136"/>
                    </a:moveTo>
                    <a:lnTo>
                      <a:pt x="0" y="139"/>
                    </a:lnTo>
                    <a:lnTo>
                      <a:pt x="167" y="2"/>
                    </a:lnTo>
                    <a:lnTo>
                      <a:pt x="173" y="0"/>
                    </a:lnTo>
                    <a:lnTo>
                      <a:pt x="8" y="136"/>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221" name="Freeform 363"/>
              <p:cNvSpPr>
                <a:spLocks/>
              </p:cNvSpPr>
              <p:nvPr/>
            </p:nvSpPr>
            <p:spPr bwMode="auto">
              <a:xfrm>
                <a:off x="955" y="2301"/>
                <a:ext cx="87" cy="69"/>
              </a:xfrm>
              <a:custGeom>
                <a:avLst/>
                <a:gdLst/>
                <a:ahLst/>
                <a:cxnLst>
                  <a:cxn ang="0">
                    <a:pos x="7" y="137"/>
                  </a:cxn>
                  <a:cxn ang="0">
                    <a:pos x="0" y="139"/>
                  </a:cxn>
                  <a:cxn ang="0">
                    <a:pos x="166" y="2"/>
                  </a:cxn>
                  <a:cxn ang="0">
                    <a:pos x="174" y="0"/>
                  </a:cxn>
                  <a:cxn ang="0">
                    <a:pos x="7" y="137"/>
                  </a:cxn>
                </a:cxnLst>
                <a:rect l="0" t="0" r="r" b="b"/>
                <a:pathLst>
                  <a:path w="174" h="139">
                    <a:moveTo>
                      <a:pt x="7" y="137"/>
                    </a:moveTo>
                    <a:lnTo>
                      <a:pt x="0" y="139"/>
                    </a:lnTo>
                    <a:lnTo>
                      <a:pt x="166" y="2"/>
                    </a:lnTo>
                    <a:lnTo>
                      <a:pt x="174" y="0"/>
                    </a:lnTo>
                    <a:lnTo>
                      <a:pt x="7" y="137"/>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222" name="Freeform 364"/>
              <p:cNvSpPr>
                <a:spLocks/>
              </p:cNvSpPr>
              <p:nvPr/>
            </p:nvSpPr>
            <p:spPr bwMode="auto">
              <a:xfrm>
                <a:off x="951" y="2302"/>
                <a:ext cx="87" cy="69"/>
              </a:xfrm>
              <a:custGeom>
                <a:avLst/>
                <a:gdLst/>
                <a:ahLst/>
                <a:cxnLst>
                  <a:cxn ang="0">
                    <a:pos x="8" y="137"/>
                  </a:cxn>
                  <a:cxn ang="0">
                    <a:pos x="0" y="139"/>
                  </a:cxn>
                  <a:cxn ang="0">
                    <a:pos x="168" y="2"/>
                  </a:cxn>
                  <a:cxn ang="0">
                    <a:pos x="174" y="0"/>
                  </a:cxn>
                  <a:cxn ang="0">
                    <a:pos x="8" y="137"/>
                  </a:cxn>
                </a:cxnLst>
                <a:rect l="0" t="0" r="r" b="b"/>
                <a:pathLst>
                  <a:path w="174" h="139">
                    <a:moveTo>
                      <a:pt x="8" y="137"/>
                    </a:moveTo>
                    <a:lnTo>
                      <a:pt x="0" y="139"/>
                    </a:lnTo>
                    <a:lnTo>
                      <a:pt x="168" y="2"/>
                    </a:lnTo>
                    <a:lnTo>
                      <a:pt x="174" y="0"/>
                    </a:lnTo>
                    <a:lnTo>
                      <a:pt x="8" y="137"/>
                    </a:lnTo>
                    <a:close/>
                  </a:path>
                </a:pathLst>
              </a:custGeom>
              <a:solidFill>
                <a:srgbClr val="A5A541"/>
              </a:solidFill>
              <a:ln w="9525">
                <a:noFill/>
                <a:round/>
                <a:headEnd/>
                <a:tailEnd/>
              </a:ln>
            </p:spPr>
            <p:txBody>
              <a:bodyPr/>
              <a:lstStyle/>
              <a:p>
                <a:pPr algn="ctr">
                  <a:defRPr/>
                </a:pPr>
                <a:endParaRPr lang="en-US" b="1" dirty="0">
                  <a:latin typeface="+mn-lt"/>
                  <a:cs typeface="+mn-cs"/>
                </a:endParaRPr>
              </a:p>
            </p:txBody>
          </p:sp>
          <p:sp>
            <p:nvSpPr>
              <p:cNvPr id="223" name="Freeform 365"/>
              <p:cNvSpPr>
                <a:spLocks/>
              </p:cNvSpPr>
              <p:nvPr/>
            </p:nvSpPr>
            <p:spPr bwMode="auto">
              <a:xfrm>
                <a:off x="947" y="2302"/>
                <a:ext cx="88" cy="70"/>
              </a:xfrm>
              <a:custGeom>
                <a:avLst/>
                <a:gdLst/>
                <a:ahLst/>
                <a:cxnLst>
                  <a:cxn ang="0">
                    <a:pos x="8" y="137"/>
                  </a:cxn>
                  <a:cxn ang="0">
                    <a:pos x="0" y="139"/>
                  </a:cxn>
                  <a:cxn ang="0">
                    <a:pos x="169" y="2"/>
                  </a:cxn>
                  <a:cxn ang="0">
                    <a:pos x="176" y="0"/>
                  </a:cxn>
                  <a:cxn ang="0">
                    <a:pos x="8" y="137"/>
                  </a:cxn>
                </a:cxnLst>
                <a:rect l="0" t="0" r="r" b="b"/>
                <a:pathLst>
                  <a:path w="176" h="139">
                    <a:moveTo>
                      <a:pt x="8" y="137"/>
                    </a:moveTo>
                    <a:lnTo>
                      <a:pt x="0" y="139"/>
                    </a:lnTo>
                    <a:lnTo>
                      <a:pt x="169" y="2"/>
                    </a:lnTo>
                    <a:lnTo>
                      <a:pt x="176" y="0"/>
                    </a:lnTo>
                    <a:lnTo>
                      <a:pt x="8" y="137"/>
                    </a:lnTo>
                    <a:close/>
                  </a:path>
                </a:pathLst>
              </a:custGeom>
              <a:solidFill>
                <a:srgbClr val="A6A642"/>
              </a:solidFill>
              <a:ln w="9525">
                <a:noFill/>
                <a:round/>
                <a:headEnd/>
                <a:tailEnd/>
              </a:ln>
            </p:spPr>
            <p:txBody>
              <a:bodyPr/>
              <a:lstStyle/>
              <a:p>
                <a:pPr algn="ctr">
                  <a:defRPr/>
                </a:pPr>
                <a:endParaRPr lang="en-US" b="1" dirty="0">
                  <a:latin typeface="+mn-lt"/>
                  <a:cs typeface="+mn-cs"/>
                </a:endParaRPr>
              </a:p>
            </p:txBody>
          </p:sp>
          <p:sp>
            <p:nvSpPr>
              <p:cNvPr id="224" name="Freeform 366"/>
              <p:cNvSpPr>
                <a:spLocks/>
              </p:cNvSpPr>
              <p:nvPr/>
            </p:nvSpPr>
            <p:spPr bwMode="auto">
              <a:xfrm>
                <a:off x="943" y="2303"/>
                <a:ext cx="88" cy="70"/>
              </a:xfrm>
              <a:custGeom>
                <a:avLst/>
                <a:gdLst/>
                <a:ahLst/>
                <a:cxnLst>
                  <a:cxn ang="0">
                    <a:pos x="7" y="137"/>
                  </a:cxn>
                  <a:cxn ang="0">
                    <a:pos x="0" y="139"/>
                  </a:cxn>
                  <a:cxn ang="0">
                    <a:pos x="169" y="2"/>
                  </a:cxn>
                  <a:cxn ang="0">
                    <a:pos x="176" y="0"/>
                  </a:cxn>
                  <a:cxn ang="0">
                    <a:pos x="7" y="137"/>
                  </a:cxn>
                </a:cxnLst>
                <a:rect l="0" t="0" r="r" b="b"/>
                <a:pathLst>
                  <a:path w="176" h="139">
                    <a:moveTo>
                      <a:pt x="7" y="137"/>
                    </a:moveTo>
                    <a:lnTo>
                      <a:pt x="0" y="139"/>
                    </a:lnTo>
                    <a:lnTo>
                      <a:pt x="169" y="2"/>
                    </a:lnTo>
                    <a:lnTo>
                      <a:pt x="176" y="0"/>
                    </a:lnTo>
                    <a:lnTo>
                      <a:pt x="7" y="137"/>
                    </a:lnTo>
                    <a:close/>
                  </a:path>
                </a:pathLst>
              </a:custGeom>
              <a:solidFill>
                <a:srgbClr val="A7A742"/>
              </a:solidFill>
              <a:ln w="9525">
                <a:noFill/>
                <a:round/>
                <a:headEnd/>
                <a:tailEnd/>
              </a:ln>
            </p:spPr>
            <p:txBody>
              <a:bodyPr/>
              <a:lstStyle/>
              <a:p>
                <a:pPr algn="ctr">
                  <a:defRPr/>
                </a:pPr>
                <a:endParaRPr lang="en-US" b="1" dirty="0">
                  <a:latin typeface="+mn-lt"/>
                  <a:cs typeface="+mn-cs"/>
                </a:endParaRPr>
              </a:p>
            </p:txBody>
          </p:sp>
          <p:sp>
            <p:nvSpPr>
              <p:cNvPr id="225" name="Freeform 367"/>
              <p:cNvSpPr>
                <a:spLocks/>
              </p:cNvSpPr>
              <p:nvPr/>
            </p:nvSpPr>
            <p:spPr bwMode="auto">
              <a:xfrm>
                <a:off x="939" y="2304"/>
                <a:ext cx="89" cy="73"/>
              </a:xfrm>
              <a:custGeom>
                <a:avLst/>
                <a:gdLst/>
                <a:ahLst/>
                <a:cxnLst>
                  <a:cxn ang="0">
                    <a:pos x="8" y="137"/>
                  </a:cxn>
                  <a:cxn ang="0">
                    <a:pos x="0" y="139"/>
                  </a:cxn>
                  <a:cxn ang="0">
                    <a:pos x="170" y="1"/>
                  </a:cxn>
                  <a:cxn ang="0">
                    <a:pos x="177" y="0"/>
                  </a:cxn>
                  <a:cxn ang="0">
                    <a:pos x="8" y="137"/>
                  </a:cxn>
                </a:cxnLst>
                <a:rect l="0" t="0" r="r" b="b"/>
                <a:pathLst>
                  <a:path w="177" h="139">
                    <a:moveTo>
                      <a:pt x="8" y="137"/>
                    </a:moveTo>
                    <a:lnTo>
                      <a:pt x="0" y="139"/>
                    </a:lnTo>
                    <a:lnTo>
                      <a:pt x="170" y="1"/>
                    </a:lnTo>
                    <a:lnTo>
                      <a:pt x="177" y="0"/>
                    </a:lnTo>
                    <a:lnTo>
                      <a:pt x="8" y="137"/>
                    </a:lnTo>
                    <a:close/>
                  </a:path>
                </a:pathLst>
              </a:custGeom>
              <a:solidFill>
                <a:srgbClr val="A8A843"/>
              </a:solidFill>
              <a:ln w="9525">
                <a:noFill/>
                <a:round/>
                <a:headEnd/>
                <a:tailEnd/>
              </a:ln>
            </p:spPr>
            <p:txBody>
              <a:bodyPr/>
              <a:lstStyle/>
              <a:p>
                <a:pPr algn="ctr">
                  <a:defRPr/>
                </a:pPr>
                <a:endParaRPr lang="en-US" b="1" dirty="0">
                  <a:latin typeface="+mn-lt"/>
                  <a:cs typeface="+mn-cs"/>
                </a:endParaRPr>
              </a:p>
            </p:txBody>
          </p:sp>
          <p:sp>
            <p:nvSpPr>
              <p:cNvPr id="226" name="Freeform 368"/>
              <p:cNvSpPr>
                <a:spLocks/>
              </p:cNvSpPr>
              <p:nvPr/>
            </p:nvSpPr>
            <p:spPr bwMode="auto">
              <a:xfrm>
                <a:off x="918" y="2305"/>
                <a:ext cx="105" cy="79"/>
              </a:xfrm>
              <a:custGeom>
                <a:avLst/>
                <a:gdLst/>
                <a:ahLst/>
                <a:cxnLst>
                  <a:cxn ang="0">
                    <a:pos x="43" y="138"/>
                  </a:cxn>
                  <a:cxn ang="0">
                    <a:pos x="0" y="154"/>
                  </a:cxn>
                  <a:cxn ang="0">
                    <a:pos x="173" y="15"/>
                  </a:cxn>
                  <a:cxn ang="0">
                    <a:pos x="213" y="0"/>
                  </a:cxn>
                  <a:cxn ang="0">
                    <a:pos x="43" y="138"/>
                  </a:cxn>
                </a:cxnLst>
                <a:rect l="0" t="0" r="r" b="b"/>
                <a:pathLst>
                  <a:path w="213" h="154">
                    <a:moveTo>
                      <a:pt x="43" y="138"/>
                    </a:moveTo>
                    <a:lnTo>
                      <a:pt x="0" y="154"/>
                    </a:lnTo>
                    <a:lnTo>
                      <a:pt x="173" y="15"/>
                    </a:lnTo>
                    <a:lnTo>
                      <a:pt x="213" y="0"/>
                    </a:lnTo>
                    <a:lnTo>
                      <a:pt x="43" y="138"/>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227" name="Freeform 369"/>
              <p:cNvSpPr>
                <a:spLocks/>
              </p:cNvSpPr>
              <p:nvPr/>
            </p:nvSpPr>
            <p:spPr bwMode="auto">
              <a:xfrm>
                <a:off x="935" y="2305"/>
                <a:ext cx="89" cy="74"/>
              </a:xfrm>
              <a:custGeom>
                <a:avLst/>
                <a:gdLst/>
                <a:ahLst/>
                <a:cxnLst>
                  <a:cxn ang="0">
                    <a:pos x="9" y="138"/>
                  </a:cxn>
                  <a:cxn ang="0">
                    <a:pos x="0" y="141"/>
                  </a:cxn>
                  <a:cxn ang="0">
                    <a:pos x="171" y="4"/>
                  </a:cxn>
                  <a:cxn ang="0">
                    <a:pos x="179" y="0"/>
                  </a:cxn>
                  <a:cxn ang="0">
                    <a:pos x="9" y="138"/>
                  </a:cxn>
                </a:cxnLst>
                <a:rect l="0" t="0" r="r" b="b"/>
                <a:pathLst>
                  <a:path w="179" h="141">
                    <a:moveTo>
                      <a:pt x="9" y="138"/>
                    </a:moveTo>
                    <a:lnTo>
                      <a:pt x="0" y="141"/>
                    </a:lnTo>
                    <a:lnTo>
                      <a:pt x="171" y="4"/>
                    </a:lnTo>
                    <a:lnTo>
                      <a:pt x="179" y="0"/>
                    </a:lnTo>
                    <a:lnTo>
                      <a:pt x="9" y="138"/>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228" name="Freeform 370"/>
              <p:cNvSpPr>
                <a:spLocks/>
              </p:cNvSpPr>
              <p:nvPr/>
            </p:nvSpPr>
            <p:spPr bwMode="auto">
              <a:xfrm>
                <a:off x="931" y="2307"/>
                <a:ext cx="90" cy="74"/>
              </a:xfrm>
              <a:custGeom>
                <a:avLst/>
                <a:gdLst/>
                <a:ahLst/>
                <a:cxnLst>
                  <a:cxn ang="0">
                    <a:pos x="8" y="137"/>
                  </a:cxn>
                  <a:cxn ang="0">
                    <a:pos x="0" y="141"/>
                  </a:cxn>
                  <a:cxn ang="0">
                    <a:pos x="171" y="4"/>
                  </a:cxn>
                  <a:cxn ang="0">
                    <a:pos x="179" y="0"/>
                  </a:cxn>
                  <a:cxn ang="0">
                    <a:pos x="8" y="137"/>
                  </a:cxn>
                </a:cxnLst>
                <a:rect l="0" t="0" r="r" b="b"/>
                <a:pathLst>
                  <a:path w="179" h="141">
                    <a:moveTo>
                      <a:pt x="8" y="137"/>
                    </a:moveTo>
                    <a:lnTo>
                      <a:pt x="0" y="141"/>
                    </a:lnTo>
                    <a:lnTo>
                      <a:pt x="171" y="4"/>
                    </a:lnTo>
                    <a:lnTo>
                      <a:pt x="179" y="0"/>
                    </a:lnTo>
                    <a:lnTo>
                      <a:pt x="8" y="137"/>
                    </a:lnTo>
                    <a:close/>
                  </a:path>
                </a:pathLst>
              </a:custGeom>
              <a:solidFill>
                <a:srgbClr val="ABAB44"/>
              </a:solidFill>
              <a:ln w="9525">
                <a:noFill/>
                <a:round/>
                <a:headEnd/>
                <a:tailEnd/>
              </a:ln>
            </p:spPr>
            <p:txBody>
              <a:bodyPr/>
              <a:lstStyle/>
              <a:p>
                <a:pPr algn="ctr">
                  <a:defRPr/>
                </a:pPr>
                <a:endParaRPr lang="en-US" b="1" dirty="0">
                  <a:latin typeface="+mn-lt"/>
                  <a:cs typeface="+mn-cs"/>
                </a:endParaRPr>
              </a:p>
            </p:txBody>
          </p:sp>
          <p:sp>
            <p:nvSpPr>
              <p:cNvPr id="229" name="Freeform 371"/>
              <p:cNvSpPr>
                <a:spLocks/>
              </p:cNvSpPr>
              <p:nvPr/>
            </p:nvSpPr>
            <p:spPr bwMode="auto">
              <a:xfrm>
                <a:off x="926" y="2309"/>
                <a:ext cx="90" cy="73"/>
              </a:xfrm>
              <a:custGeom>
                <a:avLst/>
                <a:gdLst/>
                <a:ahLst/>
                <a:cxnLst>
                  <a:cxn ang="0">
                    <a:pos x="9" y="137"/>
                  </a:cxn>
                  <a:cxn ang="0">
                    <a:pos x="0" y="139"/>
                  </a:cxn>
                  <a:cxn ang="0">
                    <a:pos x="172" y="2"/>
                  </a:cxn>
                  <a:cxn ang="0">
                    <a:pos x="180" y="0"/>
                  </a:cxn>
                  <a:cxn ang="0">
                    <a:pos x="9" y="137"/>
                  </a:cxn>
                </a:cxnLst>
                <a:rect l="0" t="0" r="r" b="b"/>
                <a:pathLst>
                  <a:path w="180" h="139">
                    <a:moveTo>
                      <a:pt x="9" y="137"/>
                    </a:moveTo>
                    <a:lnTo>
                      <a:pt x="0" y="139"/>
                    </a:lnTo>
                    <a:lnTo>
                      <a:pt x="172" y="2"/>
                    </a:lnTo>
                    <a:lnTo>
                      <a:pt x="180" y="0"/>
                    </a:lnTo>
                    <a:lnTo>
                      <a:pt x="9" y="137"/>
                    </a:lnTo>
                    <a:close/>
                  </a:path>
                </a:pathLst>
              </a:custGeom>
              <a:solidFill>
                <a:srgbClr val="ACAC44"/>
              </a:solidFill>
              <a:ln w="9525">
                <a:noFill/>
                <a:round/>
                <a:headEnd/>
                <a:tailEnd/>
              </a:ln>
            </p:spPr>
            <p:txBody>
              <a:bodyPr/>
              <a:lstStyle/>
              <a:p>
                <a:pPr algn="ctr">
                  <a:defRPr/>
                </a:pPr>
                <a:endParaRPr lang="en-US" b="1" dirty="0">
                  <a:latin typeface="+mn-lt"/>
                  <a:cs typeface="+mn-cs"/>
                </a:endParaRPr>
              </a:p>
            </p:txBody>
          </p:sp>
          <p:sp>
            <p:nvSpPr>
              <p:cNvPr id="230" name="Freeform 372"/>
              <p:cNvSpPr>
                <a:spLocks/>
              </p:cNvSpPr>
              <p:nvPr/>
            </p:nvSpPr>
            <p:spPr bwMode="auto">
              <a:xfrm>
                <a:off x="922" y="2310"/>
                <a:ext cx="91" cy="73"/>
              </a:xfrm>
              <a:custGeom>
                <a:avLst/>
                <a:gdLst/>
                <a:ahLst/>
                <a:cxnLst>
                  <a:cxn ang="0">
                    <a:pos x="10" y="137"/>
                  </a:cxn>
                  <a:cxn ang="0">
                    <a:pos x="0" y="141"/>
                  </a:cxn>
                  <a:cxn ang="0">
                    <a:pos x="173" y="3"/>
                  </a:cxn>
                  <a:cxn ang="0">
                    <a:pos x="182" y="0"/>
                  </a:cxn>
                  <a:cxn ang="0">
                    <a:pos x="10" y="137"/>
                  </a:cxn>
                </a:cxnLst>
                <a:rect l="0" t="0" r="r" b="b"/>
                <a:pathLst>
                  <a:path w="182" h="141">
                    <a:moveTo>
                      <a:pt x="10" y="137"/>
                    </a:moveTo>
                    <a:lnTo>
                      <a:pt x="0" y="141"/>
                    </a:lnTo>
                    <a:lnTo>
                      <a:pt x="173" y="3"/>
                    </a:lnTo>
                    <a:lnTo>
                      <a:pt x="182" y="0"/>
                    </a:lnTo>
                    <a:lnTo>
                      <a:pt x="10" y="137"/>
                    </a:lnTo>
                    <a:close/>
                  </a:path>
                </a:pathLst>
              </a:custGeom>
              <a:solidFill>
                <a:srgbClr val="ADAD45"/>
              </a:solidFill>
              <a:ln w="9525">
                <a:noFill/>
                <a:round/>
                <a:headEnd/>
                <a:tailEnd/>
              </a:ln>
            </p:spPr>
            <p:txBody>
              <a:bodyPr/>
              <a:lstStyle/>
              <a:p>
                <a:pPr algn="ctr">
                  <a:defRPr/>
                </a:pPr>
                <a:endParaRPr lang="en-US" b="1" dirty="0">
                  <a:latin typeface="+mn-lt"/>
                  <a:cs typeface="+mn-cs"/>
                </a:endParaRPr>
              </a:p>
            </p:txBody>
          </p:sp>
          <p:sp>
            <p:nvSpPr>
              <p:cNvPr id="231" name="Freeform 373"/>
              <p:cNvSpPr>
                <a:spLocks/>
              </p:cNvSpPr>
              <p:nvPr/>
            </p:nvSpPr>
            <p:spPr bwMode="auto">
              <a:xfrm>
                <a:off x="918" y="2315"/>
                <a:ext cx="90" cy="70"/>
              </a:xfrm>
              <a:custGeom>
                <a:avLst/>
                <a:gdLst/>
                <a:ahLst/>
                <a:cxnLst>
                  <a:cxn ang="0">
                    <a:pos x="7" y="138"/>
                  </a:cxn>
                  <a:cxn ang="0">
                    <a:pos x="0" y="141"/>
                  </a:cxn>
                  <a:cxn ang="0">
                    <a:pos x="173" y="2"/>
                  </a:cxn>
                  <a:cxn ang="0">
                    <a:pos x="180" y="0"/>
                  </a:cxn>
                  <a:cxn ang="0">
                    <a:pos x="7" y="138"/>
                  </a:cxn>
                </a:cxnLst>
                <a:rect l="0" t="0" r="r" b="b"/>
                <a:pathLst>
                  <a:path w="180" h="141">
                    <a:moveTo>
                      <a:pt x="7" y="138"/>
                    </a:moveTo>
                    <a:lnTo>
                      <a:pt x="0" y="141"/>
                    </a:lnTo>
                    <a:lnTo>
                      <a:pt x="173" y="2"/>
                    </a:lnTo>
                    <a:lnTo>
                      <a:pt x="180" y="0"/>
                    </a:lnTo>
                    <a:lnTo>
                      <a:pt x="7" y="138"/>
                    </a:lnTo>
                    <a:close/>
                  </a:path>
                </a:pathLst>
              </a:custGeom>
              <a:solidFill>
                <a:srgbClr val="AEAE45"/>
              </a:solidFill>
              <a:ln w="9525">
                <a:noFill/>
                <a:round/>
                <a:headEnd/>
                <a:tailEnd/>
              </a:ln>
            </p:spPr>
            <p:txBody>
              <a:bodyPr/>
              <a:lstStyle/>
              <a:p>
                <a:pPr algn="ctr">
                  <a:defRPr/>
                </a:pPr>
                <a:endParaRPr lang="en-US" b="1" dirty="0">
                  <a:latin typeface="+mn-lt"/>
                  <a:cs typeface="+mn-cs"/>
                </a:endParaRPr>
              </a:p>
            </p:txBody>
          </p:sp>
          <p:sp>
            <p:nvSpPr>
              <p:cNvPr id="232" name="Freeform 374"/>
              <p:cNvSpPr>
                <a:spLocks/>
              </p:cNvSpPr>
              <p:nvPr/>
            </p:nvSpPr>
            <p:spPr bwMode="auto">
              <a:xfrm>
                <a:off x="896" y="2316"/>
                <a:ext cx="108" cy="79"/>
              </a:xfrm>
              <a:custGeom>
                <a:avLst/>
                <a:gdLst/>
                <a:ahLst/>
                <a:cxnLst>
                  <a:cxn ang="0">
                    <a:pos x="44" y="139"/>
                  </a:cxn>
                  <a:cxn ang="0">
                    <a:pos x="0" y="160"/>
                  </a:cxn>
                  <a:cxn ang="0">
                    <a:pos x="178" y="21"/>
                  </a:cxn>
                  <a:cxn ang="0">
                    <a:pos x="217" y="0"/>
                  </a:cxn>
                  <a:cxn ang="0">
                    <a:pos x="44" y="139"/>
                  </a:cxn>
                </a:cxnLst>
                <a:rect l="0" t="0" r="r" b="b"/>
                <a:pathLst>
                  <a:path w="217" h="160">
                    <a:moveTo>
                      <a:pt x="44" y="139"/>
                    </a:moveTo>
                    <a:lnTo>
                      <a:pt x="0" y="160"/>
                    </a:lnTo>
                    <a:lnTo>
                      <a:pt x="178" y="21"/>
                    </a:lnTo>
                    <a:lnTo>
                      <a:pt x="217" y="0"/>
                    </a:lnTo>
                    <a:lnTo>
                      <a:pt x="44" y="139"/>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233" name="Freeform 375"/>
              <p:cNvSpPr>
                <a:spLocks/>
              </p:cNvSpPr>
              <p:nvPr/>
            </p:nvSpPr>
            <p:spPr bwMode="auto">
              <a:xfrm>
                <a:off x="910" y="2316"/>
                <a:ext cx="94" cy="73"/>
              </a:xfrm>
              <a:custGeom>
                <a:avLst/>
                <a:gdLst/>
                <a:ahLst/>
                <a:cxnLst>
                  <a:cxn ang="0">
                    <a:pos x="16" y="139"/>
                  </a:cxn>
                  <a:cxn ang="0">
                    <a:pos x="0" y="147"/>
                  </a:cxn>
                  <a:cxn ang="0">
                    <a:pos x="176" y="8"/>
                  </a:cxn>
                  <a:cxn ang="0">
                    <a:pos x="189" y="0"/>
                  </a:cxn>
                  <a:cxn ang="0">
                    <a:pos x="16" y="139"/>
                  </a:cxn>
                </a:cxnLst>
                <a:rect l="0" t="0" r="r" b="b"/>
                <a:pathLst>
                  <a:path w="189" h="147">
                    <a:moveTo>
                      <a:pt x="16" y="139"/>
                    </a:moveTo>
                    <a:lnTo>
                      <a:pt x="0" y="147"/>
                    </a:lnTo>
                    <a:lnTo>
                      <a:pt x="176" y="8"/>
                    </a:lnTo>
                    <a:lnTo>
                      <a:pt x="189" y="0"/>
                    </a:lnTo>
                    <a:lnTo>
                      <a:pt x="16" y="139"/>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234" name="Freeform 376"/>
              <p:cNvSpPr>
                <a:spLocks/>
              </p:cNvSpPr>
              <p:nvPr/>
            </p:nvSpPr>
            <p:spPr bwMode="auto">
              <a:xfrm>
                <a:off x="903" y="2319"/>
                <a:ext cx="95" cy="74"/>
              </a:xfrm>
              <a:custGeom>
                <a:avLst/>
                <a:gdLst/>
                <a:ahLst/>
                <a:cxnLst>
                  <a:cxn ang="0">
                    <a:pos x="14" y="139"/>
                  </a:cxn>
                  <a:cxn ang="0">
                    <a:pos x="0" y="146"/>
                  </a:cxn>
                  <a:cxn ang="0">
                    <a:pos x="178" y="5"/>
                  </a:cxn>
                  <a:cxn ang="0">
                    <a:pos x="190" y="0"/>
                  </a:cxn>
                  <a:cxn ang="0">
                    <a:pos x="14" y="139"/>
                  </a:cxn>
                </a:cxnLst>
                <a:rect l="0" t="0" r="r" b="b"/>
                <a:pathLst>
                  <a:path w="190" h="146">
                    <a:moveTo>
                      <a:pt x="14" y="139"/>
                    </a:moveTo>
                    <a:lnTo>
                      <a:pt x="0" y="146"/>
                    </a:lnTo>
                    <a:lnTo>
                      <a:pt x="178" y="5"/>
                    </a:lnTo>
                    <a:lnTo>
                      <a:pt x="190" y="0"/>
                    </a:lnTo>
                    <a:lnTo>
                      <a:pt x="14" y="139"/>
                    </a:lnTo>
                    <a:close/>
                  </a:path>
                </a:pathLst>
              </a:custGeom>
              <a:solidFill>
                <a:srgbClr val="B1B146"/>
              </a:solidFill>
              <a:ln w="9525">
                <a:noFill/>
                <a:round/>
                <a:headEnd/>
                <a:tailEnd/>
              </a:ln>
            </p:spPr>
            <p:txBody>
              <a:bodyPr/>
              <a:lstStyle/>
              <a:p>
                <a:pPr algn="ctr">
                  <a:defRPr/>
                </a:pPr>
                <a:endParaRPr lang="en-US" b="1" dirty="0">
                  <a:latin typeface="+mn-lt"/>
                  <a:cs typeface="+mn-cs"/>
                </a:endParaRPr>
              </a:p>
            </p:txBody>
          </p:sp>
          <p:sp>
            <p:nvSpPr>
              <p:cNvPr id="235" name="Freeform 377"/>
              <p:cNvSpPr>
                <a:spLocks/>
              </p:cNvSpPr>
              <p:nvPr/>
            </p:nvSpPr>
            <p:spPr bwMode="auto">
              <a:xfrm>
                <a:off x="896" y="2322"/>
                <a:ext cx="96" cy="73"/>
              </a:xfrm>
              <a:custGeom>
                <a:avLst/>
                <a:gdLst/>
                <a:ahLst/>
                <a:cxnLst>
                  <a:cxn ang="0">
                    <a:pos x="14" y="141"/>
                  </a:cxn>
                  <a:cxn ang="0">
                    <a:pos x="0" y="147"/>
                  </a:cxn>
                  <a:cxn ang="0">
                    <a:pos x="178" y="8"/>
                  </a:cxn>
                  <a:cxn ang="0">
                    <a:pos x="192" y="0"/>
                  </a:cxn>
                  <a:cxn ang="0">
                    <a:pos x="14" y="141"/>
                  </a:cxn>
                </a:cxnLst>
                <a:rect l="0" t="0" r="r" b="b"/>
                <a:pathLst>
                  <a:path w="192" h="147">
                    <a:moveTo>
                      <a:pt x="14" y="141"/>
                    </a:moveTo>
                    <a:lnTo>
                      <a:pt x="0" y="147"/>
                    </a:lnTo>
                    <a:lnTo>
                      <a:pt x="178" y="8"/>
                    </a:lnTo>
                    <a:lnTo>
                      <a:pt x="192" y="0"/>
                    </a:lnTo>
                    <a:lnTo>
                      <a:pt x="14" y="141"/>
                    </a:lnTo>
                    <a:close/>
                  </a:path>
                </a:pathLst>
              </a:custGeom>
              <a:solidFill>
                <a:srgbClr val="B3B347"/>
              </a:solidFill>
              <a:ln w="9525">
                <a:noFill/>
                <a:round/>
                <a:headEnd/>
                <a:tailEnd/>
              </a:ln>
            </p:spPr>
            <p:txBody>
              <a:bodyPr/>
              <a:lstStyle/>
              <a:p>
                <a:pPr algn="ctr">
                  <a:defRPr/>
                </a:pPr>
                <a:endParaRPr lang="en-US" b="1" dirty="0">
                  <a:latin typeface="+mn-lt"/>
                  <a:cs typeface="+mn-cs"/>
                </a:endParaRPr>
              </a:p>
            </p:txBody>
          </p:sp>
          <p:sp>
            <p:nvSpPr>
              <p:cNvPr id="236" name="Freeform 378"/>
              <p:cNvSpPr>
                <a:spLocks/>
              </p:cNvSpPr>
              <p:nvPr/>
            </p:nvSpPr>
            <p:spPr bwMode="auto">
              <a:xfrm>
                <a:off x="877" y="2324"/>
                <a:ext cx="108" cy="79"/>
              </a:xfrm>
              <a:custGeom>
                <a:avLst/>
                <a:gdLst/>
                <a:ahLst/>
                <a:cxnLst>
                  <a:cxn ang="0">
                    <a:pos x="38" y="139"/>
                  </a:cxn>
                  <a:cxn ang="0">
                    <a:pos x="0" y="165"/>
                  </a:cxn>
                  <a:cxn ang="0">
                    <a:pos x="180" y="22"/>
                  </a:cxn>
                  <a:cxn ang="0">
                    <a:pos x="216" y="0"/>
                  </a:cxn>
                  <a:cxn ang="0">
                    <a:pos x="38" y="139"/>
                  </a:cxn>
                </a:cxnLst>
                <a:rect l="0" t="0" r="r" b="b"/>
                <a:pathLst>
                  <a:path w="216" h="165">
                    <a:moveTo>
                      <a:pt x="38" y="139"/>
                    </a:moveTo>
                    <a:lnTo>
                      <a:pt x="0" y="165"/>
                    </a:lnTo>
                    <a:lnTo>
                      <a:pt x="180" y="22"/>
                    </a:lnTo>
                    <a:lnTo>
                      <a:pt x="216" y="0"/>
                    </a:lnTo>
                    <a:lnTo>
                      <a:pt x="38" y="139"/>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237" name="Freeform 379"/>
              <p:cNvSpPr>
                <a:spLocks/>
              </p:cNvSpPr>
              <p:nvPr/>
            </p:nvSpPr>
            <p:spPr bwMode="auto">
              <a:xfrm>
                <a:off x="886" y="2324"/>
                <a:ext cx="99" cy="76"/>
              </a:xfrm>
              <a:custGeom>
                <a:avLst/>
                <a:gdLst/>
                <a:ahLst/>
                <a:cxnLst>
                  <a:cxn ang="0">
                    <a:pos x="20" y="139"/>
                  </a:cxn>
                  <a:cxn ang="0">
                    <a:pos x="0" y="152"/>
                  </a:cxn>
                  <a:cxn ang="0">
                    <a:pos x="181" y="11"/>
                  </a:cxn>
                  <a:cxn ang="0">
                    <a:pos x="198" y="0"/>
                  </a:cxn>
                  <a:cxn ang="0">
                    <a:pos x="20" y="139"/>
                  </a:cxn>
                </a:cxnLst>
                <a:rect l="0" t="0" r="r" b="b"/>
                <a:pathLst>
                  <a:path w="198" h="152">
                    <a:moveTo>
                      <a:pt x="20" y="139"/>
                    </a:moveTo>
                    <a:lnTo>
                      <a:pt x="0" y="152"/>
                    </a:lnTo>
                    <a:lnTo>
                      <a:pt x="181" y="11"/>
                    </a:lnTo>
                    <a:lnTo>
                      <a:pt x="198" y="0"/>
                    </a:lnTo>
                    <a:lnTo>
                      <a:pt x="20" y="139"/>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238" name="Freeform 380"/>
              <p:cNvSpPr>
                <a:spLocks/>
              </p:cNvSpPr>
              <p:nvPr/>
            </p:nvSpPr>
            <p:spPr bwMode="auto">
              <a:xfrm>
                <a:off x="877" y="2328"/>
                <a:ext cx="99" cy="77"/>
              </a:xfrm>
              <a:custGeom>
                <a:avLst/>
                <a:gdLst/>
                <a:ahLst/>
                <a:cxnLst>
                  <a:cxn ang="0">
                    <a:pos x="18" y="141"/>
                  </a:cxn>
                  <a:cxn ang="0">
                    <a:pos x="0" y="154"/>
                  </a:cxn>
                  <a:cxn ang="0">
                    <a:pos x="180" y="11"/>
                  </a:cxn>
                  <a:cxn ang="0">
                    <a:pos x="199" y="0"/>
                  </a:cxn>
                  <a:cxn ang="0">
                    <a:pos x="18" y="141"/>
                  </a:cxn>
                </a:cxnLst>
                <a:rect l="0" t="0" r="r" b="b"/>
                <a:pathLst>
                  <a:path w="199" h="154">
                    <a:moveTo>
                      <a:pt x="18" y="141"/>
                    </a:moveTo>
                    <a:lnTo>
                      <a:pt x="0" y="154"/>
                    </a:lnTo>
                    <a:lnTo>
                      <a:pt x="180" y="11"/>
                    </a:lnTo>
                    <a:lnTo>
                      <a:pt x="199" y="0"/>
                    </a:lnTo>
                    <a:lnTo>
                      <a:pt x="18" y="141"/>
                    </a:lnTo>
                    <a:close/>
                  </a:path>
                </a:pathLst>
              </a:custGeom>
              <a:solidFill>
                <a:srgbClr val="B9B949"/>
              </a:solidFill>
              <a:ln w="9525">
                <a:noFill/>
                <a:round/>
                <a:headEnd/>
                <a:tailEnd/>
              </a:ln>
            </p:spPr>
            <p:txBody>
              <a:bodyPr/>
              <a:lstStyle/>
              <a:p>
                <a:pPr algn="ctr">
                  <a:defRPr/>
                </a:pPr>
                <a:endParaRPr lang="en-US" b="1" dirty="0">
                  <a:latin typeface="+mn-lt"/>
                  <a:cs typeface="+mn-cs"/>
                </a:endParaRPr>
              </a:p>
            </p:txBody>
          </p:sp>
          <p:sp>
            <p:nvSpPr>
              <p:cNvPr id="239" name="Freeform 381"/>
              <p:cNvSpPr>
                <a:spLocks/>
              </p:cNvSpPr>
              <p:nvPr/>
            </p:nvSpPr>
            <p:spPr bwMode="auto">
              <a:xfrm>
                <a:off x="858" y="2334"/>
                <a:ext cx="109" cy="85"/>
              </a:xfrm>
              <a:custGeom>
                <a:avLst/>
                <a:gdLst/>
                <a:ahLst/>
                <a:cxnLst>
                  <a:cxn ang="0">
                    <a:pos x="37" y="143"/>
                  </a:cxn>
                  <a:cxn ang="0">
                    <a:pos x="0" y="171"/>
                  </a:cxn>
                  <a:cxn ang="0">
                    <a:pos x="183" y="26"/>
                  </a:cxn>
                  <a:cxn ang="0">
                    <a:pos x="217" y="0"/>
                  </a:cxn>
                  <a:cxn ang="0">
                    <a:pos x="37" y="143"/>
                  </a:cxn>
                </a:cxnLst>
                <a:rect l="0" t="0" r="r" b="b"/>
                <a:pathLst>
                  <a:path w="217" h="171">
                    <a:moveTo>
                      <a:pt x="37" y="143"/>
                    </a:moveTo>
                    <a:lnTo>
                      <a:pt x="0" y="171"/>
                    </a:lnTo>
                    <a:lnTo>
                      <a:pt x="183" y="26"/>
                    </a:lnTo>
                    <a:lnTo>
                      <a:pt x="217" y="0"/>
                    </a:lnTo>
                    <a:lnTo>
                      <a:pt x="37" y="143"/>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240" name="Freeform 382"/>
              <p:cNvSpPr>
                <a:spLocks/>
              </p:cNvSpPr>
              <p:nvPr/>
            </p:nvSpPr>
            <p:spPr bwMode="auto">
              <a:xfrm>
                <a:off x="1217" y="2632"/>
                <a:ext cx="64" cy="110"/>
              </a:xfrm>
              <a:custGeom>
                <a:avLst/>
                <a:gdLst/>
                <a:ahLst/>
                <a:cxnLst>
                  <a:cxn ang="0">
                    <a:pos x="0" y="224"/>
                  </a:cxn>
                  <a:cxn ang="0">
                    <a:pos x="10" y="202"/>
                  </a:cxn>
                  <a:cxn ang="0">
                    <a:pos x="128" y="0"/>
                  </a:cxn>
                  <a:cxn ang="0">
                    <a:pos x="119" y="19"/>
                  </a:cxn>
                  <a:cxn ang="0">
                    <a:pos x="0" y="224"/>
                  </a:cxn>
                </a:cxnLst>
                <a:rect l="0" t="0" r="r" b="b"/>
                <a:pathLst>
                  <a:path w="128" h="224">
                    <a:moveTo>
                      <a:pt x="0" y="224"/>
                    </a:moveTo>
                    <a:lnTo>
                      <a:pt x="10" y="202"/>
                    </a:lnTo>
                    <a:lnTo>
                      <a:pt x="128" y="0"/>
                    </a:lnTo>
                    <a:lnTo>
                      <a:pt x="119" y="19"/>
                    </a:lnTo>
                    <a:lnTo>
                      <a:pt x="0" y="224"/>
                    </a:lnTo>
                    <a:close/>
                  </a:path>
                </a:pathLst>
              </a:custGeom>
              <a:solidFill>
                <a:srgbClr val="D3D354"/>
              </a:solidFill>
              <a:ln w="9525">
                <a:noFill/>
                <a:round/>
                <a:headEnd/>
                <a:tailEnd/>
              </a:ln>
            </p:spPr>
            <p:txBody>
              <a:bodyPr/>
              <a:lstStyle/>
              <a:p>
                <a:pPr algn="ctr">
                  <a:defRPr/>
                </a:pPr>
                <a:endParaRPr lang="en-US" b="1" dirty="0">
                  <a:latin typeface="+mn-lt"/>
                  <a:cs typeface="+mn-cs"/>
                </a:endParaRPr>
              </a:p>
            </p:txBody>
          </p:sp>
          <p:sp>
            <p:nvSpPr>
              <p:cNvPr id="241" name="Freeform 383"/>
              <p:cNvSpPr>
                <a:spLocks/>
              </p:cNvSpPr>
              <p:nvPr/>
            </p:nvSpPr>
            <p:spPr bwMode="auto">
              <a:xfrm>
                <a:off x="1223" y="2620"/>
                <a:ext cx="64" cy="110"/>
              </a:xfrm>
              <a:custGeom>
                <a:avLst/>
                <a:gdLst/>
                <a:ahLst/>
                <a:cxnLst>
                  <a:cxn ang="0">
                    <a:pos x="0" y="221"/>
                  </a:cxn>
                  <a:cxn ang="0">
                    <a:pos x="11" y="201"/>
                  </a:cxn>
                  <a:cxn ang="0">
                    <a:pos x="129" y="0"/>
                  </a:cxn>
                  <a:cxn ang="0">
                    <a:pos x="118" y="19"/>
                  </a:cxn>
                  <a:cxn ang="0">
                    <a:pos x="0" y="221"/>
                  </a:cxn>
                </a:cxnLst>
                <a:rect l="0" t="0" r="r" b="b"/>
                <a:pathLst>
                  <a:path w="129" h="221">
                    <a:moveTo>
                      <a:pt x="0" y="221"/>
                    </a:moveTo>
                    <a:lnTo>
                      <a:pt x="11" y="201"/>
                    </a:lnTo>
                    <a:lnTo>
                      <a:pt x="129" y="0"/>
                    </a:lnTo>
                    <a:lnTo>
                      <a:pt x="118" y="19"/>
                    </a:lnTo>
                    <a:lnTo>
                      <a:pt x="0" y="221"/>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242" name="Freeform 384"/>
              <p:cNvSpPr>
                <a:spLocks/>
              </p:cNvSpPr>
              <p:nvPr/>
            </p:nvSpPr>
            <p:spPr bwMode="auto">
              <a:xfrm>
                <a:off x="1228" y="2610"/>
                <a:ext cx="63" cy="110"/>
              </a:xfrm>
              <a:custGeom>
                <a:avLst/>
                <a:gdLst/>
                <a:ahLst/>
                <a:cxnLst>
                  <a:cxn ang="0">
                    <a:pos x="0" y="221"/>
                  </a:cxn>
                  <a:cxn ang="0">
                    <a:pos x="10" y="199"/>
                  </a:cxn>
                  <a:cxn ang="0">
                    <a:pos x="125" y="0"/>
                  </a:cxn>
                  <a:cxn ang="0">
                    <a:pos x="118" y="20"/>
                  </a:cxn>
                  <a:cxn ang="0">
                    <a:pos x="0" y="221"/>
                  </a:cxn>
                </a:cxnLst>
                <a:rect l="0" t="0" r="r" b="b"/>
                <a:pathLst>
                  <a:path w="125" h="221">
                    <a:moveTo>
                      <a:pt x="0" y="221"/>
                    </a:moveTo>
                    <a:lnTo>
                      <a:pt x="10" y="199"/>
                    </a:lnTo>
                    <a:lnTo>
                      <a:pt x="125" y="0"/>
                    </a:lnTo>
                    <a:lnTo>
                      <a:pt x="118" y="20"/>
                    </a:lnTo>
                    <a:lnTo>
                      <a:pt x="0" y="221"/>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243" name="Freeform 385"/>
              <p:cNvSpPr>
                <a:spLocks/>
              </p:cNvSpPr>
              <p:nvPr/>
            </p:nvSpPr>
            <p:spPr bwMode="auto">
              <a:xfrm>
                <a:off x="1234" y="2602"/>
                <a:ext cx="61" cy="110"/>
              </a:xfrm>
              <a:custGeom>
                <a:avLst/>
                <a:gdLst/>
                <a:ahLst/>
                <a:cxnLst>
                  <a:cxn ang="0">
                    <a:pos x="0" y="219"/>
                  </a:cxn>
                  <a:cxn ang="0">
                    <a:pos x="9" y="196"/>
                  </a:cxn>
                  <a:cxn ang="0">
                    <a:pos x="123" y="0"/>
                  </a:cxn>
                  <a:cxn ang="0">
                    <a:pos x="115" y="20"/>
                  </a:cxn>
                  <a:cxn ang="0">
                    <a:pos x="0" y="219"/>
                  </a:cxn>
                </a:cxnLst>
                <a:rect l="0" t="0" r="r" b="b"/>
                <a:pathLst>
                  <a:path w="123" h="219">
                    <a:moveTo>
                      <a:pt x="0" y="219"/>
                    </a:moveTo>
                    <a:lnTo>
                      <a:pt x="9" y="196"/>
                    </a:lnTo>
                    <a:lnTo>
                      <a:pt x="123" y="0"/>
                    </a:lnTo>
                    <a:lnTo>
                      <a:pt x="115" y="20"/>
                    </a:lnTo>
                    <a:lnTo>
                      <a:pt x="0" y="219"/>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244" name="Freeform 386"/>
              <p:cNvSpPr>
                <a:spLocks/>
              </p:cNvSpPr>
              <p:nvPr/>
            </p:nvSpPr>
            <p:spPr bwMode="auto">
              <a:xfrm>
                <a:off x="1237" y="2589"/>
                <a:ext cx="61" cy="110"/>
              </a:xfrm>
              <a:custGeom>
                <a:avLst/>
                <a:gdLst/>
                <a:ahLst/>
                <a:cxnLst>
                  <a:cxn ang="0">
                    <a:pos x="0" y="217"/>
                  </a:cxn>
                  <a:cxn ang="0">
                    <a:pos x="8" y="193"/>
                  </a:cxn>
                  <a:cxn ang="0">
                    <a:pos x="122" y="0"/>
                  </a:cxn>
                  <a:cxn ang="0">
                    <a:pos x="114" y="21"/>
                  </a:cxn>
                  <a:cxn ang="0">
                    <a:pos x="0" y="217"/>
                  </a:cxn>
                </a:cxnLst>
                <a:rect l="0" t="0" r="r" b="b"/>
                <a:pathLst>
                  <a:path w="122" h="217">
                    <a:moveTo>
                      <a:pt x="0" y="217"/>
                    </a:moveTo>
                    <a:lnTo>
                      <a:pt x="8" y="193"/>
                    </a:lnTo>
                    <a:lnTo>
                      <a:pt x="122" y="0"/>
                    </a:lnTo>
                    <a:lnTo>
                      <a:pt x="114" y="21"/>
                    </a:lnTo>
                    <a:lnTo>
                      <a:pt x="0" y="217"/>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245" name="Freeform 387"/>
              <p:cNvSpPr>
                <a:spLocks/>
              </p:cNvSpPr>
              <p:nvPr/>
            </p:nvSpPr>
            <p:spPr bwMode="auto">
              <a:xfrm>
                <a:off x="1241" y="2578"/>
                <a:ext cx="60" cy="108"/>
              </a:xfrm>
              <a:custGeom>
                <a:avLst/>
                <a:gdLst/>
                <a:ahLst/>
                <a:cxnLst>
                  <a:cxn ang="0">
                    <a:pos x="0" y="215"/>
                  </a:cxn>
                  <a:cxn ang="0">
                    <a:pos x="6" y="193"/>
                  </a:cxn>
                  <a:cxn ang="0">
                    <a:pos x="120" y="0"/>
                  </a:cxn>
                  <a:cxn ang="0">
                    <a:pos x="114" y="22"/>
                  </a:cxn>
                  <a:cxn ang="0">
                    <a:pos x="0" y="215"/>
                  </a:cxn>
                </a:cxnLst>
                <a:rect l="0" t="0" r="r" b="b"/>
                <a:pathLst>
                  <a:path w="120" h="215">
                    <a:moveTo>
                      <a:pt x="0" y="215"/>
                    </a:moveTo>
                    <a:lnTo>
                      <a:pt x="6" y="193"/>
                    </a:lnTo>
                    <a:lnTo>
                      <a:pt x="120" y="0"/>
                    </a:lnTo>
                    <a:lnTo>
                      <a:pt x="114" y="22"/>
                    </a:lnTo>
                    <a:lnTo>
                      <a:pt x="0" y="215"/>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246" name="Freeform 388"/>
              <p:cNvSpPr>
                <a:spLocks/>
              </p:cNvSpPr>
              <p:nvPr/>
            </p:nvSpPr>
            <p:spPr bwMode="auto">
              <a:xfrm>
                <a:off x="1241" y="2584"/>
                <a:ext cx="59" cy="102"/>
              </a:xfrm>
              <a:custGeom>
                <a:avLst/>
                <a:gdLst/>
                <a:ahLst/>
                <a:cxnLst>
                  <a:cxn ang="0">
                    <a:pos x="0" y="204"/>
                  </a:cxn>
                  <a:cxn ang="0">
                    <a:pos x="3" y="193"/>
                  </a:cxn>
                  <a:cxn ang="0">
                    <a:pos x="117" y="0"/>
                  </a:cxn>
                  <a:cxn ang="0">
                    <a:pos x="114" y="11"/>
                  </a:cxn>
                  <a:cxn ang="0">
                    <a:pos x="0" y="204"/>
                  </a:cxn>
                </a:cxnLst>
                <a:rect l="0" t="0" r="r" b="b"/>
                <a:pathLst>
                  <a:path w="117" h="204">
                    <a:moveTo>
                      <a:pt x="0" y="204"/>
                    </a:moveTo>
                    <a:lnTo>
                      <a:pt x="3" y="193"/>
                    </a:lnTo>
                    <a:lnTo>
                      <a:pt x="117" y="0"/>
                    </a:lnTo>
                    <a:lnTo>
                      <a:pt x="114" y="11"/>
                    </a:lnTo>
                    <a:lnTo>
                      <a:pt x="0" y="204"/>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247" name="Freeform 389"/>
              <p:cNvSpPr>
                <a:spLocks/>
              </p:cNvSpPr>
              <p:nvPr/>
            </p:nvSpPr>
            <p:spPr bwMode="auto">
              <a:xfrm>
                <a:off x="1243" y="2578"/>
                <a:ext cx="58" cy="102"/>
              </a:xfrm>
              <a:custGeom>
                <a:avLst/>
                <a:gdLst/>
                <a:ahLst/>
                <a:cxnLst>
                  <a:cxn ang="0">
                    <a:pos x="0" y="204"/>
                  </a:cxn>
                  <a:cxn ang="0">
                    <a:pos x="3" y="193"/>
                  </a:cxn>
                  <a:cxn ang="0">
                    <a:pos x="117" y="0"/>
                  </a:cxn>
                  <a:cxn ang="0">
                    <a:pos x="114" y="11"/>
                  </a:cxn>
                  <a:cxn ang="0">
                    <a:pos x="0" y="204"/>
                  </a:cxn>
                </a:cxnLst>
                <a:rect l="0" t="0" r="r" b="b"/>
                <a:pathLst>
                  <a:path w="117" h="204">
                    <a:moveTo>
                      <a:pt x="0" y="204"/>
                    </a:moveTo>
                    <a:lnTo>
                      <a:pt x="3" y="193"/>
                    </a:lnTo>
                    <a:lnTo>
                      <a:pt x="117" y="0"/>
                    </a:lnTo>
                    <a:lnTo>
                      <a:pt x="114" y="11"/>
                    </a:lnTo>
                    <a:lnTo>
                      <a:pt x="0" y="204"/>
                    </a:lnTo>
                    <a:close/>
                  </a:path>
                </a:pathLst>
              </a:custGeom>
              <a:solidFill>
                <a:srgbClr val="DCDC57"/>
              </a:solidFill>
              <a:ln w="9525">
                <a:noFill/>
                <a:round/>
                <a:headEnd/>
                <a:tailEnd/>
              </a:ln>
            </p:spPr>
            <p:txBody>
              <a:bodyPr/>
              <a:lstStyle/>
              <a:p>
                <a:pPr algn="ctr">
                  <a:defRPr/>
                </a:pPr>
                <a:endParaRPr lang="en-US" b="1" dirty="0">
                  <a:latin typeface="+mn-lt"/>
                  <a:cs typeface="+mn-cs"/>
                </a:endParaRPr>
              </a:p>
            </p:txBody>
          </p:sp>
          <p:sp>
            <p:nvSpPr>
              <p:cNvPr id="248" name="Freeform 390"/>
              <p:cNvSpPr>
                <a:spLocks/>
              </p:cNvSpPr>
              <p:nvPr/>
            </p:nvSpPr>
            <p:spPr bwMode="auto">
              <a:xfrm>
                <a:off x="1244" y="2570"/>
                <a:ext cx="60" cy="107"/>
              </a:xfrm>
              <a:custGeom>
                <a:avLst/>
                <a:gdLst/>
                <a:ahLst/>
                <a:cxnLst>
                  <a:cxn ang="0">
                    <a:pos x="0" y="215"/>
                  </a:cxn>
                  <a:cxn ang="0">
                    <a:pos x="6" y="191"/>
                  </a:cxn>
                  <a:cxn ang="0">
                    <a:pos x="119" y="0"/>
                  </a:cxn>
                  <a:cxn ang="0">
                    <a:pos x="114" y="22"/>
                  </a:cxn>
                  <a:cxn ang="0">
                    <a:pos x="0" y="215"/>
                  </a:cxn>
                </a:cxnLst>
                <a:rect l="0" t="0" r="r" b="b"/>
                <a:pathLst>
                  <a:path w="119" h="215">
                    <a:moveTo>
                      <a:pt x="0" y="215"/>
                    </a:moveTo>
                    <a:lnTo>
                      <a:pt x="6" y="191"/>
                    </a:lnTo>
                    <a:lnTo>
                      <a:pt x="119" y="0"/>
                    </a:lnTo>
                    <a:lnTo>
                      <a:pt x="114" y="22"/>
                    </a:lnTo>
                    <a:lnTo>
                      <a:pt x="0" y="215"/>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249" name="Freeform 391"/>
              <p:cNvSpPr>
                <a:spLocks/>
              </p:cNvSpPr>
              <p:nvPr/>
            </p:nvSpPr>
            <p:spPr bwMode="auto">
              <a:xfrm>
                <a:off x="1247" y="2556"/>
                <a:ext cx="61" cy="109"/>
              </a:xfrm>
              <a:custGeom>
                <a:avLst/>
                <a:gdLst/>
                <a:ahLst/>
                <a:cxnLst>
                  <a:cxn ang="0">
                    <a:pos x="0" y="214"/>
                  </a:cxn>
                  <a:cxn ang="0">
                    <a:pos x="3" y="188"/>
                  </a:cxn>
                  <a:cxn ang="0">
                    <a:pos x="116" y="0"/>
                  </a:cxn>
                  <a:cxn ang="0">
                    <a:pos x="113" y="23"/>
                  </a:cxn>
                  <a:cxn ang="0">
                    <a:pos x="0" y="214"/>
                  </a:cxn>
                </a:cxnLst>
                <a:rect l="0" t="0" r="r" b="b"/>
                <a:pathLst>
                  <a:path w="116" h="214">
                    <a:moveTo>
                      <a:pt x="0" y="214"/>
                    </a:moveTo>
                    <a:lnTo>
                      <a:pt x="3" y="188"/>
                    </a:lnTo>
                    <a:lnTo>
                      <a:pt x="116" y="0"/>
                    </a:lnTo>
                    <a:lnTo>
                      <a:pt x="113" y="23"/>
                    </a:lnTo>
                    <a:lnTo>
                      <a:pt x="0" y="214"/>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250" name="Freeform 392"/>
              <p:cNvSpPr>
                <a:spLocks/>
              </p:cNvSpPr>
              <p:nvPr/>
            </p:nvSpPr>
            <p:spPr bwMode="auto">
              <a:xfrm>
                <a:off x="1249" y="2545"/>
                <a:ext cx="58" cy="104"/>
              </a:xfrm>
              <a:custGeom>
                <a:avLst/>
                <a:gdLst/>
                <a:ahLst/>
                <a:cxnLst>
                  <a:cxn ang="0">
                    <a:pos x="0" y="210"/>
                  </a:cxn>
                  <a:cxn ang="0">
                    <a:pos x="3" y="186"/>
                  </a:cxn>
                  <a:cxn ang="0">
                    <a:pos x="116" y="0"/>
                  </a:cxn>
                  <a:cxn ang="0">
                    <a:pos x="113" y="22"/>
                  </a:cxn>
                  <a:cxn ang="0">
                    <a:pos x="0" y="210"/>
                  </a:cxn>
                </a:cxnLst>
                <a:rect l="0" t="0" r="r" b="b"/>
                <a:pathLst>
                  <a:path w="116" h="210">
                    <a:moveTo>
                      <a:pt x="0" y="210"/>
                    </a:moveTo>
                    <a:lnTo>
                      <a:pt x="3" y="186"/>
                    </a:lnTo>
                    <a:lnTo>
                      <a:pt x="116" y="0"/>
                    </a:lnTo>
                    <a:lnTo>
                      <a:pt x="113" y="22"/>
                    </a:lnTo>
                    <a:lnTo>
                      <a:pt x="0" y="210"/>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251" name="Freeform 393"/>
              <p:cNvSpPr>
                <a:spLocks/>
              </p:cNvSpPr>
              <p:nvPr/>
            </p:nvSpPr>
            <p:spPr bwMode="auto">
              <a:xfrm>
                <a:off x="1251" y="2536"/>
                <a:ext cx="57" cy="104"/>
              </a:xfrm>
              <a:custGeom>
                <a:avLst/>
                <a:gdLst/>
                <a:ahLst/>
                <a:cxnLst>
                  <a:cxn ang="0">
                    <a:pos x="0" y="208"/>
                  </a:cxn>
                  <a:cxn ang="0">
                    <a:pos x="3" y="182"/>
                  </a:cxn>
                  <a:cxn ang="0">
                    <a:pos x="114" y="0"/>
                  </a:cxn>
                  <a:cxn ang="0">
                    <a:pos x="113" y="22"/>
                  </a:cxn>
                  <a:cxn ang="0">
                    <a:pos x="0" y="208"/>
                  </a:cxn>
                </a:cxnLst>
                <a:rect l="0" t="0" r="r" b="b"/>
                <a:pathLst>
                  <a:path w="114" h="208">
                    <a:moveTo>
                      <a:pt x="0" y="208"/>
                    </a:moveTo>
                    <a:lnTo>
                      <a:pt x="3" y="182"/>
                    </a:lnTo>
                    <a:lnTo>
                      <a:pt x="114" y="0"/>
                    </a:lnTo>
                    <a:lnTo>
                      <a:pt x="113" y="22"/>
                    </a:lnTo>
                    <a:lnTo>
                      <a:pt x="0" y="208"/>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252" name="Freeform 394"/>
              <p:cNvSpPr>
                <a:spLocks/>
              </p:cNvSpPr>
              <p:nvPr/>
            </p:nvSpPr>
            <p:spPr bwMode="auto">
              <a:xfrm>
                <a:off x="1252" y="2521"/>
                <a:ext cx="56" cy="103"/>
              </a:xfrm>
              <a:custGeom>
                <a:avLst/>
                <a:gdLst/>
                <a:ahLst/>
                <a:cxnLst>
                  <a:cxn ang="0">
                    <a:pos x="0" y="206"/>
                  </a:cxn>
                  <a:cxn ang="0">
                    <a:pos x="0" y="180"/>
                  </a:cxn>
                  <a:cxn ang="0">
                    <a:pos x="113" y="0"/>
                  </a:cxn>
                  <a:cxn ang="0">
                    <a:pos x="111" y="24"/>
                  </a:cxn>
                  <a:cxn ang="0">
                    <a:pos x="0" y="206"/>
                  </a:cxn>
                </a:cxnLst>
                <a:rect l="0" t="0" r="r" b="b"/>
                <a:pathLst>
                  <a:path w="113" h="206">
                    <a:moveTo>
                      <a:pt x="0" y="206"/>
                    </a:moveTo>
                    <a:lnTo>
                      <a:pt x="0" y="180"/>
                    </a:lnTo>
                    <a:lnTo>
                      <a:pt x="113" y="0"/>
                    </a:lnTo>
                    <a:lnTo>
                      <a:pt x="111" y="24"/>
                    </a:lnTo>
                    <a:lnTo>
                      <a:pt x="0" y="206"/>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253" name="Freeform 395"/>
              <p:cNvSpPr>
                <a:spLocks/>
              </p:cNvSpPr>
              <p:nvPr/>
            </p:nvSpPr>
            <p:spPr bwMode="auto">
              <a:xfrm>
                <a:off x="1252" y="2512"/>
                <a:ext cx="56" cy="101"/>
              </a:xfrm>
              <a:custGeom>
                <a:avLst/>
                <a:gdLst/>
                <a:ahLst/>
                <a:cxnLst>
                  <a:cxn ang="0">
                    <a:pos x="0" y="203"/>
                  </a:cxn>
                  <a:cxn ang="0">
                    <a:pos x="0" y="179"/>
                  </a:cxn>
                  <a:cxn ang="0">
                    <a:pos x="111" y="0"/>
                  </a:cxn>
                  <a:cxn ang="0">
                    <a:pos x="113" y="23"/>
                  </a:cxn>
                  <a:cxn ang="0">
                    <a:pos x="0" y="203"/>
                  </a:cxn>
                </a:cxnLst>
                <a:rect l="0" t="0" r="r" b="b"/>
                <a:pathLst>
                  <a:path w="113" h="203">
                    <a:moveTo>
                      <a:pt x="0" y="203"/>
                    </a:moveTo>
                    <a:lnTo>
                      <a:pt x="0" y="179"/>
                    </a:lnTo>
                    <a:lnTo>
                      <a:pt x="111" y="0"/>
                    </a:lnTo>
                    <a:lnTo>
                      <a:pt x="113" y="23"/>
                    </a:lnTo>
                    <a:lnTo>
                      <a:pt x="0" y="203"/>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254" name="Freeform 396"/>
              <p:cNvSpPr>
                <a:spLocks/>
              </p:cNvSpPr>
              <p:nvPr/>
            </p:nvSpPr>
            <p:spPr bwMode="auto">
              <a:xfrm>
                <a:off x="1251" y="2498"/>
                <a:ext cx="57" cy="104"/>
              </a:xfrm>
              <a:custGeom>
                <a:avLst/>
                <a:gdLst/>
                <a:ahLst/>
                <a:cxnLst>
                  <a:cxn ang="0">
                    <a:pos x="3" y="203"/>
                  </a:cxn>
                  <a:cxn ang="0">
                    <a:pos x="0" y="177"/>
                  </a:cxn>
                  <a:cxn ang="0">
                    <a:pos x="113" y="0"/>
                  </a:cxn>
                  <a:cxn ang="0">
                    <a:pos x="114" y="24"/>
                  </a:cxn>
                  <a:cxn ang="0">
                    <a:pos x="3" y="203"/>
                  </a:cxn>
                </a:cxnLst>
                <a:rect l="0" t="0" r="r" b="b"/>
                <a:pathLst>
                  <a:path w="114" h="203">
                    <a:moveTo>
                      <a:pt x="3" y="203"/>
                    </a:moveTo>
                    <a:lnTo>
                      <a:pt x="0" y="177"/>
                    </a:lnTo>
                    <a:lnTo>
                      <a:pt x="113" y="0"/>
                    </a:lnTo>
                    <a:lnTo>
                      <a:pt x="114" y="24"/>
                    </a:lnTo>
                    <a:lnTo>
                      <a:pt x="3" y="203"/>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255" name="Freeform 397"/>
              <p:cNvSpPr>
                <a:spLocks/>
              </p:cNvSpPr>
              <p:nvPr/>
            </p:nvSpPr>
            <p:spPr bwMode="auto">
              <a:xfrm>
                <a:off x="1249" y="2487"/>
                <a:ext cx="58" cy="99"/>
              </a:xfrm>
              <a:custGeom>
                <a:avLst/>
                <a:gdLst/>
                <a:ahLst/>
                <a:cxnLst>
                  <a:cxn ang="0">
                    <a:pos x="3" y="199"/>
                  </a:cxn>
                  <a:cxn ang="0">
                    <a:pos x="0" y="175"/>
                  </a:cxn>
                  <a:cxn ang="0">
                    <a:pos x="113" y="0"/>
                  </a:cxn>
                  <a:cxn ang="0">
                    <a:pos x="116" y="22"/>
                  </a:cxn>
                  <a:cxn ang="0">
                    <a:pos x="3" y="199"/>
                  </a:cxn>
                </a:cxnLst>
                <a:rect l="0" t="0" r="r" b="b"/>
                <a:pathLst>
                  <a:path w="116" h="199">
                    <a:moveTo>
                      <a:pt x="3" y="199"/>
                    </a:moveTo>
                    <a:lnTo>
                      <a:pt x="0" y="175"/>
                    </a:lnTo>
                    <a:lnTo>
                      <a:pt x="113" y="0"/>
                    </a:lnTo>
                    <a:lnTo>
                      <a:pt x="116" y="22"/>
                    </a:lnTo>
                    <a:lnTo>
                      <a:pt x="3" y="199"/>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256" name="Freeform 398"/>
              <p:cNvSpPr>
                <a:spLocks/>
              </p:cNvSpPr>
              <p:nvPr/>
            </p:nvSpPr>
            <p:spPr bwMode="auto">
              <a:xfrm>
                <a:off x="1247" y="2479"/>
                <a:ext cx="61" cy="98"/>
              </a:xfrm>
              <a:custGeom>
                <a:avLst/>
                <a:gdLst/>
                <a:ahLst/>
                <a:cxnLst>
                  <a:cxn ang="0">
                    <a:pos x="3" y="197"/>
                  </a:cxn>
                  <a:cxn ang="0">
                    <a:pos x="0" y="171"/>
                  </a:cxn>
                  <a:cxn ang="0">
                    <a:pos x="113" y="0"/>
                  </a:cxn>
                  <a:cxn ang="0">
                    <a:pos x="116" y="22"/>
                  </a:cxn>
                  <a:cxn ang="0">
                    <a:pos x="3" y="197"/>
                  </a:cxn>
                </a:cxnLst>
                <a:rect l="0" t="0" r="r" b="b"/>
                <a:pathLst>
                  <a:path w="116" h="197">
                    <a:moveTo>
                      <a:pt x="3" y="197"/>
                    </a:moveTo>
                    <a:lnTo>
                      <a:pt x="0" y="171"/>
                    </a:lnTo>
                    <a:lnTo>
                      <a:pt x="113" y="0"/>
                    </a:lnTo>
                    <a:lnTo>
                      <a:pt x="116" y="22"/>
                    </a:lnTo>
                    <a:lnTo>
                      <a:pt x="3" y="197"/>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257" name="Freeform 399"/>
              <p:cNvSpPr>
                <a:spLocks/>
              </p:cNvSpPr>
              <p:nvPr/>
            </p:nvSpPr>
            <p:spPr bwMode="auto">
              <a:xfrm>
                <a:off x="1244" y="2465"/>
                <a:ext cx="60" cy="96"/>
              </a:xfrm>
              <a:custGeom>
                <a:avLst/>
                <a:gdLst/>
                <a:ahLst/>
                <a:cxnLst>
                  <a:cxn ang="0">
                    <a:pos x="6" y="193"/>
                  </a:cxn>
                  <a:cxn ang="0">
                    <a:pos x="0" y="168"/>
                  </a:cxn>
                  <a:cxn ang="0">
                    <a:pos x="114" y="0"/>
                  </a:cxn>
                  <a:cxn ang="0">
                    <a:pos x="119" y="22"/>
                  </a:cxn>
                  <a:cxn ang="0">
                    <a:pos x="6" y="193"/>
                  </a:cxn>
                </a:cxnLst>
                <a:rect l="0" t="0" r="r" b="b"/>
                <a:pathLst>
                  <a:path w="119" h="193">
                    <a:moveTo>
                      <a:pt x="6" y="193"/>
                    </a:moveTo>
                    <a:lnTo>
                      <a:pt x="0" y="168"/>
                    </a:lnTo>
                    <a:lnTo>
                      <a:pt x="114" y="0"/>
                    </a:lnTo>
                    <a:lnTo>
                      <a:pt x="119" y="22"/>
                    </a:lnTo>
                    <a:lnTo>
                      <a:pt x="6" y="193"/>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258" name="Freeform 400"/>
              <p:cNvSpPr>
                <a:spLocks/>
              </p:cNvSpPr>
              <p:nvPr/>
            </p:nvSpPr>
            <p:spPr bwMode="auto">
              <a:xfrm>
                <a:off x="1241" y="2455"/>
                <a:ext cx="60" cy="94"/>
              </a:xfrm>
              <a:custGeom>
                <a:avLst/>
                <a:gdLst/>
                <a:ahLst/>
                <a:cxnLst>
                  <a:cxn ang="0">
                    <a:pos x="6" y="189"/>
                  </a:cxn>
                  <a:cxn ang="0">
                    <a:pos x="0" y="167"/>
                  </a:cxn>
                  <a:cxn ang="0">
                    <a:pos x="114" y="0"/>
                  </a:cxn>
                  <a:cxn ang="0">
                    <a:pos x="120" y="21"/>
                  </a:cxn>
                  <a:cxn ang="0">
                    <a:pos x="6" y="189"/>
                  </a:cxn>
                </a:cxnLst>
                <a:rect l="0" t="0" r="r" b="b"/>
                <a:pathLst>
                  <a:path w="120" h="189">
                    <a:moveTo>
                      <a:pt x="6" y="189"/>
                    </a:moveTo>
                    <a:lnTo>
                      <a:pt x="0" y="167"/>
                    </a:lnTo>
                    <a:lnTo>
                      <a:pt x="114" y="0"/>
                    </a:lnTo>
                    <a:lnTo>
                      <a:pt x="120" y="21"/>
                    </a:lnTo>
                    <a:lnTo>
                      <a:pt x="6" y="189"/>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259" name="Freeform 401"/>
              <p:cNvSpPr>
                <a:spLocks/>
              </p:cNvSpPr>
              <p:nvPr/>
            </p:nvSpPr>
            <p:spPr bwMode="auto">
              <a:xfrm>
                <a:off x="1243" y="2459"/>
                <a:ext cx="58" cy="90"/>
              </a:xfrm>
              <a:custGeom>
                <a:avLst/>
                <a:gdLst/>
                <a:ahLst/>
                <a:cxnLst>
                  <a:cxn ang="0">
                    <a:pos x="3" y="180"/>
                  </a:cxn>
                  <a:cxn ang="0">
                    <a:pos x="0" y="169"/>
                  </a:cxn>
                  <a:cxn ang="0">
                    <a:pos x="114" y="0"/>
                  </a:cxn>
                  <a:cxn ang="0">
                    <a:pos x="117" y="12"/>
                  </a:cxn>
                  <a:cxn ang="0">
                    <a:pos x="3" y="180"/>
                  </a:cxn>
                </a:cxnLst>
                <a:rect l="0" t="0" r="r" b="b"/>
                <a:pathLst>
                  <a:path w="117" h="180">
                    <a:moveTo>
                      <a:pt x="3" y="180"/>
                    </a:moveTo>
                    <a:lnTo>
                      <a:pt x="0" y="169"/>
                    </a:lnTo>
                    <a:lnTo>
                      <a:pt x="114" y="0"/>
                    </a:lnTo>
                    <a:lnTo>
                      <a:pt x="117" y="12"/>
                    </a:lnTo>
                    <a:lnTo>
                      <a:pt x="3" y="180"/>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260" name="Freeform 402"/>
              <p:cNvSpPr>
                <a:spLocks/>
              </p:cNvSpPr>
              <p:nvPr/>
            </p:nvSpPr>
            <p:spPr bwMode="auto">
              <a:xfrm>
                <a:off x="1241" y="2455"/>
                <a:ext cx="59" cy="89"/>
              </a:xfrm>
              <a:custGeom>
                <a:avLst/>
                <a:gdLst/>
                <a:ahLst/>
                <a:cxnLst>
                  <a:cxn ang="0">
                    <a:pos x="3" y="178"/>
                  </a:cxn>
                  <a:cxn ang="0">
                    <a:pos x="0" y="167"/>
                  </a:cxn>
                  <a:cxn ang="0">
                    <a:pos x="114" y="0"/>
                  </a:cxn>
                  <a:cxn ang="0">
                    <a:pos x="117" y="9"/>
                  </a:cxn>
                  <a:cxn ang="0">
                    <a:pos x="3" y="178"/>
                  </a:cxn>
                </a:cxnLst>
                <a:rect l="0" t="0" r="r" b="b"/>
                <a:pathLst>
                  <a:path w="117" h="178">
                    <a:moveTo>
                      <a:pt x="3" y="178"/>
                    </a:moveTo>
                    <a:lnTo>
                      <a:pt x="0" y="167"/>
                    </a:lnTo>
                    <a:lnTo>
                      <a:pt x="114" y="0"/>
                    </a:lnTo>
                    <a:lnTo>
                      <a:pt x="117" y="9"/>
                    </a:lnTo>
                    <a:lnTo>
                      <a:pt x="3" y="178"/>
                    </a:lnTo>
                    <a:close/>
                  </a:path>
                </a:pathLst>
              </a:custGeom>
              <a:solidFill>
                <a:srgbClr val="DCDC57"/>
              </a:solidFill>
              <a:ln w="9525">
                <a:noFill/>
                <a:round/>
                <a:headEnd/>
                <a:tailEnd/>
              </a:ln>
            </p:spPr>
            <p:txBody>
              <a:bodyPr/>
              <a:lstStyle/>
              <a:p>
                <a:pPr algn="ctr">
                  <a:defRPr/>
                </a:pPr>
                <a:endParaRPr lang="en-US" b="1" dirty="0">
                  <a:latin typeface="+mn-lt"/>
                  <a:cs typeface="+mn-cs"/>
                </a:endParaRPr>
              </a:p>
            </p:txBody>
          </p:sp>
          <p:sp>
            <p:nvSpPr>
              <p:cNvPr id="261" name="Freeform 403"/>
              <p:cNvSpPr>
                <a:spLocks/>
              </p:cNvSpPr>
              <p:nvPr/>
            </p:nvSpPr>
            <p:spPr bwMode="auto">
              <a:xfrm>
                <a:off x="1237" y="2446"/>
                <a:ext cx="61" cy="95"/>
              </a:xfrm>
              <a:custGeom>
                <a:avLst/>
                <a:gdLst/>
                <a:ahLst/>
                <a:cxnLst>
                  <a:cxn ang="0">
                    <a:pos x="8" y="189"/>
                  </a:cxn>
                  <a:cxn ang="0">
                    <a:pos x="0" y="165"/>
                  </a:cxn>
                  <a:cxn ang="0">
                    <a:pos x="114" y="0"/>
                  </a:cxn>
                  <a:cxn ang="0">
                    <a:pos x="122" y="22"/>
                  </a:cxn>
                  <a:cxn ang="0">
                    <a:pos x="8" y="189"/>
                  </a:cxn>
                </a:cxnLst>
                <a:rect l="0" t="0" r="r" b="b"/>
                <a:pathLst>
                  <a:path w="122" h="189">
                    <a:moveTo>
                      <a:pt x="8" y="189"/>
                    </a:moveTo>
                    <a:lnTo>
                      <a:pt x="0" y="165"/>
                    </a:lnTo>
                    <a:lnTo>
                      <a:pt x="114" y="0"/>
                    </a:lnTo>
                    <a:lnTo>
                      <a:pt x="122" y="22"/>
                    </a:lnTo>
                    <a:lnTo>
                      <a:pt x="8" y="189"/>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262" name="Freeform 404"/>
              <p:cNvSpPr>
                <a:spLocks/>
              </p:cNvSpPr>
              <p:nvPr/>
            </p:nvSpPr>
            <p:spPr bwMode="auto">
              <a:xfrm>
                <a:off x="1234" y="2433"/>
                <a:ext cx="61" cy="93"/>
              </a:xfrm>
              <a:custGeom>
                <a:avLst/>
                <a:gdLst/>
                <a:ahLst/>
                <a:cxnLst>
                  <a:cxn ang="0">
                    <a:pos x="9" y="186"/>
                  </a:cxn>
                  <a:cxn ang="0">
                    <a:pos x="0" y="164"/>
                  </a:cxn>
                  <a:cxn ang="0">
                    <a:pos x="115" y="0"/>
                  </a:cxn>
                  <a:cxn ang="0">
                    <a:pos x="123" y="21"/>
                  </a:cxn>
                  <a:cxn ang="0">
                    <a:pos x="9" y="186"/>
                  </a:cxn>
                </a:cxnLst>
                <a:rect l="0" t="0" r="r" b="b"/>
                <a:pathLst>
                  <a:path w="123" h="186">
                    <a:moveTo>
                      <a:pt x="9" y="186"/>
                    </a:moveTo>
                    <a:lnTo>
                      <a:pt x="0" y="164"/>
                    </a:lnTo>
                    <a:lnTo>
                      <a:pt x="115" y="0"/>
                    </a:lnTo>
                    <a:lnTo>
                      <a:pt x="123" y="21"/>
                    </a:lnTo>
                    <a:lnTo>
                      <a:pt x="9" y="186"/>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263" name="Freeform 405"/>
              <p:cNvSpPr>
                <a:spLocks/>
              </p:cNvSpPr>
              <p:nvPr/>
            </p:nvSpPr>
            <p:spPr bwMode="auto">
              <a:xfrm>
                <a:off x="1235" y="2442"/>
                <a:ext cx="60" cy="84"/>
              </a:xfrm>
              <a:custGeom>
                <a:avLst/>
                <a:gdLst/>
                <a:ahLst/>
                <a:cxnLst>
                  <a:cxn ang="0">
                    <a:pos x="5" y="174"/>
                  </a:cxn>
                  <a:cxn ang="0">
                    <a:pos x="0" y="163"/>
                  </a:cxn>
                  <a:cxn ang="0">
                    <a:pos x="116" y="0"/>
                  </a:cxn>
                  <a:cxn ang="0">
                    <a:pos x="119" y="9"/>
                  </a:cxn>
                  <a:cxn ang="0">
                    <a:pos x="5" y="174"/>
                  </a:cxn>
                </a:cxnLst>
                <a:rect l="0" t="0" r="r" b="b"/>
                <a:pathLst>
                  <a:path w="119" h="174">
                    <a:moveTo>
                      <a:pt x="5" y="174"/>
                    </a:moveTo>
                    <a:lnTo>
                      <a:pt x="0" y="163"/>
                    </a:lnTo>
                    <a:lnTo>
                      <a:pt x="116" y="0"/>
                    </a:lnTo>
                    <a:lnTo>
                      <a:pt x="119" y="9"/>
                    </a:lnTo>
                    <a:lnTo>
                      <a:pt x="5" y="174"/>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264" name="Freeform 406"/>
              <p:cNvSpPr>
                <a:spLocks/>
              </p:cNvSpPr>
              <p:nvPr/>
            </p:nvSpPr>
            <p:spPr bwMode="auto">
              <a:xfrm>
                <a:off x="1234" y="2433"/>
                <a:ext cx="60" cy="87"/>
              </a:xfrm>
              <a:custGeom>
                <a:avLst/>
                <a:gdLst/>
                <a:ahLst/>
                <a:cxnLst>
                  <a:cxn ang="0">
                    <a:pos x="4" y="175"/>
                  </a:cxn>
                  <a:cxn ang="0">
                    <a:pos x="0" y="164"/>
                  </a:cxn>
                  <a:cxn ang="0">
                    <a:pos x="115" y="0"/>
                  </a:cxn>
                  <a:cxn ang="0">
                    <a:pos x="120" y="12"/>
                  </a:cxn>
                  <a:cxn ang="0">
                    <a:pos x="4" y="175"/>
                  </a:cxn>
                </a:cxnLst>
                <a:rect l="0" t="0" r="r" b="b"/>
                <a:pathLst>
                  <a:path w="120" h="175">
                    <a:moveTo>
                      <a:pt x="4" y="175"/>
                    </a:moveTo>
                    <a:lnTo>
                      <a:pt x="0" y="164"/>
                    </a:lnTo>
                    <a:lnTo>
                      <a:pt x="115" y="0"/>
                    </a:lnTo>
                    <a:lnTo>
                      <a:pt x="120" y="12"/>
                    </a:lnTo>
                    <a:lnTo>
                      <a:pt x="4" y="175"/>
                    </a:lnTo>
                    <a:close/>
                  </a:path>
                </a:pathLst>
              </a:custGeom>
              <a:solidFill>
                <a:srgbClr val="D9D956"/>
              </a:solidFill>
              <a:ln w="9525">
                <a:noFill/>
                <a:round/>
                <a:headEnd/>
                <a:tailEnd/>
              </a:ln>
            </p:spPr>
            <p:txBody>
              <a:bodyPr/>
              <a:lstStyle/>
              <a:p>
                <a:pPr algn="ctr">
                  <a:defRPr/>
                </a:pPr>
                <a:endParaRPr lang="en-US" b="1" dirty="0">
                  <a:latin typeface="+mn-lt"/>
                  <a:cs typeface="+mn-cs"/>
                </a:endParaRPr>
              </a:p>
            </p:txBody>
          </p:sp>
          <p:sp>
            <p:nvSpPr>
              <p:cNvPr id="265" name="Freeform 407"/>
              <p:cNvSpPr>
                <a:spLocks/>
              </p:cNvSpPr>
              <p:nvPr/>
            </p:nvSpPr>
            <p:spPr bwMode="auto">
              <a:xfrm>
                <a:off x="1228" y="2423"/>
                <a:ext cx="63" cy="92"/>
              </a:xfrm>
              <a:custGeom>
                <a:avLst/>
                <a:gdLst/>
                <a:ahLst/>
                <a:cxnLst>
                  <a:cxn ang="0">
                    <a:pos x="10" y="184"/>
                  </a:cxn>
                  <a:cxn ang="0">
                    <a:pos x="0" y="161"/>
                  </a:cxn>
                  <a:cxn ang="0">
                    <a:pos x="118" y="0"/>
                  </a:cxn>
                  <a:cxn ang="0">
                    <a:pos x="125" y="20"/>
                  </a:cxn>
                  <a:cxn ang="0">
                    <a:pos x="10" y="184"/>
                  </a:cxn>
                </a:cxnLst>
                <a:rect l="0" t="0" r="r" b="b"/>
                <a:pathLst>
                  <a:path w="125" h="184">
                    <a:moveTo>
                      <a:pt x="10" y="184"/>
                    </a:moveTo>
                    <a:lnTo>
                      <a:pt x="0" y="161"/>
                    </a:lnTo>
                    <a:lnTo>
                      <a:pt x="118" y="0"/>
                    </a:lnTo>
                    <a:lnTo>
                      <a:pt x="125" y="20"/>
                    </a:lnTo>
                    <a:lnTo>
                      <a:pt x="10" y="184"/>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266" name="Freeform 408"/>
              <p:cNvSpPr>
                <a:spLocks/>
              </p:cNvSpPr>
              <p:nvPr/>
            </p:nvSpPr>
            <p:spPr bwMode="auto">
              <a:xfrm>
                <a:off x="1223" y="2417"/>
                <a:ext cx="64" cy="90"/>
              </a:xfrm>
              <a:custGeom>
                <a:avLst/>
                <a:gdLst/>
                <a:ahLst/>
                <a:cxnLst>
                  <a:cxn ang="0">
                    <a:pos x="11" y="179"/>
                  </a:cxn>
                  <a:cxn ang="0">
                    <a:pos x="0" y="159"/>
                  </a:cxn>
                  <a:cxn ang="0">
                    <a:pos x="118" y="0"/>
                  </a:cxn>
                  <a:cxn ang="0">
                    <a:pos x="129" y="18"/>
                  </a:cxn>
                  <a:cxn ang="0">
                    <a:pos x="11" y="179"/>
                  </a:cxn>
                </a:cxnLst>
                <a:rect l="0" t="0" r="r" b="b"/>
                <a:pathLst>
                  <a:path w="129" h="179">
                    <a:moveTo>
                      <a:pt x="11" y="179"/>
                    </a:moveTo>
                    <a:lnTo>
                      <a:pt x="0" y="159"/>
                    </a:lnTo>
                    <a:lnTo>
                      <a:pt x="118" y="0"/>
                    </a:lnTo>
                    <a:lnTo>
                      <a:pt x="129" y="18"/>
                    </a:lnTo>
                    <a:lnTo>
                      <a:pt x="11" y="179"/>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267" name="Freeform 409"/>
              <p:cNvSpPr>
                <a:spLocks/>
              </p:cNvSpPr>
              <p:nvPr/>
            </p:nvSpPr>
            <p:spPr bwMode="auto">
              <a:xfrm>
                <a:off x="1227" y="2418"/>
                <a:ext cx="61" cy="86"/>
              </a:xfrm>
              <a:custGeom>
                <a:avLst/>
                <a:gdLst/>
                <a:ahLst/>
                <a:cxnLst>
                  <a:cxn ang="0">
                    <a:pos x="4" y="170"/>
                  </a:cxn>
                  <a:cxn ang="0">
                    <a:pos x="0" y="159"/>
                  </a:cxn>
                  <a:cxn ang="0">
                    <a:pos x="117" y="0"/>
                  </a:cxn>
                  <a:cxn ang="0">
                    <a:pos x="122" y="9"/>
                  </a:cxn>
                  <a:cxn ang="0">
                    <a:pos x="4" y="170"/>
                  </a:cxn>
                </a:cxnLst>
                <a:rect l="0" t="0" r="r" b="b"/>
                <a:pathLst>
                  <a:path w="122" h="170">
                    <a:moveTo>
                      <a:pt x="4" y="170"/>
                    </a:moveTo>
                    <a:lnTo>
                      <a:pt x="0" y="159"/>
                    </a:lnTo>
                    <a:lnTo>
                      <a:pt x="117" y="0"/>
                    </a:lnTo>
                    <a:lnTo>
                      <a:pt x="122" y="9"/>
                    </a:lnTo>
                    <a:lnTo>
                      <a:pt x="4" y="170"/>
                    </a:lnTo>
                    <a:close/>
                  </a:path>
                </a:pathLst>
              </a:custGeom>
              <a:solidFill>
                <a:srgbClr val="D7D756"/>
              </a:solidFill>
              <a:ln w="9525">
                <a:noFill/>
                <a:round/>
                <a:headEnd/>
                <a:tailEnd/>
              </a:ln>
            </p:spPr>
            <p:txBody>
              <a:bodyPr/>
              <a:lstStyle/>
              <a:p>
                <a:pPr algn="ctr">
                  <a:defRPr/>
                </a:pPr>
                <a:endParaRPr lang="en-US" b="1" dirty="0">
                  <a:latin typeface="+mn-lt"/>
                  <a:cs typeface="+mn-cs"/>
                </a:endParaRPr>
              </a:p>
            </p:txBody>
          </p:sp>
          <p:sp>
            <p:nvSpPr>
              <p:cNvPr id="268" name="Freeform 410"/>
              <p:cNvSpPr>
                <a:spLocks/>
              </p:cNvSpPr>
              <p:nvPr/>
            </p:nvSpPr>
            <p:spPr bwMode="auto">
              <a:xfrm>
                <a:off x="1223" y="2417"/>
                <a:ext cx="62" cy="81"/>
              </a:xfrm>
              <a:custGeom>
                <a:avLst/>
                <a:gdLst/>
                <a:ahLst/>
                <a:cxnLst>
                  <a:cxn ang="0">
                    <a:pos x="7" y="168"/>
                  </a:cxn>
                  <a:cxn ang="0">
                    <a:pos x="0" y="159"/>
                  </a:cxn>
                  <a:cxn ang="0">
                    <a:pos x="118" y="0"/>
                  </a:cxn>
                  <a:cxn ang="0">
                    <a:pos x="124" y="9"/>
                  </a:cxn>
                  <a:cxn ang="0">
                    <a:pos x="7" y="168"/>
                  </a:cxn>
                </a:cxnLst>
                <a:rect l="0" t="0" r="r" b="b"/>
                <a:pathLst>
                  <a:path w="124" h="168">
                    <a:moveTo>
                      <a:pt x="7" y="168"/>
                    </a:moveTo>
                    <a:lnTo>
                      <a:pt x="0" y="159"/>
                    </a:lnTo>
                    <a:lnTo>
                      <a:pt x="118" y="0"/>
                    </a:lnTo>
                    <a:lnTo>
                      <a:pt x="124" y="9"/>
                    </a:lnTo>
                    <a:lnTo>
                      <a:pt x="7" y="168"/>
                    </a:lnTo>
                    <a:close/>
                  </a:path>
                </a:pathLst>
              </a:custGeom>
              <a:solidFill>
                <a:srgbClr val="D6D655"/>
              </a:solidFill>
              <a:ln w="9525">
                <a:noFill/>
                <a:round/>
                <a:headEnd/>
                <a:tailEnd/>
              </a:ln>
            </p:spPr>
            <p:txBody>
              <a:bodyPr/>
              <a:lstStyle/>
              <a:p>
                <a:pPr algn="ctr">
                  <a:defRPr/>
                </a:pPr>
                <a:endParaRPr lang="en-US" b="1" dirty="0">
                  <a:latin typeface="+mn-lt"/>
                  <a:cs typeface="+mn-cs"/>
                </a:endParaRPr>
              </a:p>
            </p:txBody>
          </p:sp>
          <p:sp>
            <p:nvSpPr>
              <p:cNvPr id="269" name="Freeform 411"/>
              <p:cNvSpPr>
                <a:spLocks/>
              </p:cNvSpPr>
              <p:nvPr/>
            </p:nvSpPr>
            <p:spPr bwMode="auto">
              <a:xfrm>
                <a:off x="1217" y="2404"/>
                <a:ext cx="64" cy="90"/>
              </a:xfrm>
              <a:custGeom>
                <a:avLst/>
                <a:gdLst/>
                <a:ahLst/>
                <a:cxnLst>
                  <a:cxn ang="0">
                    <a:pos x="10" y="178"/>
                  </a:cxn>
                  <a:cxn ang="0">
                    <a:pos x="0" y="156"/>
                  </a:cxn>
                  <a:cxn ang="0">
                    <a:pos x="119" y="0"/>
                  </a:cxn>
                  <a:cxn ang="0">
                    <a:pos x="128" y="19"/>
                  </a:cxn>
                  <a:cxn ang="0">
                    <a:pos x="10" y="178"/>
                  </a:cxn>
                </a:cxnLst>
                <a:rect l="0" t="0" r="r" b="b"/>
                <a:pathLst>
                  <a:path w="128" h="178">
                    <a:moveTo>
                      <a:pt x="10" y="178"/>
                    </a:moveTo>
                    <a:lnTo>
                      <a:pt x="0" y="156"/>
                    </a:lnTo>
                    <a:lnTo>
                      <a:pt x="119" y="0"/>
                    </a:lnTo>
                    <a:lnTo>
                      <a:pt x="128" y="19"/>
                    </a:lnTo>
                    <a:lnTo>
                      <a:pt x="10" y="178"/>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270" name="Freeform 412"/>
              <p:cNvSpPr>
                <a:spLocks/>
              </p:cNvSpPr>
              <p:nvPr/>
            </p:nvSpPr>
            <p:spPr bwMode="auto">
              <a:xfrm>
                <a:off x="1221" y="2413"/>
                <a:ext cx="60" cy="81"/>
              </a:xfrm>
              <a:custGeom>
                <a:avLst/>
                <a:gdLst/>
                <a:ahLst/>
                <a:cxnLst>
                  <a:cxn ang="0">
                    <a:pos x="3" y="167"/>
                  </a:cxn>
                  <a:cxn ang="0">
                    <a:pos x="0" y="160"/>
                  </a:cxn>
                  <a:cxn ang="0">
                    <a:pos x="118" y="0"/>
                  </a:cxn>
                  <a:cxn ang="0">
                    <a:pos x="121" y="8"/>
                  </a:cxn>
                  <a:cxn ang="0">
                    <a:pos x="3" y="167"/>
                  </a:cxn>
                </a:cxnLst>
                <a:rect l="0" t="0" r="r" b="b"/>
                <a:pathLst>
                  <a:path w="121" h="167">
                    <a:moveTo>
                      <a:pt x="3" y="167"/>
                    </a:moveTo>
                    <a:lnTo>
                      <a:pt x="0" y="160"/>
                    </a:lnTo>
                    <a:lnTo>
                      <a:pt x="118" y="0"/>
                    </a:lnTo>
                    <a:lnTo>
                      <a:pt x="121" y="8"/>
                    </a:lnTo>
                    <a:lnTo>
                      <a:pt x="3" y="167"/>
                    </a:lnTo>
                    <a:close/>
                  </a:path>
                </a:pathLst>
              </a:custGeom>
              <a:solidFill>
                <a:srgbClr val="D5D555"/>
              </a:solidFill>
              <a:ln w="9525">
                <a:noFill/>
                <a:round/>
                <a:headEnd/>
                <a:tailEnd/>
              </a:ln>
            </p:spPr>
            <p:txBody>
              <a:bodyPr/>
              <a:lstStyle/>
              <a:p>
                <a:pPr algn="ctr">
                  <a:defRPr/>
                </a:pPr>
                <a:endParaRPr lang="en-US" b="1" dirty="0">
                  <a:latin typeface="+mn-lt"/>
                  <a:cs typeface="+mn-cs"/>
                </a:endParaRPr>
              </a:p>
            </p:txBody>
          </p:sp>
          <p:sp>
            <p:nvSpPr>
              <p:cNvPr id="271" name="Freeform 413"/>
              <p:cNvSpPr>
                <a:spLocks/>
              </p:cNvSpPr>
              <p:nvPr/>
            </p:nvSpPr>
            <p:spPr bwMode="auto">
              <a:xfrm>
                <a:off x="1220" y="2410"/>
                <a:ext cx="61" cy="80"/>
              </a:xfrm>
              <a:custGeom>
                <a:avLst/>
                <a:gdLst/>
                <a:ahLst/>
                <a:cxnLst>
                  <a:cxn ang="0">
                    <a:pos x="4" y="165"/>
                  </a:cxn>
                  <a:cxn ang="0">
                    <a:pos x="0" y="157"/>
                  </a:cxn>
                  <a:cxn ang="0">
                    <a:pos x="119" y="0"/>
                  </a:cxn>
                  <a:cxn ang="0">
                    <a:pos x="122" y="5"/>
                  </a:cxn>
                  <a:cxn ang="0">
                    <a:pos x="4" y="165"/>
                  </a:cxn>
                </a:cxnLst>
                <a:rect l="0" t="0" r="r" b="b"/>
                <a:pathLst>
                  <a:path w="122" h="165">
                    <a:moveTo>
                      <a:pt x="4" y="165"/>
                    </a:moveTo>
                    <a:lnTo>
                      <a:pt x="0" y="157"/>
                    </a:lnTo>
                    <a:lnTo>
                      <a:pt x="119" y="0"/>
                    </a:lnTo>
                    <a:lnTo>
                      <a:pt x="122" y="5"/>
                    </a:lnTo>
                    <a:lnTo>
                      <a:pt x="4" y="165"/>
                    </a:lnTo>
                    <a:close/>
                  </a:path>
                </a:pathLst>
              </a:custGeom>
              <a:solidFill>
                <a:srgbClr val="D4D454"/>
              </a:solidFill>
              <a:ln w="9525">
                <a:noFill/>
                <a:round/>
                <a:headEnd/>
                <a:tailEnd/>
              </a:ln>
            </p:spPr>
            <p:txBody>
              <a:bodyPr/>
              <a:lstStyle/>
              <a:p>
                <a:pPr algn="ctr">
                  <a:defRPr/>
                </a:pPr>
                <a:endParaRPr lang="en-US" b="1" dirty="0">
                  <a:latin typeface="+mn-lt"/>
                  <a:cs typeface="+mn-cs"/>
                </a:endParaRPr>
              </a:p>
            </p:txBody>
          </p:sp>
          <p:sp>
            <p:nvSpPr>
              <p:cNvPr id="272" name="Freeform 414"/>
              <p:cNvSpPr>
                <a:spLocks/>
              </p:cNvSpPr>
              <p:nvPr/>
            </p:nvSpPr>
            <p:spPr bwMode="auto">
              <a:xfrm>
                <a:off x="1217" y="2404"/>
                <a:ext cx="61" cy="82"/>
              </a:xfrm>
              <a:custGeom>
                <a:avLst/>
                <a:gdLst/>
                <a:ahLst/>
                <a:cxnLst>
                  <a:cxn ang="0">
                    <a:pos x="3" y="163"/>
                  </a:cxn>
                  <a:cxn ang="0">
                    <a:pos x="0" y="156"/>
                  </a:cxn>
                  <a:cxn ang="0">
                    <a:pos x="119" y="0"/>
                  </a:cxn>
                  <a:cxn ang="0">
                    <a:pos x="122" y="6"/>
                  </a:cxn>
                  <a:cxn ang="0">
                    <a:pos x="3" y="163"/>
                  </a:cxn>
                </a:cxnLst>
                <a:rect l="0" t="0" r="r" b="b"/>
                <a:pathLst>
                  <a:path w="122" h="163">
                    <a:moveTo>
                      <a:pt x="3" y="163"/>
                    </a:moveTo>
                    <a:lnTo>
                      <a:pt x="0" y="156"/>
                    </a:lnTo>
                    <a:lnTo>
                      <a:pt x="119" y="0"/>
                    </a:lnTo>
                    <a:lnTo>
                      <a:pt x="122" y="6"/>
                    </a:lnTo>
                    <a:lnTo>
                      <a:pt x="3" y="163"/>
                    </a:lnTo>
                    <a:close/>
                  </a:path>
                </a:pathLst>
              </a:custGeom>
              <a:solidFill>
                <a:srgbClr val="D3D354"/>
              </a:solidFill>
              <a:ln w="9525">
                <a:noFill/>
                <a:round/>
                <a:headEnd/>
                <a:tailEnd/>
              </a:ln>
            </p:spPr>
            <p:txBody>
              <a:bodyPr/>
              <a:lstStyle/>
              <a:p>
                <a:pPr algn="ctr">
                  <a:defRPr/>
                </a:pPr>
                <a:endParaRPr lang="en-US" b="1" dirty="0">
                  <a:latin typeface="+mn-lt"/>
                  <a:cs typeface="+mn-cs"/>
                </a:endParaRPr>
              </a:p>
            </p:txBody>
          </p:sp>
          <p:sp>
            <p:nvSpPr>
              <p:cNvPr id="273" name="Freeform 415"/>
              <p:cNvSpPr>
                <a:spLocks/>
              </p:cNvSpPr>
              <p:nvPr/>
            </p:nvSpPr>
            <p:spPr bwMode="auto">
              <a:xfrm>
                <a:off x="1211" y="2395"/>
                <a:ext cx="69" cy="87"/>
              </a:xfrm>
              <a:custGeom>
                <a:avLst/>
                <a:gdLst/>
                <a:ahLst/>
                <a:cxnLst>
                  <a:cxn ang="0">
                    <a:pos x="13" y="175"/>
                  </a:cxn>
                  <a:cxn ang="0">
                    <a:pos x="0" y="154"/>
                  </a:cxn>
                  <a:cxn ang="0">
                    <a:pos x="119" y="0"/>
                  </a:cxn>
                  <a:cxn ang="0">
                    <a:pos x="132" y="19"/>
                  </a:cxn>
                  <a:cxn ang="0">
                    <a:pos x="13" y="175"/>
                  </a:cxn>
                </a:cxnLst>
                <a:rect l="0" t="0" r="r" b="b"/>
                <a:pathLst>
                  <a:path w="132" h="175">
                    <a:moveTo>
                      <a:pt x="13" y="175"/>
                    </a:moveTo>
                    <a:lnTo>
                      <a:pt x="0" y="154"/>
                    </a:lnTo>
                    <a:lnTo>
                      <a:pt x="119" y="0"/>
                    </a:lnTo>
                    <a:lnTo>
                      <a:pt x="132" y="19"/>
                    </a:lnTo>
                    <a:lnTo>
                      <a:pt x="13" y="175"/>
                    </a:lnTo>
                    <a:close/>
                  </a:path>
                </a:pathLst>
              </a:custGeom>
              <a:solidFill>
                <a:srgbClr val="D2D254"/>
              </a:solidFill>
              <a:ln w="9525">
                <a:noFill/>
                <a:round/>
                <a:headEnd/>
                <a:tailEnd/>
              </a:ln>
            </p:spPr>
            <p:txBody>
              <a:bodyPr/>
              <a:lstStyle/>
              <a:p>
                <a:pPr algn="ctr">
                  <a:defRPr/>
                </a:pPr>
                <a:endParaRPr lang="en-US" b="1" dirty="0">
                  <a:latin typeface="+mn-lt"/>
                  <a:cs typeface="+mn-cs"/>
                </a:endParaRPr>
              </a:p>
            </p:txBody>
          </p:sp>
          <p:sp>
            <p:nvSpPr>
              <p:cNvPr id="274" name="Freeform 416"/>
              <p:cNvSpPr>
                <a:spLocks/>
              </p:cNvSpPr>
              <p:nvPr/>
            </p:nvSpPr>
            <p:spPr bwMode="auto">
              <a:xfrm>
                <a:off x="1214" y="2400"/>
                <a:ext cx="63" cy="82"/>
              </a:xfrm>
              <a:custGeom>
                <a:avLst/>
                <a:gdLst/>
                <a:ahLst/>
                <a:cxnLst>
                  <a:cxn ang="0">
                    <a:pos x="6" y="165"/>
                  </a:cxn>
                  <a:cxn ang="0">
                    <a:pos x="0" y="156"/>
                  </a:cxn>
                  <a:cxn ang="0">
                    <a:pos x="118" y="0"/>
                  </a:cxn>
                  <a:cxn ang="0">
                    <a:pos x="125" y="9"/>
                  </a:cxn>
                  <a:cxn ang="0">
                    <a:pos x="6" y="165"/>
                  </a:cxn>
                </a:cxnLst>
                <a:rect l="0" t="0" r="r" b="b"/>
                <a:pathLst>
                  <a:path w="125" h="165">
                    <a:moveTo>
                      <a:pt x="6" y="165"/>
                    </a:moveTo>
                    <a:lnTo>
                      <a:pt x="0" y="156"/>
                    </a:lnTo>
                    <a:lnTo>
                      <a:pt x="118" y="0"/>
                    </a:lnTo>
                    <a:lnTo>
                      <a:pt x="125" y="9"/>
                    </a:lnTo>
                    <a:lnTo>
                      <a:pt x="6" y="165"/>
                    </a:lnTo>
                    <a:close/>
                  </a:path>
                </a:pathLst>
              </a:custGeom>
              <a:solidFill>
                <a:srgbClr val="D2D254"/>
              </a:solidFill>
              <a:ln w="9525">
                <a:noFill/>
                <a:round/>
                <a:headEnd/>
                <a:tailEnd/>
              </a:ln>
            </p:spPr>
            <p:txBody>
              <a:bodyPr/>
              <a:lstStyle/>
              <a:p>
                <a:pPr algn="ctr">
                  <a:defRPr/>
                </a:pPr>
                <a:endParaRPr lang="en-US" b="1" dirty="0">
                  <a:latin typeface="+mn-lt"/>
                  <a:cs typeface="+mn-cs"/>
                </a:endParaRPr>
              </a:p>
            </p:txBody>
          </p:sp>
          <p:sp>
            <p:nvSpPr>
              <p:cNvPr id="275" name="Freeform 417"/>
              <p:cNvSpPr>
                <a:spLocks/>
              </p:cNvSpPr>
              <p:nvPr/>
            </p:nvSpPr>
            <p:spPr bwMode="auto">
              <a:xfrm>
                <a:off x="1211" y="2395"/>
                <a:ext cx="63" cy="83"/>
              </a:xfrm>
              <a:custGeom>
                <a:avLst/>
                <a:gdLst/>
                <a:ahLst/>
                <a:cxnLst>
                  <a:cxn ang="0">
                    <a:pos x="7" y="166"/>
                  </a:cxn>
                  <a:cxn ang="0">
                    <a:pos x="0" y="154"/>
                  </a:cxn>
                  <a:cxn ang="0">
                    <a:pos x="119" y="0"/>
                  </a:cxn>
                  <a:cxn ang="0">
                    <a:pos x="125" y="10"/>
                  </a:cxn>
                  <a:cxn ang="0">
                    <a:pos x="7" y="166"/>
                  </a:cxn>
                </a:cxnLst>
                <a:rect l="0" t="0" r="r" b="b"/>
                <a:pathLst>
                  <a:path w="125" h="166">
                    <a:moveTo>
                      <a:pt x="7" y="166"/>
                    </a:moveTo>
                    <a:lnTo>
                      <a:pt x="0" y="154"/>
                    </a:lnTo>
                    <a:lnTo>
                      <a:pt x="119" y="0"/>
                    </a:lnTo>
                    <a:lnTo>
                      <a:pt x="125" y="10"/>
                    </a:lnTo>
                    <a:lnTo>
                      <a:pt x="7" y="166"/>
                    </a:lnTo>
                    <a:close/>
                  </a:path>
                </a:pathLst>
              </a:custGeom>
              <a:solidFill>
                <a:srgbClr val="D1D153"/>
              </a:solidFill>
              <a:ln w="9525">
                <a:noFill/>
                <a:round/>
                <a:headEnd/>
                <a:tailEnd/>
              </a:ln>
            </p:spPr>
            <p:txBody>
              <a:bodyPr/>
              <a:lstStyle/>
              <a:p>
                <a:pPr algn="ctr">
                  <a:defRPr/>
                </a:pPr>
                <a:endParaRPr lang="en-US" b="1" dirty="0">
                  <a:latin typeface="+mn-lt"/>
                  <a:cs typeface="+mn-cs"/>
                </a:endParaRPr>
              </a:p>
            </p:txBody>
          </p:sp>
          <p:sp>
            <p:nvSpPr>
              <p:cNvPr id="276" name="Freeform 418"/>
              <p:cNvSpPr>
                <a:spLocks/>
              </p:cNvSpPr>
              <p:nvPr/>
            </p:nvSpPr>
            <p:spPr bwMode="auto">
              <a:xfrm>
                <a:off x="1198" y="2381"/>
                <a:ext cx="74" cy="94"/>
              </a:xfrm>
              <a:custGeom>
                <a:avLst/>
                <a:gdLst/>
                <a:ahLst/>
                <a:cxnLst>
                  <a:cxn ang="0">
                    <a:pos x="27" y="189"/>
                  </a:cxn>
                  <a:cxn ang="0">
                    <a:pos x="0" y="152"/>
                  </a:cxn>
                  <a:cxn ang="0">
                    <a:pos x="122" y="0"/>
                  </a:cxn>
                  <a:cxn ang="0">
                    <a:pos x="146" y="35"/>
                  </a:cxn>
                  <a:cxn ang="0">
                    <a:pos x="27" y="189"/>
                  </a:cxn>
                </a:cxnLst>
                <a:rect l="0" t="0" r="r" b="b"/>
                <a:pathLst>
                  <a:path w="146" h="189">
                    <a:moveTo>
                      <a:pt x="27" y="189"/>
                    </a:moveTo>
                    <a:lnTo>
                      <a:pt x="0" y="152"/>
                    </a:lnTo>
                    <a:lnTo>
                      <a:pt x="122" y="0"/>
                    </a:lnTo>
                    <a:lnTo>
                      <a:pt x="146" y="35"/>
                    </a:lnTo>
                    <a:lnTo>
                      <a:pt x="27" y="189"/>
                    </a:lnTo>
                    <a:close/>
                  </a:path>
                </a:pathLst>
              </a:custGeom>
              <a:solidFill>
                <a:srgbClr val="D0D053"/>
              </a:solidFill>
              <a:ln w="9525">
                <a:noFill/>
                <a:round/>
                <a:headEnd/>
                <a:tailEnd/>
              </a:ln>
            </p:spPr>
            <p:txBody>
              <a:bodyPr/>
              <a:lstStyle/>
              <a:p>
                <a:pPr algn="ctr">
                  <a:defRPr/>
                </a:pPr>
                <a:endParaRPr lang="en-US" b="1" dirty="0">
                  <a:latin typeface="+mn-lt"/>
                  <a:cs typeface="+mn-cs"/>
                </a:endParaRPr>
              </a:p>
            </p:txBody>
          </p:sp>
          <p:sp>
            <p:nvSpPr>
              <p:cNvPr id="277" name="Freeform 419"/>
              <p:cNvSpPr>
                <a:spLocks/>
              </p:cNvSpPr>
              <p:nvPr/>
            </p:nvSpPr>
            <p:spPr bwMode="auto">
              <a:xfrm>
                <a:off x="1207" y="2391"/>
                <a:ext cx="64" cy="81"/>
              </a:xfrm>
              <a:custGeom>
                <a:avLst/>
                <a:gdLst/>
                <a:ahLst/>
                <a:cxnLst>
                  <a:cxn ang="0">
                    <a:pos x="7" y="163"/>
                  </a:cxn>
                  <a:cxn ang="0">
                    <a:pos x="0" y="154"/>
                  </a:cxn>
                  <a:cxn ang="0">
                    <a:pos x="120" y="0"/>
                  </a:cxn>
                  <a:cxn ang="0">
                    <a:pos x="126" y="9"/>
                  </a:cxn>
                  <a:cxn ang="0">
                    <a:pos x="7" y="163"/>
                  </a:cxn>
                </a:cxnLst>
                <a:rect l="0" t="0" r="r" b="b"/>
                <a:pathLst>
                  <a:path w="126" h="163">
                    <a:moveTo>
                      <a:pt x="7" y="163"/>
                    </a:moveTo>
                    <a:lnTo>
                      <a:pt x="0" y="154"/>
                    </a:lnTo>
                    <a:lnTo>
                      <a:pt x="120" y="0"/>
                    </a:lnTo>
                    <a:lnTo>
                      <a:pt x="126" y="9"/>
                    </a:lnTo>
                    <a:lnTo>
                      <a:pt x="7" y="163"/>
                    </a:lnTo>
                    <a:close/>
                  </a:path>
                </a:pathLst>
              </a:custGeom>
              <a:solidFill>
                <a:srgbClr val="D0D053"/>
              </a:solidFill>
              <a:ln w="9525">
                <a:noFill/>
                <a:round/>
                <a:headEnd/>
                <a:tailEnd/>
              </a:ln>
            </p:spPr>
            <p:txBody>
              <a:bodyPr/>
              <a:lstStyle/>
              <a:p>
                <a:pPr algn="ctr">
                  <a:defRPr/>
                </a:pPr>
                <a:endParaRPr lang="en-US" b="1" dirty="0">
                  <a:latin typeface="+mn-lt"/>
                  <a:cs typeface="+mn-cs"/>
                </a:endParaRPr>
              </a:p>
            </p:txBody>
          </p:sp>
          <p:sp>
            <p:nvSpPr>
              <p:cNvPr id="278" name="Freeform 420"/>
              <p:cNvSpPr>
                <a:spLocks/>
              </p:cNvSpPr>
              <p:nvPr/>
            </p:nvSpPr>
            <p:spPr bwMode="auto">
              <a:xfrm>
                <a:off x="1205" y="2387"/>
                <a:ext cx="61" cy="82"/>
              </a:xfrm>
              <a:custGeom>
                <a:avLst/>
                <a:gdLst/>
                <a:ahLst/>
                <a:cxnLst>
                  <a:cxn ang="0">
                    <a:pos x="7" y="163"/>
                  </a:cxn>
                  <a:cxn ang="0">
                    <a:pos x="0" y="154"/>
                  </a:cxn>
                  <a:cxn ang="0">
                    <a:pos x="121" y="0"/>
                  </a:cxn>
                  <a:cxn ang="0">
                    <a:pos x="127" y="9"/>
                  </a:cxn>
                  <a:cxn ang="0">
                    <a:pos x="7" y="163"/>
                  </a:cxn>
                </a:cxnLst>
                <a:rect l="0" t="0" r="r" b="b"/>
                <a:pathLst>
                  <a:path w="127" h="163">
                    <a:moveTo>
                      <a:pt x="7" y="163"/>
                    </a:moveTo>
                    <a:lnTo>
                      <a:pt x="0" y="154"/>
                    </a:lnTo>
                    <a:lnTo>
                      <a:pt x="121" y="0"/>
                    </a:lnTo>
                    <a:lnTo>
                      <a:pt x="127" y="9"/>
                    </a:lnTo>
                    <a:lnTo>
                      <a:pt x="7" y="163"/>
                    </a:lnTo>
                    <a:close/>
                  </a:path>
                </a:pathLst>
              </a:custGeom>
              <a:solidFill>
                <a:srgbClr val="CFCF52"/>
              </a:solidFill>
              <a:ln w="9525">
                <a:noFill/>
                <a:round/>
                <a:headEnd/>
                <a:tailEnd/>
              </a:ln>
            </p:spPr>
            <p:txBody>
              <a:bodyPr/>
              <a:lstStyle/>
              <a:p>
                <a:pPr algn="ctr">
                  <a:defRPr/>
                </a:pPr>
                <a:endParaRPr lang="en-US" b="1" dirty="0">
                  <a:latin typeface="+mn-lt"/>
                  <a:cs typeface="+mn-cs"/>
                </a:endParaRPr>
              </a:p>
            </p:txBody>
          </p:sp>
          <p:sp>
            <p:nvSpPr>
              <p:cNvPr id="279" name="Freeform 421"/>
              <p:cNvSpPr>
                <a:spLocks/>
              </p:cNvSpPr>
              <p:nvPr/>
            </p:nvSpPr>
            <p:spPr bwMode="auto">
              <a:xfrm>
                <a:off x="1200" y="2385"/>
                <a:ext cx="64" cy="79"/>
              </a:xfrm>
              <a:custGeom>
                <a:avLst/>
                <a:gdLst/>
                <a:ahLst/>
                <a:cxnLst>
                  <a:cxn ang="0">
                    <a:pos x="7" y="162"/>
                  </a:cxn>
                  <a:cxn ang="0">
                    <a:pos x="0" y="153"/>
                  </a:cxn>
                  <a:cxn ang="0">
                    <a:pos x="122" y="0"/>
                  </a:cxn>
                  <a:cxn ang="0">
                    <a:pos x="128" y="8"/>
                  </a:cxn>
                  <a:cxn ang="0">
                    <a:pos x="7" y="162"/>
                  </a:cxn>
                </a:cxnLst>
                <a:rect l="0" t="0" r="r" b="b"/>
                <a:pathLst>
                  <a:path w="128" h="162">
                    <a:moveTo>
                      <a:pt x="7" y="162"/>
                    </a:moveTo>
                    <a:lnTo>
                      <a:pt x="0" y="153"/>
                    </a:lnTo>
                    <a:lnTo>
                      <a:pt x="122" y="0"/>
                    </a:lnTo>
                    <a:lnTo>
                      <a:pt x="128" y="8"/>
                    </a:lnTo>
                    <a:lnTo>
                      <a:pt x="7" y="162"/>
                    </a:lnTo>
                    <a:close/>
                  </a:path>
                </a:pathLst>
              </a:custGeom>
              <a:solidFill>
                <a:srgbClr val="CECE52"/>
              </a:solidFill>
              <a:ln w="9525">
                <a:noFill/>
                <a:round/>
                <a:headEnd/>
                <a:tailEnd/>
              </a:ln>
            </p:spPr>
            <p:txBody>
              <a:bodyPr/>
              <a:lstStyle/>
              <a:p>
                <a:pPr algn="ctr">
                  <a:defRPr/>
                </a:pPr>
                <a:endParaRPr lang="en-US" b="1" dirty="0">
                  <a:latin typeface="+mn-lt"/>
                  <a:cs typeface="+mn-cs"/>
                </a:endParaRPr>
              </a:p>
            </p:txBody>
          </p:sp>
          <p:sp>
            <p:nvSpPr>
              <p:cNvPr id="280" name="Freeform 422"/>
              <p:cNvSpPr>
                <a:spLocks/>
              </p:cNvSpPr>
              <p:nvPr/>
            </p:nvSpPr>
            <p:spPr bwMode="auto">
              <a:xfrm>
                <a:off x="1198" y="2381"/>
                <a:ext cx="61" cy="79"/>
              </a:xfrm>
              <a:custGeom>
                <a:avLst/>
                <a:gdLst/>
                <a:ahLst/>
                <a:cxnLst>
                  <a:cxn ang="0">
                    <a:pos x="6" y="162"/>
                  </a:cxn>
                  <a:cxn ang="0">
                    <a:pos x="0" y="152"/>
                  </a:cxn>
                  <a:cxn ang="0">
                    <a:pos x="122" y="0"/>
                  </a:cxn>
                  <a:cxn ang="0">
                    <a:pos x="128" y="9"/>
                  </a:cxn>
                  <a:cxn ang="0">
                    <a:pos x="6" y="162"/>
                  </a:cxn>
                </a:cxnLst>
                <a:rect l="0" t="0" r="r" b="b"/>
                <a:pathLst>
                  <a:path w="128" h="162">
                    <a:moveTo>
                      <a:pt x="6" y="162"/>
                    </a:moveTo>
                    <a:lnTo>
                      <a:pt x="0" y="152"/>
                    </a:lnTo>
                    <a:lnTo>
                      <a:pt x="122" y="0"/>
                    </a:lnTo>
                    <a:lnTo>
                      <a:pt x="128" y="9"/>
                    </a:lnTo>
                    <a:lnTo>
                      <a:pt x="6" y="162"/>
                    </a:lnTo>
                    <a:close/>
                  </a:path>
                </a:pathLst>
              </a:custGeom>
              <a:solidFill>
                <a:srgbClr val="CDCD51"/>
              </a:solidFill>
              <a:ln w="9525">
                <a:noFill/>
                <a:round/>
                <a:headEnd/>
                <a:tailEnd/>
              </a:ln>
            </p:spPr>
            <p:txBody>
              <a:bodyPr/>
              <a:lstStyle/>
              <a:p>
                <a:pPr algn="ctr">
                  <a:defRPr/>
                </a:pPr>
                <a:endParaRPr lang="en-US" b="1" dirty="0">
                  <a:latin typeface="+mn-lt"/>
                  <a:cs typeface="+mn-cs"/>
                </a:endParaRPr>
              </a:p>
            </p:txBody>
          </p:sp>
          <p:sp>
            <p:nvSpPr>
              <p:cNvPr id="281" name="Freeform 423"/>
              <p:cNvSpPr>
                <a:spLocks/>
              </p:cNvSpPr>
              <p:nvPr/>
            </p:nvSpPr>
            <p:spPr bwMode="auto">
              <a:xfrm>
                <a:off x="1182" y="2362"/>
                <a:ext cx="76" cy="92"/>
              </a:xfrm>
              <a:custGeom>
                <a:avLst/>
                <a:gdLst/>
                <a:ahLst/>
                <a:cxnLst>
                  <a:cxn ang="0">
                    <a:pos x="31" y="183"/>
                  </a:cxn>
                  <a:cxn ang="0">
                    <a:pos x="0" y="148"/>
                  </a:cxn>
                  <a:cxn ang="0">
                    <a:pos x="125" y="0"/>
                  </a:cxn>
                  <a:cxn ang="0">
                    <a:pos x="153" y="31"/>
                  </a:cxn>
                  <a:cxn ang="0">
                    <a:pos x="31" y="183"/>
                  </a:cxn>
                </a:cxnLst>
                <a:rect l="0" t="0" r="r" b="b"/>
                <a:pathLst>
                  <a:path w="153" h="183">
                    <a:moveTo>
                      <a:pt x="31" y="183"/>
                    </a:moveTo>
                    <a:lnTo>
                      <a:pt x="0" y="148"/>
                    </a:lnTo>
                    <a:lnTo>
                      <a:pt x="125" y="0"/>
                    </a:lnTo>
                    <a:lnTo>
                      <a:pt x="153" y="31"/>
                    </a:lnTo>
                    <a:lnTo>
                      <a:pt x="31" y="183"/>
                    </a:lnTo>
                    <a:close/>
                  </a:path>
                </a:pathLst>
              </a:custGeom>
              <a:solidFill>
                <a:srgbClr val="CCCC51"/>
              </a:solidFill>
              <a:ln w="9525">
                <a:noFill/>
                <a:round/>
                <a:headEnd/>
                <a:tailEnd/>
              </a:ln>
            </p:spPr>
            <p:txBody>
              <a:bodyPr/>
              <a:lstStyle/>
              <a:p>
                <a:pPr algn="ctr">
                  <a:defRPr/>
                </a:pPr>
                <a:endParaRPr lang="en-US" b="1" dirty="0">
                  <a:latin typeface="+mn-lt"/>
                  <a:cs typeface="+mn-cs"/>
                </a:endParaRPr>
              </a:p>
            </p:txBody>
          </p:sp>
          <p:sp>
            <p:nvSpPr>
              <p:cNvPr id="282" name="Freeform 424"/>
              <p:cNvSpPr>
                <a:spLocks/>
              </p:cNvSpPr>
              <p:nvPr/>
            </p:nvSpPr>
            <p:spPr bwMode="auto">
              <a:xfrm>
                <a:off x="1194" y="2378"/>
                <a:ext cx="64" cy="79"/>
              </a:xfrm>
              <a:custGeom>
                <a:avLst/>
                <a:gdLst/>
                <a:ahLst/>
                <a:cxnLst>
                  <a:cxn ang="0">
                    <a:pos x="7" y="157"/>
                  </a:cxn>
                  <a:cxn ang="0">
                    <a:pos x="0" y="150"/>
                  </a:cxn>
                  <a:cxn ang="0">
                    <a:pos x="122" y="0"/>
                  </a:cxn>
                  <a:cxn ang="0">
                    <a:pos x="129" y="5"/>
                  </a:cxn>
                  <a:cxn ang="0">
                    <a:pos x="7" y="157"/>
                  </a:cxn>
                </a:cxnLst>
                <a:rect l="0" t="0" r="r" b="b"/>
                <a:pathLst>
                  <a:path w="129" h="157">
                    <a:moveTo>
                      <a:pt x="7" y="157"/>
                    </a:moveTo>
                    <a:lnTo>
                      <a:pt x="0" y="150"/>
                    </a:lnTo>
                    <a:lnTo>
                      <a:pt x="122" y="0"/>
                    </a:lnTo>
                    <a:lnTo>
                      <a:pt x="129" y="5"/>
                    </a:lnTo>
                    <a:lnTo>
                      <a:pt x="7" y="157"/>
                    </a:lnTo>
                    <a:close/>
                  </a:path>
                </a:pathLst>
              </a:custGeom>
              <a:solidFill>
                <a:srgbClr val="CCCC51"/>
              </a:solidFill>
              <a:ln w="9525">
                <a:noFill/>
                <a:round/>
                <a:headEnd/>
                <a:tailEnd/>
              </a:ln>
            </p:spPr>
            <p:txBody>
              <a:bodyPr/>
              <a:lstStyle/>
              <a:p>
                <a:pPr algn="ctr">
                  <a:defRPr/>
                </a:pPr>
                <a:endParaRPr lang="en-US" b="1" dirty="0">
                  <a:latin typeface="+mn-lt"/>
                  <a:cs typeface="+mn-cs"/>
                </a:endParaRPr>
              </a:p>
            </p:txBody>
          </p:sp>
          <p:sp>
            <p:nvSpPr>
              <p:cNvPr id="283" name="Freeform 425"/>
              <p:cNvSpPr>
                <a:spLocks/>
              </p:cNvSpPr>
              <p:nvPr/>
            </p:nvSpPr>
            <p:spPr bwMode="auto">
              <a:xfrm>
                <a:off x="1191" y="2371"/>
                <a:ext cx="64" cy="79"/>
              </a:xfrm>
              <a:custGeom>
                <a:avLst/>
                <a:gdLst/>
                <a:ahLst/>
                <a:cxnLst>
                  <a:cxn ang="0">
                    <a:pos x="6" y="158"/>
                  </a:cxn>
                  <a:cxn ang="0">
                    <a:pos x="0" y="150"/>
                  </a:cxn>
                  <a:cxn ang="0">
                    <a:pos x="124" y="0"/>
                  </a:cxn>
                  <a:cxn ang="0">
                    <a:pos x="128" y="8"/>
                  </a:cxn>
                  <a:cxn ang="0">
                    <a:pos x="6" y="158"/>
                  </a:cxn>
                </a:cxnLst>
                <a:rect l="0" t="0" r="r" b="b"/>
                <a:pathLst>
                  <a:path w="128" h="158">
                    <a:moveTo>
                      <a:pt x="6" y="158"/>
                    </a:moveTo>
                    <a:lnTo>
                      <a:pt x="0" y="150"/>
                    </a:lnTo>
                    <a:lnTo>
                      <a:pt x="124" y="0"/>
                    </a:lnTo>
                    <a:lnTo>
                      <a:pt x="128" y="8"/>
                    </a:lnTo>
                    <a:lnTo>
                      <a:pt x="6" y="158"/>
                    </a:lnTo>
                    <a:close/>
                  </a:path>
                </a:pathLst>
              </a:custGeom>
              <a:solidFill>
                <a:srgbClr val="CBCB50"/>
              </a:solidFill>
              <a:ln w="9525">
                <a:noFill/>
                <a:round/>
                <a:headEnd/>
                <a:tailEnd/>
              </a:ln>
            </p:spPr>
            <p:txBody>
              <a:bodyPr/>
              <a:lstStyle/>
              <a:p>
                <a:pPr algn="ctr">
                  <a:defRPr/>
                </a:pPr>
                <a:endParaRPr lang="en-US" b="1" dirty="0">
                  <a:latin typeface="+mn-lt"/>
                  <a:cs typeface="+mn-cs"/>
                </a:endParaRPr>
              </a:p>
            </p:txBody>
          </p:sp>
          <p:sp>
            <p:nvSpPr>
              <p:cNvPr id="284" name="Freeform 426"/>
              <p:cNvSpPr>
                <a:spLocks/>
              </p:cNvSpPr>
              <p:nvPr/>
            </p:nvSpPr>
            <p:spPr bwMode="auto">
              <a:xfrm>
                <a:off x="1188" y="2368"/>
                <a:ext cx="65" cy="79"/>
              </a:xfrm>
              <a:custGeom>
                <a:avLst/>
                <a:gdLst/>
                <a:ahLst/>
                <a:cxnLst>
                  <a:cxn ang="0">
                    <a:pos x="6" y="155"/>
                  </a:cxn>
                  <a:cxn ang="0">
                    <a:pos x="0" y="148"/>
                  </a:cxn>
                  <a:cxn ang="0">
                    <a:pos x="124" y="0"/>
                  </a:cxn>
                  <a:cxn ang="0">
                    <a:pos x="130" y="5"/>
                  </a:cxn>
                  <a:cxn ang="0">
                    <a:pos x="6" y="155"/>
                  </a:cxn>
                </a:cxnLst>
                <a:rect l="0" t="0" r="r" b="b"/>
                <a:pathLst>
                  <a:path w="130" h="155">
                    <a:moveTo>
                      <a:pt x="6" y="155"/>
                    </a:moveTo>
                    <a:lnTo>
                      <a:pt x="0" y="148"/>
                    </a:lnTo>
                    <a:lnTo>
                      <a:pt x="124" y="0"/>
                    </a:lnTo>
                    <a:lnTo>
                      <a:pt x="130" y="5"/>
                    </a:lnTo>
                    <a:lnTo>
                      <a:pt x="6" y="155"/>
                    </a:lnTo>
                    <a:close/>
                  </a:path>
                </a:pathLst>
              </a:custGeom>
              <a:solidFill>
                <a:srgbClr val="CACA50"/>
              </a:solidFill>
              <a:ln w="9525">
                <a:noFill/>
                <a:round/>
                <a:headEnd/>
                <a:tailEnd/>
              </a:ln>
            </p:spPr>
            <p:txBody>
              <a:bodyPr/>
              <a:lstStyle/>
              <a:p>
                <a:pPr algn="ctr">
                  <a:defRPr/>
                </a:pPr>
                <a:endParaRPr lang="en-US" b="1" dirty="0">
                  <a:latin typeface="+mn-lt"/>
                  <a:cs typeface="+mn-cs"/>
                </a:endParaRPr>
              </a:p>
            </p:txBody>
          </p:sp>
          <p:sp>
            <p:nvSpPr>
              <p:cNvPr id="285" name="Freeform 427"/>
              <p:cNvSpPr>
                <a:spLocks/>
              </p:cNvSpPr>
              <p:nvPr/>
            </p:nvSpPr>
            <p:spPr bwMode="auto">
              <a:xfrm>
                <a:off x="1185" y="2365"/>
                <a:ext cx="65" cy="79"/>
              </a:xfrm>
              <a:custGeom>
                <a:avLst/>
                <a:gdLst/>
                <a:ahLst/>
                <a:cxnLst>
                  <a:cxn ang="0">
                    <a:pos x="6" y="156"/>
                  </a:cxn>
                  <a:cxn ang="0">
                    <a:pos x="0" y="149"/>
                  </a:cxn>
                  <a:cxn ang="0">
                    <a:pos x="123" y="0"/>
                  </a:cxn>
                  <a:cxn ang="0">
                    <a:pos x="130" y="8"/>
                  </a:cxn>
                  <a:cxn ang="0">
                    <a:pos x="6" y="156"/>
                  </a:cxn>
                </a:cxnLst>
                <a:rect l="0" t="0" r="r" b="b"/>
                <a:pathLst>
                  <a:path w="130" h="156">
                    <a:moveTo>
                      <a:pt x="6" y="156"/>
                    </a:moveTo>
                    <a:lnTo>
                      <a:pt x="0" y="149"/>
                    </a:lnTo>
                    <a:lnTo>
                      <a:pt x="123" y="0"/>
                    </a:lnTo>
                    <a:lnTo>
                      <a:pt x="130" y="8"/>
                    </a:lnTo>
                    <a:lnTo>
                      <a:pt x="6" y="156"/>
                    </a:lnTo>
                    <a:close/>
                  </a:path>
                </a:pathLst>
              </a:custGeom>
              <a:solidFill>
                <a:srgbClr val="C9C94F"/>
              </a:solidFill>
              <a:ln w="9525">
                <a:noFill/>
                <a:round/>
                <a:headEnd/>
                <a:tailEnd/>
              </a:ln>
            </p:spPr>
            <p:txBody>
              <a:bodyPr/>
              <a:lstStyle/>
              <a:p>
                <a:pPr algn="ctr">
                  <a:defRPr/>
                </a:pPr>
                <a:endParaRPr lang="en-US" b="1" dirty="0">
                  <a:latin typeface="+mn-lt"/>
                  <a:cs typeface="+mn-cs"/>
                </a:endParaRPr>
              </a:p>
            </p:txBody>
          </p:sp>
          <p:sp>
            <p:nvSpPr>
              <p:cNvPr id="286" name="Freeform 428"/>
              <p:cNvSpPr>
                <a:spLocks/>
              </p:cNvSpPr>
              <p:nvPr/>
            </p:nvSpPr>
            <p:spPr bwMode="auto">
              <a:xfrm>
                <a:off x="1182" y="2362"/>
                <a:ext cx="65" cy="79"/>
              </a:xfrm>
              <a:custGeom>
                <a:avLst/>
                <a:gdLst/>
                <a:ahLst/>
                <a:cxnLst>
                  <a:cxn ang="0">
                    <a:pos x="6" y="154"/>
                  </a:cxn>
                  <a:cxn ang="0">
                    <a:pos x="0" y="148"/>
                  </a:cxn>
                  <a:cxn ang="0">
                    <a:pos x="125" y="0"/>
                  </a:cxn>
                  <a:cxn ang="0">
                    <a:pos x="129" y="5"/>
                  </a:cxn>
                  <a:cxn ang="0">
                    <a:pos x="6" y="154"/>
                  </a:cxn>
                </a:cxnLst>
                <a:rect l="0" t="0" r="r" b="b"/>
                <a:pathLst>
                  <a:path w="129" h="154">
                    <a:moveTo>
                      <a:pt x="6" y="154"/>
                    </a:moveTo>
                    <a:lnTo>
                      <a:pt x="0" y="148"/>
                    </a:lnTo>
                    <a:lnTo>
                      <a:pt x="125" y="0"/>
                    </a:lnTo>
                    <a:lnTo>
                      <a:pt x="129" y="5"/>
                    </a:lnTo>
                    <a:lnTo>
                      <a:pt x="6" y="154"/>
                    </a:lnTo>
                    <a:close/>
                  </a:path>
                </a:pathLst>
              </a:custGeom>
              <a:solidFill>
                <a:srgbClr val="C8C84F"/>
              </a:solidFill>
              <a:ln w="9525">
                <a:noFill/>
                <a:round/>
                <a:headEnd/>
                <a:tailEnd/>
              </a:ln>
            </p:spPr>
            <p:txBody>
              <a:bodyPr/>
              <a:lstStyle/>
              <a:p>
                <a:pPr algn="ctr">
                  <a:defRPr/>
                </a:pPr>
                <a:endParaRPr lang="en-US" b="1" dirty="0">
                  <a:latin typeface="+mn-lt"/>
                  <a:cs typeface="+mn-cs"/>
                </a:endParaRPr>
              </a:p>
            </p:txBody>
          </p:sp>
          <p:sp>
            <p:nvSpPr>
              <p:cNvPr id="287" name="Freeform 429"/>
              <p:cNvSpPr>
                <a:spLocks/>
              </p:cNvSpPr>
              <p:nvPr/>
            </p:nvSpPr>
            <p:spPr bwMode="auto">
              <a:xfrm>
                <a:off x="1164" y="2350"/>
                <a:ext cx="80" cy="86"/>
              </a:xfrm>
              <a:custGeom>
                <a:avLst/>
                <a:gdLst/>
                <a:ahLst/>
                <a:cxnLst>
                  <a:cxn ang="0">
                    <a:pos x="36" y="178"/>
                  </a:cxn>
                  <a:cxn ang="0">
                    <a:pos x="0" y="145"/>
                  </a:cxn>
                  <a:cxn ang="0">
                    <a:pos x="130" y="0"/>
                  </a:cxn>
                  <a:cxn ang="0">
                    <a:pos x="161" y="30"/>
                  </a:cxn>
                  <a:cxn ang="0">
                    <a:pos x="36" y="178"/>
                  </a:cxn>
                </a:cxnLst>
                <a:rect l="0" t="0" r="r" b="b"/>
                <a:pathLst>
                  <a:path w="161" h="178">
                    <a:moveTo>
                      <a:pt x="36" y="178"/>
                    </a:moveTo>
                    <a:lnTo>
                      <a:pt x="0" y="145"/>
                    </a:lnTo>
                    <a:lnTo>
                      <a:pt x="130" y="0"/>
                    </a:lnTo>
                    <a:lnTo>
                      <a:pt x="161" y="30"/>
                    </a:lnTo>
                    <a:lnTo>
                      <a:pt x="36" y="178"/>
                    </a:lnTo>
                    <a:close/>
                  </a:path>
                </a:pathLst>
              </a:custGeom>
              <a:solidFill>
                <a:srgbClr val="C7C74F"/>
              </a:solidFill>
              <a:ln w="9525">
                <a:noFill/>
                <a:round/>
                <a:headEnd/>
                <a:tailEnd/>
              </a:ln>
            </p:spPr>
            <p:txBody>
              <a:bodyPr/>
              <a:lstStyle/>
              <a:p>
                <a:pPr algn="ctr">
                  <a:defRPr/>
                </a:pPr>
                <a:endParaRPr lang="en-US" b="1" dirty="0">
                  <a:latin typeface="+mn-lt"/>
                  <a:cs typeface="+mn-cs"/>
                </a:endParaRPr>
              </a:p>
            </p:txBody>
          </p:sp>
          <p:sp>
            <p:nvSpPr>
              <p:cNvPr id="288" name="Freeform 430"/>
              <p:cNvSpPr>
                <a:spLocks/>
              </p:cNvSpPr>
              <p:nvPr/>
            </p:nvSpPr>
            <p:spPr bwMode="auto">
              <a:xfrm>
                <a:off x="1179" y="2359"/>
                <a:ext cx="65" cy="77"/>
              </a:xfrm>
              <a:custGeom>
                <a:avLst/>
                <a:gdLst/>
                <a:ahLst/>
                <a:cxnLst>
                  <a:cxn ang="0">
                    <a:pos x="7" y="154"/>
                  </a:cxn>
                  <a:cxn ang="0">
                    <a:pos x="0" y="148"/>
                  </a:cxn>
                  <a:cxn ang="0">
                    <a:pos x="126" y="0"/>
                  </a:cxn>
                  <a:cxn ang="0">
                    <a:pos x="132" y="6"/>
                  </a:cxn>
                  <a:cxn ang="0">
                    <a:pos x="7" y="154"/>
                  </a:cxn>
                </a:cxnLst>
                <a:rect l="0" t="0" r="r" b="b"/>
                <a:pathLst>
                  <a:path w="132" h="154">
                    <a:moveTo>
                      <a:pt x="7" y="154"/>
                    </a:moveTo>
                    <a:lnTo>
                      <a:pt x="0" y="148"/>
                    </a:lnTo>
                    <a:lnTo>
                      <a:pt x="126" y="0"/>
                    </a:lnTo>
                    <a:lnTo>
                      <a:pt x="132" y="6"/>
                    </a:lnTo>
                    <a:lnTo>
                      <a:pt x="7" y="154"/>
                    </a:lnTo>
                    <a:close/>
                  </a:path>
                </a:pathLst>
              </a:custGeom>
              <a:solidFill>
                <a:srgbClr val="C7C74F"/>
              </a:solidFill>
              <a:ln w="9525">
                <a:noFill/>
                <a:round/>
                <a:headEnd/>
                <a:tailEnd/>
              </a:ln>
            </p:spPr>
            <p:txBody>
              <a:bodyPr/>
              <a:lstStyle/>
              <a:p>
                <a:pPr algn="ctr">
                  <a:defRPr/>
                </a:pPr>
                <a:endParaRPr lang="en-US" b="1" dirty="0">
                  <a:latin typeface="+mn-lt"/>
                  <a:cs typeface="+mn-cs"/>
                </a:endParaRPr>
              </a:p>
            </p:txBody>
          </p:sp>
          <p:sp>
            <p:nvSpPr>
              <p:cNvPr id="289" name="Freeform 431"/>
              <p:cNvSpPr>
                <a:spLocks/>
              </p:cNvSpPr>
              <p:nvPr/>
            </p:nvSpPr>
            <p:spPr bwMode="auto">
              <a:xfrm>
                <a:off x="1176" y="2356"/>
                <a:ext cx="65" cy="77"/>
              </a:xfrm>
              <a:custGeom>
                <a:avLst/>
                <a:gdLst/>
                <a:ahLst/>
                <a:cxnLst>
                  <a:cxn ang="0">
                    <a:pos x="6" y="154"/>
                  </a:cxn>
                  <a:cxn ang="0">
                    <a:pos x="0" y="149"/>
                  </a:cxn>
                  <a:cxn ang="0">
                    <a:pos x="127" y="0"/>
                  </a:cxn>
                  <a:cxn ang="0">
                    <a:pos x="132" y="6"/>
                  </a:cxn>
                  <a:cxn ang="0">
                    <a:pos x="6" y="154"/>
                  </a:cxn>
                </a:cxnLst>
                <a:rect l="0" t="0" r="r" b="b"/>
                <a:pathLst>
                  <a:path w="132" h="154">
                    <a:moveTo>
                      <a:pt x="6" y="154"/>
                    </a:moveTo>
                    <a:lnTo>
                      <a:pt x="0" y="149"/>
                    </a:lnTo>
                    <a:lnTo>
                      <a:pt x="127" y="0"/>
                    </a:lnTo>
                    <a:lnTo>
                      <a:pt x="132" y="6"/>
                    </a:lnTo>
                    <a:lnTo>
                      <a:pt x="6" y="154"/>
                    </a:lnTo>
                    <a:close/>
                  </a:path>
                </a:pathLst>
              </a:custGeom>
              <a:solidFill>
                <a:srgbClr val="C6C64E"/>
              </a:solidFill>
              <a:ln w="9525">
                <a:noFill/>
                <a:round/>
                <a:headEnd/>
                <a:tailEnd/>
              </a:ln>
            </p:spPr>
            <p:txBody>
              <a:bodyPr/>
              <a:lstStyle/>
              <a:p>
                <a:pPr algn="ctr">
                  <a:defRPr/>
                </a:pPr>
                <a:endParaRPr lang="en-US" b="1" dirty="0">
                  <a:latin typeface="+mn-lt"/>
                  <a:cs typeface="+mn-cs"/>
                </a:endParaRPr>
              </a:p>
            </p:txBody>
          </p:sp>
          <p:sp>
            <p:nvSpPr>
              <p:cNvPr id="290" name="Freeform 432"/>
              <p:cNvSpPr>
                <a:spLocks/>
              </p:cNvSpPr>
              <p:nvPr/>
            </p:nvSpPr>
            <p:spPr bwMode="auto">
              <a:xfrm>
                <a:off x="1173" y="2355"/>
                <a:ext cx="66" cy="76"/>
              </a:xfrm>
              <a:custGeom>
                <a:avLst/>
                <a:gdLst/>
                <a:ahLst/>
                <a:cxnLst>
                  <a:cxn ang="0">
                    <a:pos x="4" y="152"/>
                  </a:cxn>
                  <a:cxn ang="0">
                    <a:pos x="0" y="146"/>
                  </a:cxn>
                  <a:cxn ang="0">
                    <a:pos x="126" y="0"/>
                  </a:cxn>
                  <a:cxn ang="0">
                    <a:pos x="131" y="3"/>
                  </a:cxn>
                  <a:cxn ang="0">
                    <a:pos x="4" y="152"/>
                  </a:cxn>
                </a:cxnLst>
                <a:rect l="0" t="0" r="r" b="b"/>
                <a:pathLst>
                  <a:path w="131" h="152">
                    <a:moveTo>
                      <a:pt x="4" y="152"/>
                    </a:moveTo>
                    <a:lnTo>
                      <a:pt x="0" y="146"/>
                    </a:lnTo>
                    <a:lnTo>
                      <a:pt x="126" y="0"/>
                    </a:lnTo>
                    <a:lnTo>
                      <a:pt x="131" y="3"/>
                    </a:lnTo>
                    <a:lnTo>
                      <a:pt x="4" y="152"/>
                    </a:lnTo>
                    <a:close/>
                  </a:path>
                </a:pathLst>
              </a:custGeom>
              <a:solidFill>
                <a:srgbClr val="C5C54E"/>
              </a:solidFill>
              <a:ln w="9525">
                <a:noFill/>
                <a:round/>
                <a:headEnd/>
                <a:tailEnd/>
              </a:ln>
            </p:spPr>
            <p:txBody>
              <a:bodyPr/>
              <a:lstStyle/>
              <a:p>
                <a:pPr algn="ctr">
                  <a:defRPr/>
                </a:pPr>
                <a:endParaRPr lang="en-US" b="1" dirty="0">
                  <a:latin typeface="+mn-lt"/>
                  <a:cs typeface="+mn-cs"/>
                </a:endParaRPr>
              </a:p>
            </p:txBody>
          </p:sp>
          <p:sp>
            <p:nvSpPr>
              <p:cNvPr id="291" name="Freeform 433"/>
              <p:cNvSpPr>
                <a:spLocks/>
              </p:cNvSpPr>
              <p:nvPr/>
            </p:nvSpPr>
            <p:spPr bwMode="auto">
              <a:xfrm>
                <a:off x="1170" y="2355"/>
                <a:ext cx="67" cy="76"/>
              </a:xfrm>
              <a:custGeom>
                <a:avLst/>
                <a:gdLst/>
                <a:ahLst/>
                <a:cxnLst>
                  <a:cxn ang="0">
                    <a:pos x="7" y="152"/>
                  </a:cxn>
                  <a:cxn ang="0">
                    <a:pos x="0" y="147"/>
                  </a:cxn>
                  <a:cxn ang="0">
                    <a:pos x="127" y="0"/>
                  </a:cxn>
                  <a:cxn ang="0">
                    <a:pos x="133" y="6"/>
                  </a:cxn>
                  <a:cxn ang="0">
                    <a:pos x="7" y="152"/>
                  </a:cxn>
                </a:cxnLst>
                <a:rect l="0" t="0" r="r" b="b"/>
                <a:pathLst>
                  <a:path w="133" h="152">
                    <a:moveTo>
                      <a:pt x="7" y="152"/>
                    </a:moveTo>
                    <a:lnTo>
                      <a:pt x="0" y="147"/>
                    </a:lnTo>
                    <a:lnTo>
                      <a:pt x="127" y="0"/>
                    </a:lnTo>
                    <a:lnTo>
                      <a:pt x="133" y="6"/>
                    </a:lnTo>
                    <a:lnTo>
                      <a:pt x="7" y="152"/>
                    </a:lnTo>
                    <a:close/>
                  </a:path>
                </a:pathLst>
              </a:custGeom>
              <a:solidFill>
                <a:srgbClr val="C4C44D"/>
              </a:solidFill>
              <a:ln w="9525">
                <a:noFill/>
                <a:round/>
                <a:headEnd/>
                <a:tailEnd/>
              </a:ln>
            </p:spPr>
            <p:txBody>
              <a:bodyPr/>
              <a:lstStyle/>
              <a:p>
                <a:pPr algn="ctr">
                  <a:defRPr/>
                </a:pPr>
                <a:endParaRPr lang="en-US" b="1" dirty="0">
                  <a:latin typeface="+mn-lt"/>
                  <a:cs typeface="+mn-cs"/>
                </a:endParaRPr>
              </a:p>
            </p:txBody>
          </p:sp>
          <p:sp>
            <p:nvSpPr>
              <p:cNvPr id="292" name="Freeform 434"/>
              <p:cNvSpPr>
                <a:spLocks/>
              </p:cNvSpPr>
              <p:nvPr/>
            </p:nvSpPr>
            <p:spPr bwMode="auto">
              <a:xfrm>
                <a:off x="1167" y="2353"/>
                <a:ext cx="69" cy="75"/>
              </a:xfrm>
              <a:custGeom>
                <a:avLst/>
                <a:gdLst/>
                <a:ahLst/>
                <a:cxnLst>
                  <a:cxn ang="0">
                    <a:pos x="6" y="151"/>
                  </a:cxn>
                  <a:cxn ang="0">
                    <a:pos x="0" y="145"/>
                  </a:cxn>
                  <a:cxn ang="0">
                    <a:pos x="128" y="0"/>
                  </a:cxn>
                  <a:cxn ang="0">
                    <a:pos x="133" y="4"/>
                  </a:cxn>
                  <a:cxn ang="0">
                    <a:pos x="6" y="151"/>
                  </a:cxn>
                </a:cxnLst>
                <a:rect l="0" t="0" r="r" b="b"/>
                <a:pathLst>
                  <a:path w="133" h="151">
                    <a:moveTo>
                      <a:pt x="6" y="151"/>
                    </a:moveTo>
                    <a:lnTo>
                      <a:pt x="0" y="145"/>
                    </a:lnTo>
                    <a:lnTo>
                      <a:pt x="128" y="0"/>
                    </a:lnTo>
                    <a:lnTo>
                      <a:pt x="133" y="4"/>
                    </a:lnTo>
                    <a:lnTo>
                      <a:pt x="6" y="151"/>
                    </a:lnTo>
                    <a:close/>
                  </a:path>
                </a:pathLst>
              </a:custGeom>
              <a:solidFill>
                <a:srgbClr val="C3C34D"/>
              </a:solidFill>
              <a:ln w="9525">
                <a:noFill/>
                <a:round/>
                <a:headEnd/>
                <a:tailEnd/>
              </a:ln>
            </p:spPr>
            <p:txBody>
              <a:bodyPr/>
              <a:lstStyle/>
              <a:p>
                <a:pPr algn="ctr">
                  <a:defRPr/>
                </a:pPr>
                <a:endParaRPr lang="en-US" b="1" dirty="0">
                  <a:latin typeface="+mn-lt"/>
                  <a:cs typeface="+mn-cs"/>
                </a:endParaRPr>
              </a:p>
            </p:txBody>
          </p:sp>
          <p:sp>
            <p:nvSpPr>
              <p:cNvPr id="293" name="Freeform 435"/>
              <p:cNvSpPr>
                <a:spLocks/>
              </p:cNvSpPr>
              <p:nvPr/>
            </p:nvSpPr>
            <p:spPr bwMode="auto">
              <a:xfrm>
                <a:off x="1164" y="2350"/>
                <a:ext cx="67" cy="75"/>
              </a:xfrm>
              <a:custGeom>
                <a:avLst/>
                <a:gdLst/>
                <a:ahLst/>
                <a:cxnLst>
                  <a:cxn ang="0">
                    <a:pos x="6" y="150"/>
                  </a:cxn>
                  <a:cxn ang="0">
                    <a:pos x="0" y="145"/>
                  </a:cxn>
                  <a:cxn ang="0">
                    <a:pos x="130" y="0"/>
                  </a:cxn>
                  <a:cxn ang="0">
                    <a:pos x="134" y="5"/>
                  </a:cxn>
                  <a:cxn ang="0">
                    <a:pos x="6" y="150"/>
                  </a:cxn>
                </a:cxnLst>
                <a:rect l="0" t="0" r="r" b="b"/>
                <a:pathLst>
                  <a:path w="134" h="150">
                    <a:moveTo>
                      <a:pt x="6" y="150"/>
                    </a:moveTo>
                    <a:lnTo>
                      <a:pt x="0" y="145"/>
                    </a:lnTo>
                    <a:lnTo>
                      <a:pt x="130" y="0"/>
                    </a:lnTo>
                    <a:lnTo>
                      <a:pt x="134" y="5"/>
                    </a:lnTo>
                    <a:lnTo>
                      <a:pt x="6" y="150"/>
                    </a:lnTo>
                    <a:close/>
                  </a:path>
                </a:pathLst>
              </a:custGeom>
              <a:solidFill>
                <a:srgbClr val="C2C24D"/>
              </a:solidFill>
              <a:ln w="9525">
                <a:noFill/>
                <a:round/>
                <a:headEnd/>
                <a:tailEnd/>
              </a:ln>
            </p:spPr>
            <p:txBody>
              <a:bodyPr/>
              <a:lstStyle/>
              <a:p>
                <a:pPr algn="ctr">
                  <a:defRPr/>
                </a:pPr>
                <a:endParaRPr lang="en-US" b="1" dirty="0">
                  <a:latin typeface="+mn-lt"/>
                  <a:cs typeface="+mn-cs"/>
                </a:endParaRPr>
              </a:p>
            </p:txBody>
          </p:sp>
          <p:sp>
            <p:nvSpPr>
              <p:cNvPr id="294" name="Freeform 436"/>
              <p:cNvSpPr>
                <a:spLocks/>
              </p:cNvSpPr>
              <p:nvPr/>
            </p:nvSpPr>
            <p:spPr bwMode="auto">
              <a:xfrm>
                <a:off x="1146" y="2334"/>
                <a:ext cx="83" cy="85"/>
              </a:xfrm>
              <a:custGeom>
                <a:avLst/>
                <a:gdLst/>
                <a:ahLst/>
                <a:cxnLst>
                  <a:cxn ang="0">
                    <a:pos x="37" y="171"/>
                  </a:cxn>
                  <a:cxn ang="0">
                    <a:pos x="0" y="143"/>
                  </a:cxn>
                  <a:cxn ang="0">
                    <a:pos x="133" y="0"/>
                  </a:cxn>
                  <a:cxn ang="0">
                    <a:pos x="167" y="26"/>
                  </a:cxn>
                  <a:cxn ang="0">
                    <a:pos x="37" y="171"/>
                  </a:cxn>
                </a:cxnLst>
                <a:rect l="0" t="0" r="r" b="b"/>
                <a:pathLst>
                  <a:path w="167" h="171">
                    <a:moveTo>
                      <a:pt x="37" y="171"/>
                    </a:moveTo>
                    <a:lnTo>
                      <a:pt x="0" y="143"/>
                    </a:lnTo>
                    <a:lnTo>
                      <a:pt x="133" y="0"/>
                    </a:lnTo>
                    <a:lnTo>
                      <a:pt x="167" y="26"/>
                    </a:lnTo>
                    <a:lnTo>
                      <a:pt x="37" y="171"/>
                    </a:lnTo>
                    <a:close/>
                  </a:path>
                </a:pathLst>
              </a:custGeom>
              <a:solidFill>
                <a:srgbClr val="C1C14D"/>
              </a:solidFill>
              <a:ln w="9525">
                <a:noFill/>
                <a:round/>
                <a:headEnd/>
                <a:tailEnd/>
              </a:ln>
            </p:spPr>
            <p:txBody>
              <a:bodyPr/>
              <a:lstStyle/>
              <a:p>
                <a:pPr algn="ctr">
                  <a:defRPr/>
                </a:pPr>
                <a:endParaRPr lang="en-US" b="1" dirty="0">
                  <a:latin typeface="+mn-lt"/>
                  <a:cs typeface="+mn-cs"/>
                </a:endParaRPr>
              </a:p>
            </p:txBody>
          </p:sp>
          <p:sp>
            <p:nvSpPr>
              <p:cNvPr id="295" name="Freeform 437"/>
              <p:cNvSpPr>
                <a:spLocks/>
              </p:cNvSpPr>
              <p:nvPr/>
            </p:nvSpPr>
            <p:spPr bwMode="auto">
              <a:xfrm>
                <a:off x="1162" y="2347"/>
                <a:ext cx="68" cy="75"/>
              </a:xfrm>
              <a:custGeom>
                <a:avLst/>
                <a:gdLst/>
                <a:ahLst/>
                <a:cxnLst>
                  <a:cxn ang="0">
                    <a:pos x="6" y="151"/>
                  </a:cxn>
                  <a:cxn ang="0">
                    <a:pos x="0" y="145"/>
                  </a:cxn>
                  <a:cxn ang="0">
                    <a:pos x="128" y="0"/>
                  </a:cxn>
                  <a:cxn ang="0">
                    <a:pos x="136" y="6"/>
                  </a:cxn>
                  <a:cxn ang="0">
                    <a:pos x="6" y="151"/>
                  </a:cxn>
                </a:cxnLst>
                <a:rect l="0" t="0" r="r" b="b"/>
                <a:pathLst>
                  <a:path w="136" h="151">
                    <a:moveTo>
                      <a:pt x="6" y="151"/>
                    </a:moveTo>
                    <a:lnTo>
                      <a:pt x="0" y="145"/>
                    </a:lnTo>
                    <a:lnTo>
                      <a:pt x="128" y="0"/>
                    </a:lnTo>
                    <a:lnTo>
                      <a:pt x="136" y="6"/>
                    </a:lnTo>
                    <a:lnTo>
                      <a:pt x="6" y="151"/>
                    </a:lnTo>
                    <a:close/>
                  </a:path>
                </a:pathLst>
              </a:custGeom>
              <a:solidFill>
                <a:srgbClr val="C1C14D"/>
              </a:solidFill>
              <a:ln w="9525">
                <a:noFill/>
                <a:round/>
                <a:headEnd/>
                <a:tailEnd/>
              </a:ln>
            </p:spPr>
            <p:txBody>
              <a:bodyPr/>
              <a:lstStyle/>
              <a:p>
                <a:pPr algn="ctr">
                  <a:defRPr/>
                </a:pPr>
                <a:endParaRPr lang="en-US" b="1" dirty="0">
                  <a:latin typeface="+mn-lt"/>
                  <a:cs typeface="+mn-cs"/>
                </a:endParaRPr>
              </a:p>
            </p:txBody>
          </p:sp>
          <p:sp>
            <p:nvSpPr>
              <p:cNvPr id="296" name="Freeform 438"/>
              <p:cNvSpPr>
                <a:spLocks/>
              </p:cNvSpPr>
              <p:nvPr/>
            </p:nvSpPr>
            <p:spPr bwMode="auto">
              <a:xfrm>
                <a:off x="1157" y="2341"/>
                <a:ext cx="68" cy="79"/>
              </a:xfrm>
              <a:custGeom>
                <a:avLst/>
                <a:gdLst/>
                <a:ahLst/>
                <a:cxnLst>
                  <a:cxn ang="0">
                    <a:pos x="8" y="150"/>
                  </a:cxn>
                  <a:cxn ang="0">
                    <a:pos x="0" y="145"/>
                  </a:cxn>
                  <a:cxn ang="0">
                    <a:pos x="130" y="0"/>
                  </a:cxn>
                  <a:cxn ang="0">
                    <a:pos x="136" y="5"/>
                  </a:cxn>
                  <a:cxn ang="0">
                    <a:pos x="8" y="150"/>
                  </a:cxn>
                </a:cxnLst>
                <a:rect l="0" t="0" r="r" b="b"/>
                <a:pathLst>
                  <a:path w="136" h="150">
                    <a:moveTo>
                      <a:pt x="8" y="150"/>
                    </a:moveTo>
                    <a:lnTo>
                      <a:pt x="0" y="145"/>
                    </a:lnTo>
                    <a:lnTo>
                      <a:pt x="130" y="0"/>
                    </a:lnTo>
                    <a:lnTo>
                      <a:pt x="136" y="5"/>
                    </a:lnTo>
                    <a:lnTo>
                      <a:pt x="8" y="150"/>
                    </a:lnTo>
                    <a:close/>
                  </a:path>
                </a:pathLst>
              </a:custGeom>
              <a:solidFill>
                <a:srgbClr val="C0C04C"/>
              </a:solidFill>
              <a:ln w="9525">
                <a:noFill/>
                <a:round/>
                <a:headEnd/>
                <a:tailEnd/>
              </a:ln>
            </p:spPr>
            <p:txBody>
              <a:bodyPr/>
              <a:lstStyle/>
              <a:p>
                <a:pPr algn="ctr">
                  <a:defRPr/>
                </a:pPr>
                <a:endParaRPr lang="en-US" b="1" dirty="0">
                  <a:latin typeface="+mn-lt"/>
                  <a:cs typeface="+mn-cs"/>
                </a:endParaRPr>
              </a:p>
            </p:txBody>
          </p:sp>
          <p:sp>
            <p:nvSpPr>
              <p:cNvPr id="297" name="Freeform 439"/>
              <p:cNvSpPr>
                <a:spLocks/>
              </p:cNvSpPr>
              <p:nvPr/>
            </p:nvSpPr>
            <p:spPr bwMode="auto">
              <a:xfrm>
                <a:off x="1153" y="2340"/>
                <a:ext cx="69" cy="77"/>
              </a:xfrm>
              <a:custGeom>
                <a:avLst/>
                <a:gdLst/>
                <a:ahLst/>
                <a:cxnLst>
                  <a:cxn ang="0">
                    <a:pos x="7" y="149"/>
                  </a:cxn>
                  <a:cxn ang="0">
                    <a:pos x="0" y="143"/>
                  </a:cxn>
                  <a:cxn ang="0">
                    <a:pos x="131" y="0"/>
                  </a:cxn>
                  <a:cxn ang="0">
                    <a:pos x="137" y="4"/>
                  </a:cxn>
                  <a:cxn ang="0">
                    <a:pos x="7" y="149"/>
                  </a:cxn>
                </a:cxnLst>
                <a:rect l="0" t="0" r="r" b="b"/>
                <a:pathLst>
                  <a:path w="137" h="149">
                    <a:moveTo>
                      <a:pt x="7" y="149"/>
                    </a:moveTo>
                    <a:lnTo>
                      <a:pt x="0" y="143"/>
                    </a:lnTo>
                    <a:lnTo>
                      <a:pt x="131" y="0"/>
                    </a:lnTo>
                    <a:lnTo>
                      <a:pt x="137" y="4"/>
                    </a:lnTo>
                    <a:lnTo>
                      <a:pt x="7" y="149"/>
                    </a:lnTo>
                    <a:close/>
                  </a:path>
                </a:pathLst>
              </a:custGeom>
              <a:solidFill>
                <a:srgbClr val="BFBF4C"/>
              </a:solidFill>
              <a:ln w="9525">
                <a:noFill/>
                <a:round/>
                <a:headEnd/>
                <a:tailEnd/>
              </a:ln>
            </p:spPr>
            <p:txBody>
              <a:bodyPr/>
              <a:lstStyle/>
              <a:p>
                <a:pPr algn="ctr">
                  <a:defRPr/>
                </a:pPr>
                <a:endParaRPr lang="en-US" b="1" dirty="0">
                  <a:latin typeface="+mn-lt"/>
                  <a:cs typeface="+mn-cs"/>
                </a:endParaRPr>
              </a:p>
            </p:txBody>
          </p:sp>
          <p:sp>
            <p:nvSpPr>
              <p:cNvPr id="298" name="Freeform 440"/>
              <p:cNvSpPr>
                <a:spLocks/>
              </p:cNvSpPr>
              <p:nvPr/>
            </p:nvSpPr>
            <p:spPr bwMode="auto">
              <a:xfrm>
                <a:off x="1149" y="2337"/>
                <a:ext cx="70" cy="77"/>
              </a:xfrm>
              <a:custGeom>
                <a:avLst/>
                <a:gdLst/>
                <a:ahLst/>
                <a:cxnLst>
                  <a:cxn ang="0">
                    <a:pos x="8" y="148"/>
                  </a:cxn>
                  <a:cxn ang="0">
                    <a:pos x="0" y="142"/>
                  </a:cxn>
                  <a:cxn ang="0">
                    <a:pos x="131" y="0"/>
                  </a:cxn>
                  <a:cxn ang="0">
                    <a:pos x="139" y="5"/>
                  </a:cxn>
                  <a:cxn ang="0">
                    <a:pos x="8" y="148"/>
                  </a:cxn>
                </a:cxnLst>
                <a:rect l="0" t="0" r="r" b="b"/>
                <a:pathLst>
                  <a:path w="139" h="148">
                    <a:moveTo>
                      <a:pt x="8" y="148"/>
                    </a:moveTo>
                    <a:lnTo>
                      <a:pt x="0" y="142"/>
                    </a:lnTo>
                    <a:lnTo>
                      <a:pt x="131" y="0"/>
                    </a:lnTo>
                    <a:lnTo>
                      <a:pt x="139" y="5"/>
                    </a:lnTo>
                    <a:lnTo>
                      <a:pt x="8" y="148"/>
                    </a:lnTo>
                    <a:close/>
                  </a:path>
                </a:pathLst>
              </a:custGeom>
              <a:solidFill>
                <a:srgbClr val="BEBE4B"/>
              </a:solidFill>
              <a:ln w="9525">
                <a:noFill/>
                <a:round/>
                <a:headEnd/>
                <a:tailEnd/>
              </a:ln>
            </p:spPr>
            <p:txBody>
              <a:bodyPr/>
              <a:lstStyle/>
              <a:p>
                <a:pPr algn="ctr">
                  <a:defRPr/>
                </a:pPr>
                <a:endParaRPr lang="en-US" b="1" dirty="0">
                  <a:latin typeface="+mn-lt"/>
                  <a:cs typeface="+mn-cs"/>
                </a:endParaRPr>
              </a:p>
            </p:txBody>
          </p:sp>
          <p:sp>
            <p:nvSpPr>
              <p:cNvPr id="299" name="Freeform 441"/>
              <p:cNvSpPr>
                <a:spLocks/>
              </p:cNvSpPr>
              <p:nvPr/>
            </p:nvSpPr>
            <p:spPr bwMode="auto">
              <a:xfrm>
                <a:off x="1146" y="2334"/>
                <a:ext cx="69" cy="77"/>
              </a:xfrm>
              <a:custGeom>
                <a:avLst/>
                <a:gdLst/>
                <a:ahLst/>
                <a:cxnLst>
                  <a:cxn ang="0">
                    <a:pos x="8" y="148"/>
                  </a:cxn>
                  <a:cxn ang="0">
                    <a:pos x="0" y="143"/>
                  </a:cxn>
                  <a:cxn ang="0">
                    <a:pos x="133" y="0"/>
                  </a:cxn>
                  <a:cxn ang="0">
                    <a:pos x="139" y="6"/>
                  </a:cxn>
                  <a:cxn ang="0">
                    <a:pos x="8" y="148"/>
                  </a:cxn>
                </a:cxnLst>
                <a:rect l="0" t="0" r="r" b="b"/>
                <a:pathLst>
                  <a:path w="139" h="148">
                    <a:moveTo>
                      <a:pt x="8" y="148"/>
                    </a:moveTo>
                    <a:lnTo>
                      <a:pt x="0" y="143"/>
                    </a:lnTo>
                    <a:lnTo>
                      <a:pt x="133" y="0"/>
                    </a:lnTo>
                    <a:lnTo>
                      <a:pt x="139" y="6"/>
                    </a:lnTo>
                    <a:lnTo>
                      <a:pt x="8" y="148"/>
                    </a:lnTo>
                    <a:close/>
                  </a:path>
                </a:pathLst>
              </a:custGeom>
              <a:solidFill>
                <a:srgbClr val="BDBD4B"/>
              </a:solidFill>
              <a:ln w="9525">
                <a:noFill/>
                <a:round/>
                <a:headEnd/>
                <a:tailEnd/>
              </a:ln>
            </p:spPr>
            <p:txBody>
              <a:bodyPr/>
              <a:lstStyle/>
              <a:p>
                <a:pPr algn="ctr">
                  <a:defRPr/>
                </a:pPr>
                <a:endParaRPr lang="en-US" b="1" dirty="0">
                  <a:latin typeface="+mn-lt"/>
                  <a:cs typeface="+mn-cs"/>
                </a:endParaRPr>
              </a:p>
            </p:txBody>
          </p:sp>
          <p:sp>
            <p:nvSpPr>
              <p:cNvPr id="300" name="Freeform 442"/>
              <p:cNvSpPr>
                <a:spLocks/>
              </p:cNvSpPr>
              <p:nvPr/>
            </p:nvSpPr>
            <p:spPr bwMode="auto">
              <a:xfrm>
                <a:off x="1126" y="2324"/>
                <a:ext cx="86" cy="79"/>
              </a:xfrm>
              <a:custGeom>
                <a:avLst/>
                <a:gdLst/>
                <a:ahLst/>
                <a:cxnLst>
                  <a:cxn ang="0">
                    <a:pos x="39" y="165"/>
                  </a:cxn>
                  <a:cxn ang="0">
                    <a:pos x="0" y="139"/>
                  </a:cxn>
                  <a:cxn ang="0">
                    <a:pos x="135" y="0"/>
                  </a:cxn>
                  <a:cxn ang="0">
                    <a:pos x="172" y="22"/>
                  </a:cxn>
                  <a:cxn ang="0">
                    <a:pos x="39" y="165"/>
                  </a:cxn>
                </a:cxnLst>
                <a:rect l="0" t="0" r="r" b="b"/>
                <a:pathLst>
                  <a:path w="172" h="165">
                    <a:moveTo>
                      <a:pt x="39" y="165"/>
                    </a:moveTo>
                    <a:lnTo>
                      <a:pt x="0" y="139"/>
                    </a:lnTo>
                    <a:lnTo>
                      <a:pt x="135" y="0"/>
                    </a:lnTo>
                    <a:lnTo>
                      <a:pt x="172" y="22"/>
                    </a:lnTo>
                    <a:lnTo>
                      <a:pt x="39" y="165"/>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301" name="Freeform 443"/>
              <p:cNvSpPr>
                <a:spLocks/>
              </p:cNvSpPr>
              <p:nvPr/>
            </p:nvSpPr>
            <p:spPr bwMode="auto">
              <a:xfrm>
                <a:off x="1142" y="2332"/>
                <a:ext cx="70" cy="73"/>
              </a:xfrm>
              <a:custGeom>
                <a:avLst/>
                <a:gdLst/>
                <a:ahLst/>
                <a:cxnLst>
                  <a:cxn ang="0">
                    <a:pos x="6" y="147"/>
                  </a:cxn>
                  <a:cxn ang="0">
                    <a:pos x="0" y="143"/>
                  </a:cxn>
                  <a:cxn ang="0">
                    <a:pos x="133" y="0"/>
                  </a:cxn>
                  <a:cxn ang="0">
                    <a:pos x="139" y="4"/>
                  </a:cxn>
                  <a:cxn ang="0">
                    <a:pos x="6" y="147"/>
                  </a:cxn>
                </a:cxnLst>
                <a:rect l="0" t="0" r="r" b="b"/>
                <a:pathLst>
                  <a:path w="139" h="147">
                    <a:moveTo>
                      <a:pt x="6" y="147"/>
                    </a:moveTo>
                    <a:lnTo>
                      <a:pt x="0" y="143"/>
                    </a:lnTo>
                    <a:lnTo>
                      <a:pt x="133" y="0"/>
                    </a:lnTo>
                    <a:lnTo>
                      <a:pt x="139" y="4"/>
                    </a:lnTo>
                    <a:lnTo>
                      <a:pt x="6" y="147"/>
                    </a:lnTo>
                    <a:close/>
                  </a:path>
                </a:pathLst>
              </a:custGeom>
              <a:solidFill>
                <a:srgbClr val="BCBC4B"/>
              </a:solidFill>
              <a:ln w="9525">
                <a:noFill/>
                <a:round/>
                <a:headEnd/>
                <a:tailEnd/>
              </a:ln>
            </p:spPr>
            <p:txBody>
              <a:bodyPr/>
              <a:lstStyle/>
              <a:p>
                <a:pPr algn="ctr">
                  <a:defRPr/>
                </a:pPr>
                <a:endParaRPr lang="en-US" b="1" dirty="0">
                  <a:latin typeface="+mn-lt"/>
                  <a:cs typeface="+mn-cs"/>
                </a:endParaRPr>
              </a:p>
            </p:txBody>
          </p:sp>
          <p:sp>
            <p:nvSpPr>
              <p:cNvPr id="302" name="Freeform 444"/>
              <p:cNvSpPr>
                <a:spLocks/>
              </p:cNvSpPr>
              <p:nvPr/>
            </p:nvSpPr>
            <p:spPr bwMode="auto">
              <a:xfrm>
                <a:off x="1139" y="2330"/>
                <a:ext cx="70" cy="74"/>
              </a:xfrm>
              <a:custGeom>
                <a:avLst/>
                <a:gdLst/>
                <a:ahLst/>
                <a:cxnLst>
                  <a:cxn ang="0">
                    <a:pos x="6" y="146"/>
                  </a:cxn>
                  <a:cxn ang="0">
                    <a:pos x="0" y="141"/>
                  </a:cxn>
                  <a:cxn ang="0">
                    <a:pos x="133" y="0"/>
                  </a:cxn>
                  <a:cxn ang="0">
                    <a:pos x="139" y="3"/>
                  </a:cxn>
                  <a:cxn ang="0">
                    <a:pos x="6" y="146"/>
                  </a:cxn>
                </a:cxnLst>
                <a:rect l="0" t="0" r="r" b="b"/>
                <a:pathLst>
                  <a:path w="139" h="146">
                    <a:moveTo>
                      <a:pt x="6" y="146"/>
                    </a:moveTo>
                    <a:lnTo>
                      <a:pt x="0" y="141"/>
                    </a:lnTo>
                    <a:lnTo>
                      <a:pt x="133" y="0"/>
                    </a:lnTo>
                    <a:lnTo>
                      <a:pt x="139" y="3"/>
                    </a:lnTo>
                    <a:lnTo>
                      <a:pt x="6" y="146"/>
                    </a:lnTo>
                    <a:close/>
                  </a:path>
                </a:pathLst>
              </a:custGeom>
              <a:solidFill>
                <a:srgbClr val="BBBB4A"/>
              </a:solidFill>
              <a:ln w="9525">
                <a:noFill/>
                <a:round/>
                <a:headEnd/>
                <a:tailEnd/>
              </a:ln>
            </p:spPr>
            <p:txBody>
              <a:bodyPr/>
              <a:lstStyle/>
              <a:p>
                <a:pPr algn="ctr">
                  <a:defRPr/>
                </a:pPr>
                <a:endParaRPr lang="en-US" b="1" dirty="0">
                  <a:latin typeface="+mn-lt"/>
                  <a:cs typeface="+mn-cs"/>
                </a:endParaRPr>
              </a:p>
            </p:txBody>
          </p:sp>
          <p:sp>
            <p:nvSpPr>
              <p:cNvPr id="303" name="Freeform 445"/>
              <p:cNvSpPr>
                <a:spLocks/>
              </p:cNvSpPr>
              <p:nvPr/>
            </p:nvSpPr>
            <p:spPr bwMode="auto">
              <a:xfrm>
                <a:off x="1136" y="2328"/>
                <a:ext cx="70" cy="73"/>
              </a:xfrm>
              <a:custGeom>
                <a:avLst/>
                <a:gdLst/>
                <a:ahLst/>
                <a:cxnLst>
                  <a:cxn ang="0">
                    <a:pos x="6" y="145"/>
                  </a:cxn>
                  <a:cxn ang="0">
                    <a:pos x="0" y="141"/>
                  </a:cxn>
                  <a:cxn ang="0">
                    <a:pos x="132" y="0"/>
                  </a:cxn>
                  <a:cxn ang="0">
                    <a:pos x="139" y="4"/>
                  </a:cxn>
                  <a:cxn ang="0">
                    <a:pos x="6" y="145"/>
                  </a:cxn>
                </a:cxnLst>
                <a:rect l="0" t="0" r="r" b="b"/>
                <a:pathLst>
                  <a:path w="139" h="145">
                    <a:moveTo>
                      <a:pt x="6" y="145"/>
                    </a:moveTo>
                    <a:lnTo>
                      <a:pt x="0" y="141"/>
                    </a:lnTo>
                    <a:lnTo>
                      <a:pt x="132" y="0"/>
                    </a:lnTo>
                    <a:lnTo>
                      <a:pt x="139" y="4"/>
                    </a:lnTo>
                    <a:lnTo>
                      <a:pt x="6" y="145"/>
                    </a:lnTo>
                    <a:close/>
                  </a:path>
                </a:pathLst>
              </a:custGeom>
              <a:solidFill>
                <a:srgbClr val="BABA4A"/>
              </a:solidFill>
              <a:ln w="9525">
                <a:noFill/>
                <a:round/>
                <a:headEnd/>
                <a:tailEnd/>
              </a:ln>
            </p:spPr>
            <p:txBody>
              <a:bodyPr/>
              <a:lstStyle/>
              <a:p>
                <a:pPr algn="ctr">
                  <a:defRPr/>
                </a:pPr>
                <a:endParaRPr lang="en-US" b="1" dirty="0">
                  <a:latin typeface="+mn-lt"/>
                  <a:cs typeface="+mn-cs"/>
                </a:endParaRPr>
              </a:p>
            </p:txBody>
          </p:sp>
          <p:sp>
            <p:nvSpPr>
              <p:cNvPr id="304" name="Freeform 446"/>
              <p:cNvSpPr>
                <a:spLocks/>
              </p:cNvSpPr>
              <p:nvPr/>
            </p:nvSpPr>
            <p:spPr bwMode="auto">
              <a:xfrm>
                <a:off x="1132" y="2327"/>
                <a:ext cx="71" cy="72"/>
              </a:xfrm>
              <a:custGeom>
                <a:avLst/>
                <a:gdLst/>
                <a:ahLst/>
                <a:cxnLst>
                  <a:cxn ang="0">
                    <a:pos x="8" y="145"/>
                  </a:cxn>
                  <a:cxn ang="0">
                    <a:pos x="0" y="141"/>
                  </a:cxn>
                  <a:cxn ang="0">
                    <a:pos x="134" y="0"/>
                  </a:cxn>
                  <a:cxn ang="0">
                    <a:pos x="140" y="4"/>
                  </a:cxn>
                  <a:cxn ang="0">
                    <a:pos x="8" y="145"/>
                  </a:cxn>
                </a:cxnLst>
                <a:rect l="0" t="0" r="r" b="b"/>
                <a:pathLst>
                  <a:path w="140" h="145">
                    <a:moveTo>
                      <a:pt x="8" y="145"/>
                    </a:moveTo>
                    <a:lnTo>
                      <a:pt x="0" y="141"/>
                    </a:lnTo>
                    <a:lnTo>
                      <a:pt x="134" y="0"/>
                    </a:lnTo>
                    <a:lnTo>
                      <a:pt x="140" y="4"/>
                    </a:lnTo>
                    <a:lnTo>
                      <a:pt x="8" y="145"/>
                    </a:lnTo>
                    <a:close/>
                  </a:path>
                </a:pathLst>
              </a:custGeom>
              <a:solidFill>
                <a:srgbClr val="B9B949"/>
              </a:solidFill>
              <a:ln w="9525">
                <a:noFill/>
                <a:round/>
                <a:headEnd/>
                <a:tailEnd/>
              </a:ln>
            </p:spPr>
            <p:txBody>
              <a:bodyPr/>
              <a:lstStyle/>
              <a:p>
                <a:pPr algn="ctr">
                  <a:defRPr/>
                </a:pPr>
                <a:endParaRPr lang="en-US" b="1" dirty="0">
                  <a:latin typeface="+mn-lt"/>
                  <a:cs typeface="+mn-cs"/>
                </a:endParaRPr>
              </a:p>
            </p:txBody>
          </p:sp>
          <p:sp>
            <p:nvSpPr>
              <p:cNvPr id="305" name="Freeform 447"/>
              <p:cNvSpPr>
                <a:spLocks/>
              </p:cNvSpPr>
              <p:nvPr/>
            </p:nvSpPr>
            <p:spPr bwMode="auto">
              <a:xfrm>
                <a:off x="1129" y="2325"/>
                <a:ext cx="71" cy="72"/>
              </a:xfrm>
              <a:custGeom>
                <a:avLst/>
                <a:gdLst/>
                <a:ahLst/>
                <a:cxnLst>
                  <a:cxn ang="0">
                    <a:pos x="6" y="145"/>
                  </a:cxn>
                  <a:cxn ang="0">
                    <a:pos x="0" y="141"/>
                  </a:cxn>
                  <a:cxn ang="0">
                    <a:pos x="134" y="0"/>
                  </a:cxn>
                  <a:cxn ang="0">
                    <a:pos x="140" y="4"/>
                  </a:cxn>
                  <a:cxn ang="0">
                    <a:pos x="6" y="145"/>
                  </a:cxn>
                </a:cxnLst>
                <a:rect l="0" t="0" r="r" b="b"/>
                <a:pathLst>
                  <a:path w="140" h="145">
                    <a:moveTo>
                      <a:pt x="6" y="145"/>
                    </a:moveTo>
                    <a:lnTo>
                      <a:pt x="0" y="141"/>
                    </a:lnTo>
                    <a:lnTo>
                      <a:pt x="134" y="0"/>
                    </a:lnTo>
                    <a:lnTo>
                      <a:pt x="140" y="4"/>
                    </a:lnTo>
                    <a:lnTo>
                      <a:pt x="6" y="145"/>
                    </a:lnTo>
                    <a:close/>
                  </a:path>
                </a:pathLst>
              </a:custGeom>
              <a:solidFill>
                <a:srgbClr val="B8B849"/>
              </a:solidFill>
              <a:ln w="9525">
                <a:noFill/>
                <a:round/>
                <a:headEnd/>
                <a:tailEnd/>
              </a:ln>
            </p:spPr>
            <p:txBody>
              <a:bodyPr/>
              <a:lstStyle/>
              <a:p>
                <a:pPr algn="ctr">
                  <a:defRPr/>
                </a:pPr>
                <a:endParaRPr lang="en-US" b="1" dirty="0">
                  <a:latin typeface="+mn-lt"/>
                  <a:cs typeface="+mn-cs"/>
                </a:endParaRPr>
              </a:p>
            </p:txBody>
          </p:sp>
          <p:sp>
            <p:nvSpPr>
              <p:cNvPr id="306" name="Freeform 448"/>
              <p:cNvSpPr>
                <a:spLocks/>
              </p:cNvSpPr>
              <p:nvPr/>
            </p:nvSpPr>
            <p:spPr bwMode="auto">
              <a:xfrm>
                <a:off x="1126" y="2324"/>
                <a:ext cx="69" cy="72"/>
              </a:xfrm>
              <a:custGeom>
                <a:avLst/>
                <a:gdLst/>
                <a:ahLst/>
                <a:cxnLst>
                  <a:cxn ang="0">
                    <a:pos x="7" y="144"/>
                  </a:cxn>
                  <a:cxn ang="0">
                    <a:pos x="0" y="139"/>
                  </a:cxn>
                  <a:cxn ang="0">
                    <a:pos x="135" y="0"/>
                  </a:cxn>
                  <a:cxn ang="0">
                    <a:pos x="141" y="3"/>
                  </a:cxn>
                  <a:cxn ang="0">
                    <a:pos x="7" y="144"/>
                  </a:cxn>
                </a:cxnLst>
                <a:rect l="0" t="0" r="r" b="b"/>
                <a:pathLst>
                  <a:path w="141" h="144">
                    <a:moveTo>
                      <a:pt x="7" y="144"/>
                    </a:moveTo>
                    <a:lnTo>
                      <a:pt x="0" y="139"/>
                    </a:lnTo>
                    <a:lnTo>
                      <a:pt x="135" y="0"/>
                    </a:lnTo>
                    <a:lnTo>
                      <a:pt x="141" y="3"/>
                    </a:lnTo>
                    <a:lnTo>
                      <a:pt x="7" y="144"/>
                    </a:lnTo>
                    <a:close/>
                  </a:path>
                </a:pathLst>
              </a:custGeom>
              <a:solidFill>
                <a:srgbClr val="B7B748"/>
              </a:solidFill>
              <a:ln w="9525">
                <a:noFill/>
                <a:round/>
                <a:headEnd/>
                <a:tailEnd/>
              </a:ln>
            </p:spPr>
            <p:txBody>
              <a:bodyPr/>
              <a:lstStyle/>
              <a:p>
                <a:pPr algn="ctr">
                  <a:defRPr/>
                </a:pPr>
                <a:endParaRPr lang="en-US" b="1" dirty="0">
                  <a:latin typeface="+mn-lt"/>
                  <a:cs typeface="+mn-cs"/>
                </a:endParaRPr>
              </a:p>
            </p:txBody>
          </p:sp>
          <p:sp>
            <p:nvSpPr>
              <p:cNvPr id="307" name="Freeform 449"/>
              <p:cNvSpPr>
                <a:spLocks/>
              </p:cNvSpPr>
              <p:nvPr/>
            </p:nvSpPr>
            <p:spPr bwMode="auto">
              <a:xfrm>
                <a:off x="1105" y="2316"/>
                <a:ext cx="88" cy="79"/>
              </a:xfrm>
              <a:custGeom>
                <a:avLst/>
                <a:gdLst/>
                <a:ahLst/>
                <a:cxnLst>
                  <a:cxn ang="0">
                    <a:pos x="43" y="160"/>
                  </a:cxn>
                  <a:cxn ang="0">
                    <a:pos x="0" y="139"/>
                  </a:cxn>
                  <a:cxn ang="0">
                    <a:pos x="141" y="0"/>
                  </a:cxn>
                  <a:cxn ang="0">
                    <a:pos x="178" y="21"/>
                  </a:cxn>
                  <a:cxn ang="0">
                    <a:pos x="43" y="160"/>
                  </a:cxn>
                </a:cxnLst>
                <a:rect l="0" t="0" r="r" b="b"/>
                <a:pathLst>
                  <a:path w="178" h="160">
                    <a:moveTo>
                      <a:pt x="43" y="160"/>
                    </a:moveTo>
                    <a:lnTo>
                      <a:pt x="0" y="139"/>
                    </a:lnTo>
                    <a:lnTo>
                      <a:pt x="141" y="0"/>
                    </a:lnTo>
                    <a:lnTo>
                      <a:pt x="178" y="21"/>
                    </a:lnTo>
                    <a:lnTo>
                      <a:pt x="43" y="160"/>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308" name="Freeform 450"/>
              <p:cNvSpPr>
                <a:spLocks/>
              </p:cNvSpPr>
              <p:nvPr/>
            </p:nvSpPr>
            <p:spPr bwMode="auto">
              <a:xfrm>
                <a:off x="1122" y="2324"/>
                <a:ext cx="71" cy="71"/>
              </a:xfrm>
              <a:custGeom>
                <a:avLst/>
                <a:gdLst/>
                <a:ahLst/>
                <a:cxnLst>
                  <a:cxn ang="0">
                    <a:pos x="7" y="143"/>
                  </a:cxn>
                  <a:cxn ang="0">
                    <a:pos x="0" y="141"/>
                  </a:cxn>
                  <a:cxn ang="0">
                    <a:pos x="136" y="0"/>
                  </a:cxn>
                  <a:cxn ang="0">
                    <a:pos x="142" y="4"/>
                  </a:cxn>
                  <a:cxn ang="0">
                    <a:pos x="7" y="143"/>
                  </a:cxn>
                </a:cxnLst>
                <a:rect l="0" t="0" r="r" b="b"/>
                <a:pathLst>
                  <a:path w="142" h="143">
                    <a:moveTo>
                      <a:pt x="7" y="143"/>
                    </a:moveTo>
                    <a:lnTo>
                      <a:pt x="0" y="141"/>
                    </a:lnTo>
                    <a:lnTo>
                      <a:pt x="136" y="0"/>
                    </a:lnTo>
                    <a:lnTo>
                      <a:pt x="142" y="4"/>
                    </a:lnTo>
                    <a:lnTo>
                      <a:pt x="7" y="143"/>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309" name="Freeform 451"/>
              <p:cNvSpPr>
                <a:spLocks/>
              </p:cNvSpPr>
              <p:nvPr/>
            </p:nvSpPr>
            <p:spPr bwMode="auto">
              <a:xfrm>
                <a:off x="1119" y="2322"/>
                <a:ext cx="71" cy="72"/>
              </a:xfrm>
              <a:custGeom>
                <a:avLst/>
                <a:gdLst/>
                <a:ahLst/>
                <a:cxnLst>
                  <a:cxn ang="0">
                    <a:pos x="6" y="145"/>
                  </a:cxn>
                  <a:cxn ang="0">
                    <a:pos x="0" y="141"/>
                  </a:cxn>
                  <a:cxn ang="0">
                    <a:pos x="135" y="0"/>
                  </a:cxn>
                  <a:cxn ang="0">
                    <a:pos x="142" y="4"/>
                  </a:cxn>
                  <a:cxn ang="0">
                    <a:pos x="6" y="145"/>
                  </a:cxn>
                </a:cxnLst>
                <a:rect l="0" t="0" r="r" b="b"/>
                <a:pathLst>
                  <a:path w="142" h="145">
                    <a:moveTo>
                      <a:pt x="6" y="145"/>
                    </a:moveTo>
                    <a:lnTo>
                      <a:pt x="0" y="141"/>
                    </a:lnTo>
                    <a:lnTo>
                      <a:pt x="135" y="0"/>
                    </a:lnTo>
                    <a:lnTo>
                      <a:pt x="142" y="4"/>
                    </a:lnTo>
                    <a:lnTo>
                      <a:pt x="6" y="145"/>
                    </a:lnTo>
                    <a:close/>
                  </a:path>
                </a:pathLst>
              </a:custGeom>
              <a:solidFill>
                <a:srgbClr val="B5B547"/>
              </a:solidFill>
              <a:ln w="9525">
                <a:noFill/>
                <a:round/>
                <a:headEnd/>
                <a:tailEnd/>
              </a:ln>
            </p:spPr>
            <p:txBody>
              <a:bodyPr/>
              <a:lstStyle/>
              <a:p>
                <a:pPr algn="ctr">
                  <a:defRPr/>
                </a:pPr>
                <a:endParaRPr lang="en-US" b="1" dirty="0">
                  <a:latin typeface="+mn-lt"/>
                  <a:cs typeface="+mn-cs"/>
                </a:endParaRPr>
              </a:p>
            </p:txBody>
          </p:sp>
          <p:sp>
            <p:nvSpPr>
              <p:cNvPr id="310" name="Freeform 452"/>
              <p:cNvSpPr>
                <a:spLocks/>
              </p:cNvSpPr>
              <p:nvPr/>
            </p:nvSpPr>
            <p:spPr bwMode="auto">
              <a:xfrm>
                <a:off x="1115" y="2321"/>
                <a:ext cx="72" cy="72"/>
              </a:xfrm>
              <a:custGeom>
                <a:avLst/>
                <a:gdLst/>
                <a:ahLst/>
                <a:cxnLst>
                  <a:cxn ang="0">
                    <a:pos x="8" y="143"/>
                  </a:cxn>
                  <a:cxn ang="0">
                    <a:pos x="0" y="140"/>
                  </a:cxn>
                  <a:cxn ang="0">
                    <a:pos x="137" y="0"/>
                  </a:cxn>
                  <a:cxn ang="0">
                    <a:pos x="143" y="2"/>
                  </a:cxn>
                  <a:cxn ang="0">
                    <a:pos x="8" y="143"/>
                  </a:cxn>
                </a:cxnLst>
                <a:rect l="0" t="0" r="r" b="b"/>
                <a:pathLst>
                  <a:path w="143" h="143">
                    <a:moveTo>
                      <a:pt x="8" y="143"/>
                    </a:moveTo>
                    <a:lnTo>
                      <a:pt x="0" y="140"/>
                    </a:lnTo>
                    <a:lnTo>
                      <a:pt x="137" y="0"/>
                    </a:lnTo>
                    <a:lnTo>
                      <a:pt x="143" y="2"/>
                    </a:lnTo>
                    <a:lnTo>
                      <a:pt x="8" y="143"/>
                    </a:lnTo>
                    <a:close/>
                  </a:path>
                </a:pathLst>
              </a:custGeom>
              <a:solidFill>
                <a:srgbClr val="B4B447"/>
              </a:solidFill>
              <a:ln w="9525">
                <a:noFill/>
                <a:round/>
                <a:headEnd/>
                <a:tailEnd/>
              </a:ln>
            </p:spPr>
            <p:txBody>
              <a:bodyPr/>
              <a:lstStyle/>
              <a:p>
                <a:pPr algn="ctr">
                  <a:defRPr/>
                </a:pPr>
                <a:endParaRPr lang="en-US" b="1" dirty="0">
                  <a:latin typeface="+mn-lt"/>
                  <a:cs typeface="+mn-cs"/>
                </a:endParaRPr>
              </a:p>
            </p:txBody>
          </p:sp>
          <p:sp>
            <p:nvSpPr>
              <p:cNvPr id="311" name="Freeform 453"/>
              <p:cNvSpPr>
                <a:spLocks/>
              </p:cNvSpPr>
              <p:nvPr/>
            </p:nvSpPr>
            <p:spPr bwMode="auto">
              <a:xfrm>
                <a:off x="1112" y="2319"/>
                <a:ext cx="72" cy="72"/>
              </a:xfrm>
              <a:custGeom>
                <a:avLst/>
                <a:gdLst/>
                <a:ahLst/>
                <a:cxnLst>
                  <a:cxn ang="0">
                    <a:pos x="6" y="143"/>
                  </a:cxn>
                  <a:cxn ang="0">
                    <a:pos x="0" y="139"/>
                  </a:cxn>
                  <a:cxn ang="0">
                    <a:pos x="137" y="0"/>
                  </a:cxn>
                  <a:cxn ang="0">
                    <a:pos x="143" y="3"/>
                  </a:cxn>
                  <a:cxn ang="0">
                    <a:pos x="6" y="143"/>
                  </a:cxn>
                </a:cxnLst>
                <a:rect l="0" t="0" r="r" b="b"/>
                <a:pathLst>
                  <a:path w="143" h="143">
                    <a:moveTo>
                      <a:pt x="6" y="143"/>
                    </a:moveTo>
                    <a:lnTo>
                      <a:pt x="0" y="139"/>
                    </a:lnTo>
                    <a:lnTo>
                      <a:pt x="137" y="0"/>
                    </a:lnTo>
                    <a:lnTo>
                      <a:pt x="143" y="3"/>
                    </a:lnTo>
                    <a:lnTo>
                      <a:pt x="6" y="143"/>
                    </a:lnTo>
                    <a:close/>
                  </a:path>
                </a:pathLst>
              </a:custGeom>
              <a:solidFill>
                <a:srgbClr val="B3B346"/>
              </a:solidFill>
              <a:ln w="9525">
                <a:noFill/>
                <a:round/>
                <a:headEnd/>
                <a:tailEnd/>
              </a:ln>
            </p:spPr>
            <p:txBody>
              <a:bodyPr/>
              <a:lstStyle/>
              <a:p>
                <a:pPr algn="ctr">
                  <a:defRPr/>
                </a:pPr>
                <a:endParaRPr lang="en-US" b="1" dirty="0">
                  <a:latin typeface="+mn-lt"/>
                  <a:cs typeface="+mn-cs"/>
                </a:endParaRPr>
              </a:p>
            </p:txBody>
          </p:sp>
          <p:sp>
            <p:nvSpPr>
              <p:cNvPr id="312" name="Freeform 454"/>
              <p:cNvSpPr>
                <a:spLocks/>
              </p:cNvSpPr>
              <p:nvPr/>
            </p:nvSpPr>
            <p:spPr bwMode="auto">
              <a:xfrm>
                <a:off x="1108" y="2317"/>
                <a:ext cx="73" cy="72"/>
              </a:xfrm>
              <a:custGeom>
                <a:avLst/>
                <a:gdLst/>
                <a:ahLst/>
                <a:cxnLst>
                  <a:cxn ang="0">
                    <a:pos x="8" y="143"/>
                  </a:cxn>
                  <a:cxn ang="0">
                    <a:pos x="0" y="139"/>
                  </a:cxn>
                  <a:cxn ang="0">
                    <a:pos x="139" y="0"/>
                  </a:cxn>
                  <a:cxn ang="0">
                    <a:pos x="145" y="4"/>
                  </a:cxn>
                  <a:cxn ang="0">
                    <a:pos x="8" y="143"/>
                  </a:cxn>
                </a:cxnLst>
                <a:rect l="0" t="0" r="r" b="b"/>
                <a:pathLst>
                  <a:path w="145" h="143">
                    <a:moveTo>
                      <a:pt x="8" y="143"/>
                    </a:moveTo>
                    <a:lnTo>
                      <a:pt x="0" y="139"/>
                    </a:lnTo>
                    <a:lnTo>
                      <a:pt x="139" y="0"/>
                    </a:lnTo>
                    <a:lnTo>
                      <a:pt x="145" y="4"/>
                    </a:lnTo>
                    <a:lnTo>
                      <a:pt x="8" y="143"/>
                    </a:lnTo>
                    <a:close/>
                  </a:path>
                </a:pathLst>
              </a:custGeom>
              <a:solidFill>
                <a:srgbClr val="B2B246"/>
              </a:solidFill>
              <a:ln w="9525">
                <a:noFill/>
                <a:round/>
                <a:headEnd/>
                <a:tailEnd/>
              </a:ln>
            </p:spPr>
            <p:txBody>
              <a:bodyPr/>
              <a:lstStyle/>
              <a:p>
                <a:pPr algn="ctr">
                  <a:defRPr/>
                </a:pPr>
                <a:endParaRPr lang="en-US" b="1" dirty="0">
                  <a:latin typeface="+mn-lt"/>
                  <a:cs typeface="+mn-cs"/>
                </a:endParaRPr>
              </a:p>
            </p:txBody>
          </p:sp>
          <p:sp>
            <p:nvSpPr>
              <p:cNvPr id="313" name="Freeform 455"/>
              <p:cNvSpPr>
                <a:spLocks/>
              </p:cNvSpPr>
              <p:nvPr/>
            </p:nvSpPr>
            <p:spPr bwMode="auto">
              <a:xfrm>
                <a:off x="1105" y="2316"/>
                <a:ext cx="73" cy="71"/>
              </a:xfrm>
              <a:custGeom>
                <a:avLst/>
                <a:gdLst/>
                <a:ahLst/>
                <a:cxnLst>
                  <a:cxn ang="0">
                    <a:pos x="8" y="143"/>
                  </a:cxn>
                  <a:cxn ang="0">
                    <a:pos x="0" y="139"/>
                  </a:cxn>
                  <a:cxn ang="0">
                    <a:pos x="141" y="0"/>
                  </a:cxn>
                  <a:cxn ang="0">
                    <a:pos x="147" y="4"/>
                  </a:cxn>
                  <a:cxn ang="0">
                    <a:pos x="8" y="143"/>
                  </a:cxn>
                </a:cxnLst>
                <a:rect l="0" t="0" r="r" b="b"/>
                <a:pathLst>
                  <a:path w="147" h="143">
                    <a:moveTo>
                      <a:pt x="8" y="143"/>
                    </a:moveTo>
                    <a:lnTo>
                      <a:pt x="0" y="139"/>
                    </a:lnTo>
                    <a:lnTo>
                      <a:pt x="141" y="0"/>
                    </a:lnTo>
                    <a:lnTo>
                      <a:pt x="147" y="4"/>
                    </a:lnTo>
                    <a:lnTo>
                      <a:pt x="8" y="143"/>
                    </a:lnTo>
                    <a:close/>
                  </a:path>
                </a:pathLst>
              </a:custGeom>
              <a:solidFill>
                <a:srgbClr val="B1B146"/>
              </a:solidFill>
              <a:ln w="9525">
                <a:noFill/>
                <a:round/>
                <a:headEnd/>
                <a:tailEnd/>
              </a:ln>
            </p:spPr>
            <p:txBody>
              <a:bodyPr/>
              <a:lstStyle/>
              <a:p>
                <a:pPr algn="ctr">
                  <a:defRPr/>
                </a:pPr>
                <a:endParaRPr lang="en-US" b="1" dirty="0">
                  <a:latin typeface="+mn-lt"/>
                  <a:cs typeface="+mn-cs"/>
                </a:endParaRPr>
              </a:p>
            </p:txBody>
          </p:sp>
          <p:sp>
            <p:nvSpPr>
              <p:cNvPr id="314" name="Freeform 456"/>
              <p:cNvSpPr>
                <a:spLocks/>
              </p:cNvSpPr>
              <p:nvPr/>
            </p:nvSpPr>
            <p:spPr bwMode="auto">
              <a:xfrm>
                <a:off x="1083" y="2305"/>
                <a:ext cx="90" cy="79"/>
              </a:xfrm>
              <a:custGeom>
                <a:avLst/>
                <a:gdLst/>
                <a:ahLst/>
                <a:cxnLst>
                  <a:cxn ang="0">
                    <a:pos x="43" y="154"/>
                  </a:cxn>
                  <a:cxn ang="0">
                    <a:pos x="0" y="138"/>
                  </a:cxn>
                  <a:cxn ang="0">
                    <a:pos x="144" y="0"/>
                  </a:cxn>
                  <a:cxn ang="0">
                    <a:pos x="184" y="15"/>
                  </a:cxn>
                  <a:cxn ang="0">
                    <a:pos x="43" y="154"/>
                  </a:cxn>
                </a:cxnLst>
                <a:rect l="0" t="0" r="r" b="b"/>
                <a:pathLst>
                  <a:path w="184" h="154">
                    <a:moveTo>
                      <a:pt x="43" y="154"/>
                    </a:moveTo>
                    <a:lnTo>
                      <a:pt x="0" y="138"/>
                    </a:lnTo>
                    <a:lnTo>
                      <a:pt x="144" y="0"/>
                    </a:lnTo>
                    <a:lnTo>
                      <a:pt x="184" y="15"/>
                    </a:lnTo>
                    <a:lnTo>
                      <a:pt x="43" y="154"/>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315" name="Freeform 457"/>
              <p:cNvSpPr>
                <a:spLocks/>
              </p:cNvSpPr>
              <p:nvPr/>
            </p:nvSpPr>
            <p:spPr bwMode="auto">
              <a:xfrm>
                <a:off x="1102" y="2315"/>
                <a:ext cx="73" cy="70"/>
              </a:xfrm>
              <a:custGeom>
                <a:avLst/>
                <a:gdLst/>
                <a:ahLst/>
                <a:cxnLst>
                  <a:cxn ang="0">
                    <a:pos x="6" y="141"/>
                  </a:cxn>
                  <a:cxn ang="0">
                    <a:pos x="0" y="140"/>
                  </a:cxn>
                  <a:cxn ang="0">
                    <a:pos x="139" y="0"/>
                  </a:cxn>
                  <a:cxn ang="0">
                    <a:pos x="147" y="2"/>
                  </a:cxn>
                  <a:cxn ang="0">
                    <a:pos x="6" y="141"/>
                  </a:cxn>
                </a:cxnLst>
                <a:rect l="0" t="0" r="r" b="b"/>
                <a:pathLst>
                  <a:path w="147" h="141">
                    <a:moveTo>
                      <a:pt x="6" y="141"/>
                    </a:moveTo>
                    <a:lnTo>
                      <a:pt x="0" y="140"/>
                    </a:lnTo>
                    <a:lnTo>
                      <a:pt x="139" y="0"/>
                    </a:lnTo>
                    <a:lnTo>
                      <a:pt x="147" y="2"/>
                    </a:lnTo>
                    <a:lnTo>
                      <a:pt x="6" y="141"/>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316" name="Freeform 458"/>
              <p:cNvSpPr>
                <a:spLocks/>
              </p:cNvSpPr>
              <p:nvPr/>
            </p:nvSpPr>
            <p:spPr bwMode="auto">
              <a:xfrm>
                <a:off x="1098" y="2314"/>
                <a:ext cx="73" cy="70"/>
              </a:xfrm>
              <a:custGeom>
                <a:avLst/>
                <a:gdLst/>
                <a:ahLst/>
                <a:cxnLst>
                  <a:cxn ang="0">
                    <a:pos x="8" y="141"/>
                  </a:cxn>
                  <a:cxn ang="0">
                    <a:pos x="0" y="137"/>
                  </a:cxn>
                  <a:cxn ang="0">
                    <a:pos x="141" y="0"/>
                  </a:cxn>
                  <a:cxn ang="0">
                    <a:pos x="147" y="1"/>
                  </a:cxn>
                  <a:cxn ang="0">
                    <a:pos x="8" y="141"/>
                  </a:cxn>
                </a:cxnLst>
                <a:rect l="0" t="0" r="r" b="b"/>
                <a:pathLst>
                  <a:path w="147" h="141">
                    <a:moveTo>
                      <a:pt x="8" y="141"/>
                    </a:moveTo>
                    <a:lnTo>
                      <a:pt x="0" y="137"/>
                    </a:lnTo>
                    <a:lnTo>
                      <a:pt x="141" y="0"/>
                    </a:lnTo>
                    <a:lnTo>
                      <a:pt x="147" y="1"/>
                    </a:lnTo>
                    <a:lnTo>
                      <a:pt x="8" y="141"/>
                    </a:lnTo>
                    <a:close/>
                  </a:path>
                </a:pathLst>
              </a:custGeom>
              <a:solidFill>
                <a:srgbClr val="AFAF45"/>
              </a:solidFill>
              <a:ln w="9525">
                <a:noFill/>
                <a:round/>
                <a:headEnd/>
                <a:tailEnd/>
              </a:ln>
            </p:spPr>
            <p:txBody>
              <a:bodyPr/>
              <a:lstStyle/>
              <a:p>
                <a:pPr algn="ctr">
                  <a:defRPr/>
                </a:pPr>
                <a:endParaRPr lang="en-US" b="1" dirty="0">
                  <a:latin typeface="+mn-lt"/>
                  <a:cs typeface="+mn-cs"/>
                </a:endParaRPr>
              </a:p>
            </p:txBody>
          </p:sp>
          <p:sp>
            <p:nvSpPr>
              <p:cNvPr id="317" name="Freeform 459"/>
              <p:cNvSpPr>
                <a:spLocks/>
              </p:cNvSpPr>
              <p:nvPr/>
            </p:nvSpPr>
            <p:spPr bwMode="auto">
              <a:xfrm>
                <a:off x="1094" y="2309"/>
                <a:ext cx="74" cy="73"/>
              </a:xfrm>
              <a:custGeom>
                <a:avLst/>
                <a:gdLst/>
                <a:ahLst/>
                <a:cxnLst>
                  <a:cxn ang="0">
                    <a:pos x="7" y="141"/>
                  </a:cxn>
                  <a:cxn ang="0">
                    <a:pos x="0" y="139"/>
                  </a:cxn>
                  <a:cxn ang="0">
                    <a:pos x="142" y="0"/>
                  </a:cxn>
                  <a:cxn ang="0">
                    <a:pos x="148" y="4"/>
                  </a:cxn>
                  <a:cxn ang="0">
                    <a:pos x="7" y="141"/>
                  </a:cxn>
                </a:cxnLst>
                <a:rect l="0" t="0" r="r" b="b"/>
                <a:pathLst>
                  <a:path w="148" h="141">
                    <a:moveTo>
                      <a:pt x="7" y="141"/>
                    </a:moveTo>
                    <a:lnTo>
                      <a:pt x="0" y="139"/>
                    </a:lnTo>
                    <a:lnTo>
                      <a:pt x="142" y="0"/>
                    </a:lnTo>
                    <a:lnTo>
                      <a:pt x="148" y="4"/>
                    </a:lnTo>
                    <a:lnTo>
                      <a:pt x="7" y="141"/>
                    </a:lnTo>
                    <a:close/>
                  </a:path>
                </a:pathLst>
              </a:custGeom>
              <a:solidFill>
                <a:srgbClr val="AEAE45"/>
              </a:solidFill>
              <a:ln w="9525">
                <a:noFill/>
                <a:round/>
                <a:headEnd/>
                <a:tailEnd/>
              </a:ln>
            </p:spPr>
            <p:txBody>
              <a:bodyPr/>
              <a:lstStyle/>
              <a:p>
                <a:pPr algn="ctr">
                  <a:defRPr/>
                </a:pPr>
                <a:endParaRPr lang="en-US" b="1" dirty="0">
                  <a:latin typeface="+mn-lt"/>
                  <a:cs typeface="+mn-cs"/>
                </a:endParaRPr>
              </a:p>
            </p:txBody>
          </p:sp>
          <p:sp>
            <p:nvSpPr>
              <p:cNvPr id="318" name="Freeform 460"/>
              <p:cNvSpPr>
                <a:spLocks/>
              </p:cNvSpPr>
              <p:nvPr/>
            </p:nvSpPr>
            <p:spPr bwMode="auto">
              <a:xfrm>
                <a:off x="1090" y="2308"/>
                <a:ext cx="75" cy="74"/>
              </a:xfrm>
              <a:custGeom>
                <a:avLst/>
                <a:gdLst/>
                <a:ahLst/>
                <a:cxnLst>
                  <a:cxn ang="0">
                    <a:pos x="8" y="141"/>
                  </a:cxn>
                  <a:cxn ang="0">
                    <a:pos x="0" y="137"/>
                  </a:cxn>
                  <a:cxn ang="0">
                    <a:pos x="142" y="0"/>
                  </a:cxn>
                  <a:cxn ang="0">
                    <a:pos x="150" y="2"/>
                  </a:cxn>
                  <a:cxn ang="0">
                    <a:pos x="8" y="141"/>
                  </a:cxn>
                </a:cxnLst>
                <a:rect l="0" t="0" r="r" b="b"/>
                <a:pathLst>
                  <a:path w="150" h="141">
                    <a:moveTo>
                      <a:pt x="8" y="141"/>
                    </a:moveTo>
                    <a:lnTo>
                      <a:pt x="0" y="137"/>
                    </a:lnTo>
                    <a:lnTo>
                      <a:pt x="142" y="0"/>
                    </a:lnTo>
                    <a:lnTo>
                      <a:pt x="150" y="2"/>
                    </a:lnTo>
                    <a:lnTo>
                      <a:pt x="8" y="141"/>
                    </a:lnTo>
                    <a:close/>
                  </a:path>
                </a:pathLst>
              </a:custGeom>
              <a:solidFill>
                <a:srgbClr val="ADAD44"/>
              </a:solidFill>
              <a:ln w="9525">
                <a:noFill/>
                <a:round/>
                <a:headEnd/>
                <a:tailEnd/>
              </a:ln>
            </p:spPr>
            <p:txBody>
              <a:bodyPr/>
              <a:lstStyle/>
              <a:p>
                <a:pPr algn="ctr">
                  <a:defRPr/>
                </a:pPr>
                <a:endParaRPr lang="en-US" b="1" dirty="0">
                  <a:latin typeface="+mn-lt"/>
                  <a:cs typeface="+mn-cs"/>
                </a:endParaRPr>
              </a:p>
            </p:txBody>
          </p:sp>
          <p:sp>
            <p:nvSpPr>
              <p:cNvPr id="319" name="Freeform 461"/>
              <p:cNvSpPr>
                <a:spLocks/>
              </p:cNvSpPr>
              <p:nvPr/>
            </p:nvSpPr>
            <p:spPr bwMode="auto">
              <a:xfrm>
                <a:off x="1087" y="2307"/>
                <a:ext cx="76" cy="73"/>
              </a:xfrm>
              <a:custGeom>
                <a:avLst/>
                <a:gdLst/>
                <a:ahLst/>
                <a:cxnLst>
                  <a:cxn ang="0">
                    <a:pos x="6" y="139"/>
                  </a:cxn>
                  <a:cxn ang="0">
                    <a:pos x="0" y="137"/>
                  </a:cxn>
                  <a:cxn ang="0">
                    <a:pos x="142" y="0"/>
                  </a:cxn>
                  <a:cxn ang="0">
                    <a:pos x="148" y="2"/>
                  </a:cxn>
                  <a:cxn ang="0">
                    <a:pos x="6" y="139"/>
                  </a:cxn>
                </a:cxnLst>
                <a:rect l="0" t="0" r="r" b="b"/>
                <a:pathLst>
                  <a:path w="148" h="139">
                    <a:moveTo>
                      <a:pt x="6" y="139"/>
                    </a:moveTo>
                    <a:lnTo>
                      <a:pt x="0" y="137"/>
                    </a:lnTo>
                    <a:lnTo>
                      <a:pt x="142" y="0"/>
                    </a:lnTo>
                    <a:lnTo>
                      <a:pt x="148" y="2"/>
                    </a:lnTo>
                    <a:lnTo>
                      <a:pt x="6" y="139"/>
                    </a:lnTo>
                    <a:close/>
                  </a:path>
                </a:pathLst>
              </a:custGeom>
              <a:solidFill>
                <a:srgbClr val="ACAC44"/>
              </a:solidFill>
              <a:ln w="9525">
                <a:noFill/>
                <a:round/>
                <a:headEnd/>
                <a:tailEnd/>
              </a:ln>
            </p:spPr>
            <p:txBody>
              <a:bodyPr/>
              <a:lstStyle/>
              <a:p>
                <a:pPr algn="ctr">
                  <a:defRPr/>
                </a:pPr>
                <a:endParaRPr lang="en-US" b="1" dirty="0">
                  <a:latin typeface="+mn-lt"/>
                  <a:cs typeface="+mn-cs"/>
                </a:endParaRPr>
              </a:p>
            </p:txBody>
          </p:sp>
          <p:sp>
            <p:nvSpPr>
              <p:cNvPr id="320" name="Freeform 462"/>
              <p:cNvSpPr>
                <a:spLocks/>
              </p:cNvSpPr>
              <p:nvPr/>
            </p:nvSpPr>
            <p:spPr bwMode="auto">
              <a:xfrm>
                <a:off x="1083" y="2305"/>
                <a:ext cx="75" cy="74"/>
              </a:xfrm>
              <a:custGeom>
                <a:avLst/>
                <a:gdLst/>
                <a:ahLst/>
                <a:cxnLst>
                  <a:cxn ang="0">
                    <a:pos x="8" y="141"/>
                  </a:cxn>
                  <a:cxn ang="0">
                    <a:pos x="0" y="138"/>
                  </a:cxn>
                  <a:cxn ang="0">
                    <a:pos x="144" y="0"/>
                  </a:cxn>
                  <a:cxn ang="0">
                    <a:pos x="150" y="4"/>
                  </a:cxn>
                  <a:cxn ang="0">
                    <a:pos x="8" y="141"/>
                  </a:cxn>
                </a:cxnLst>
                <a:rect l="0" t="0" r="r" b="b"/>
                <a:pathLst>
                  <a:path w="150" h="141">
                    <a:moveTo>
                      <a:pt x="8" y="141"/>
                    </a:moveTo>
                    <a:lnTo>
                      <a:pt x="0" y="138"/>
                    </a:lnTo>
                    <a:lnTo>
                      <a:pt x="144" y="0"/>
                    </a:lnTo>
                    <a:lnTo>
                      <a:pt x="150" y="4"/>
                    </a:lnTo>
                    <a:lnTo>
                      <a:pt x="8" y="141"/>
                    </a:lnTo>
                    <a:close/>
                  </a:path>
                </a:pathLst>
              </a:custGeom>
              <a:solidFill>
                <a:srgbClr val="ABAB44"/>
              </a:solidFill>
              <a:ln w="9525">
                <a:noFill/>
                <a:round/>
                <a:headEnd/>
                <a:tailEnd/>
              </a:ln>
            </p:spPr>
            <p:txBody>
              <a:bodyPr/>
              <a:lstStyle/>
              <a:p>
                <a:pPr algn="ctr">
                  <a:defRPr/>
                </a:pPr>
                <a:endParaRPr lang="en-US" b="1" dirty="0">
                  <a:latin typeface="+mn-lt"/>
                  <a:cs typeface="+mn-cs"/>
                </a:endParaRPr>
              </a:p>
            </p:txBody>
          </p:sp>
          <p:sp>
            <p:nvSpPr>
              <p:cNvPr id="321" name="Freeform 463"/>
              <p:cNvSpPr>
                <a:spLocks/>
              </p:cNvSpPr>
              <p:nvPr/>
            </p:nvSpPr>
            <p:spPr bwMode="auto">
              <a:xfrm>
                <a:off x="1060" y="2300"/>
                <a:ext cx="98" cy="77"/>
              </a:xfrm>
              <a:custGeom>
                <a:avLst/>
                <a:gdLst/>
                <a:ahLst/>
                <a:cxnLst>
                  <a:cxn ang="0">
                    <a:pos x="46" y="149"/>
                  </a:cxn>
                  <a:cxn ang="0">
                    <a:pos x="0" y="136"/>
                  </a:cxn>
                  <a:cxn ang="0">
                    <a:pos x="148" y="0"/>
                  </a:cxn>
                  <a:cxn ang="0">
                    <a:pos x="190" y="11"/>
                  </a:cxn>
                  <a:cxn ang="0">
                    <a:pos x="46" y="149"/>
                  </a:cxn>
                </a:cxnLst>
                <a:rect l="0" t="0" r="r" b="b"/>
                <a:pathLst>
                  <a:path w="190" h="149">
                    <a:moveTo>
                      <a:pt x="46" y="149"/>
                    </a:moveTo>
                    <a:lnTo>
                      <a:pt x="0" y="136"/>
                    </a:lnTo>
                    <a:lnTo>
                      <a:pt x="148" y="0"/>
                    </a:lnTo>
                    <a:lnTo>
                      <a:pt x="190" y="11"/>
                    </a:lnTo>
                    <a:lnTo>
                      <a:pt x="46" y="149"/>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322" name="Freeform 464"/>
              <p:cNvSpPr>
                <a:spLocks/>
              </p:cNvSpPr>
              <p:nvPr/>
            </p:nvSpPr>
            <p:spPr bwMode="auto">
              <a:xfrm>
                <a:off x="1079" y="2304"/>
                <a:ext cx="76" cy="73"/>
              </a:xfrm>
              <a:custGeom>
                <a:avLst/>
                <a:gdLst/>
                <a:ahLst/>
                <a:cxnLst>
                  <a:cxn ang="0">
                    <a:pos x="8" y="139"/>
                  </a:cxn>
                  <a:cxn ang="0">
                    <a:pos x="0" y="137"/>
                  </a:cxn>
                  <a:cxn ang="0">
                    <a:pos x="144" y="0"/>
                  </a:cxn>
                  <a:cxn ang="0">
                    <a:pos x="152" y="1"/>
                  </a:cxn>
                  <a:cxn ang="0">
                    <a:pos x="8" y="139"/>
                  </a:cxn>
                </a:cxnLst>
                <a:rect l="0" t="0" r="r" b="b"/>
                <a:pathLst>
                  <a:path w="152" h="139">
                    <a:moveTo>
                      <a:pt x="8" y="139"/>
                    </a:moveTo>
                    <a:lnTo>
                      <a:pt x="0" y="137"/>
                    </a:lnTo>
                    <a:lnTo>
                      <a:pt x="144" y="0"/>
                    </a:lnTo>
                    <a:lnTo>
                      <a:pt x="152" y="1"/>
                    </a:lnTo>
                    <a:lnTo>
                      <a:pt x="8" y="139"/>
                    </a:lnTo>
                    <a:close/>
                  </a:path>
                </a:pathLst>
              </a:custGeom>
              <a:solidFill>
                <a:srgbClr val="AAAA44"/>
              </a:solidFill>
              <a:ln w="9525">
                <a:noFill/>
                <a:round/>
                <a:headEnd/>
                <a:tailEnd/>
              </a:ln>
            </p:spPr>
            <p:txBody>
              <a:bodyPr/>
              <a:lstStyle/>
              <a:p>
                <a:pPr algn="ctr">
                  <a:defRPr/>
                </a:pPr>
                <a:endParaRPr lang="en-US" b="1" dirty="0">
                  <a:latin typeface="+mn-lt"/>
                  <a:cs typeface="+mn-cs"/>
                </a:endParaRPr>
              </a:p>
            </p:txBody>
          </p:sp>
          <p:sp>
            <p:nvSpPr>
              <p:cNvPr id="323" name="Freeform 465"/>
              <p:cNvSpPr>
                <a:spLocks/>
              </p:cNvSpPr>
              <p:nvPr/>
            </p:nvSpPr>
            <p:spPr bwMode="auto">
              <a:xfrm>
                <a:off x="1075" y="2303"/>
                <a:ext cx="76" cy="70"/>
              </a:xfrm>
              <a:custGeom>
                <a:avLst/>
                <a:gdLst/>
                <a:ahLst/>
                <a:cxnLst>
                  <a:cxn ang="0">
                    <a:pos x="7" y="139"/>
                  </a:cxn>
                  <a:cxn ang="0">
                    <a:pos x="0" y="137"/>
                  </a:cxn>
                  <a:cxn ang="0">
                    <a:pos x="145" y="0"/>
                  </a:cxn>
                  <a:cxn ang="0">
                    <a:pos x="151" y="2"/>
                  </a:cxn>
                  <a:cxn ang="0">
                    <a:pos x="7" y="139"/>
                  </a:cxn>
                </a:cxnLst>
                <a:rect l="0" t="0" r="r" b="b"/>
                <a:pathLst>
                  <a:path w="151" h="139">
                    <a:moveTo>
                      <a:pt x="7" y="139"/>
                    </a:moveTo>
                    <a:lnTo>
                      <a:pt x="0" y="137"/>
                    </a:lnTo>
                    <a:lnTo>
                      <a:pt x="145" y="0"/>
                    </a:lnTo>
                    <a:lnTo>
                      <a:pt x="151" y="2"/>
                    </a:lnTo>
                    <a:lnTo>
                      <a:pt x="7" y="139"/>
                    </a:lnTo>
                    <a:close/>
                  </a:path>
                </a:pathLst>
              </a:custGeom>
              <a:solidFill>
                <a:srgbClr val="A9A943"/>
              </a:solidFill>
              <a:ln w="9525">
                <a:noFill/>
                <a:round/>
                <a:headEnd/>
                <a:tailEnd/>
              </a:ln>
            </p:spPr>
            <p:txBody>
              <a:bodyPr/>
              <a:lstStyle/>
              <a:p>
                <a:pPr algn="ctr">
                  <a:defRPr/>
                </a:pPr>
                <a:endParaRPr lang="en-US" b="1" dirty="0">
                  <a:latin typeface="+mn-lt"/>
                  <a:cs typeface="+mn-cs"/>
                </a:endParaRPr>
              </a:p>
            </p:txBody>
          </p:sp>
          <p:sp>
            <p:nvSpPr>
              <p:cNvPr id="324" name="Freeform 466"/>
              <p:cNvSpPr>
                <a:spLocks/>
              </p:cNvSpPr>
              <p:nvPr/>
            </p:nvSpPr>
            <p:spPr bwMode="auto">
              <a:xfrm>
                <a:off x="1071" y="2302"/>
                <a:ext cx="77" cy="70"/>
              </a:xfrm>
              <a:custGeom>
                <a:avLst/>
                <a:gdLst/>
                <a:ahLst/>
                <a:cxnLst>
                  <a:cxn ang="0">
                    <a:pos x="8" y="139"/>
                  </a:cxn>
                  <a:cxn ang="0">
                    <a:pos x="0" y="137"/>
                  </a:cxn>
                  <a:cxn ang="0">
                    <a:pos x="145" y="0"/>
                  </a:cxn>
                  <a:cxn ang="0">
                    <a:pos x="153" y="2"/>
                  </a:cxn>
                  <a:cxn ang="0">
                    <a:pos x="8" y="139"/>
                  </a:cxn>
                </a:cxnLst>
                <a:rect l="0" t="0" r="r" b="b"/>
                <a:pathLst>
                  <a:path w="153" h="139">
                    <a:moveTo>
                      <a:pt x="8" y="139"/>
                    </a:moveTo>
                    <a:lnTo>
                      <a:pt x="0" y="137"/>
                    </a:lnTo>
                    <a:lnTo>
                      <a:pt x="145" y="0"/>
                    </a:lnTo>
                    <a:lnTo>
                      <a:pt x="153" y="2"/>
                    </a:lnTo>
                    <a:lnTo>
                      <a:pt x="8" y="139"/>
                    </a:lnTo>
                    <a:close/>
                  </a:path>
                </a:pathLst>
              </a:custGeom>
              <a:solidFill>
                <a:srgbClr val="A8A843"/>
              </a:solidFill>
              <a:ln w="9525">
                <a:noFill/>
                <a:round/>
                <a:headEnd/>
                <a:tailEnd/>
              </a:ln>
            </p:spPr>
            <p:txBody>
              <a:bodyPr/>
              <a:lstStyle/>
              <a:p>
                <a:pPr algn="ctr">
                  <a:defRPr/>
                </a:pPr>
                <a:endParaRPr lang="en-US" b="1" dirty="0">
                  <a:latin typeface="+mn-lt"/>
                  <a:cs typeface="+mn-cs"/>
                </a:endParaRPr>
              </a:p>
            </p:txBody>
          </p:sp>
          <p:sp>
            <p:nvSpPr>
              <p:cNvPr id="325" name="Freeform 467"/>
              <p:cNvSpPr>
                <a:spLocks/>
              </p:cNvSpPr>
              <p:nvPr/>
            </p:nvSpPr>
            <p:spPr bwMode="auto">
              <a:xfrm>
                <a:off x="1068" y="2302"/>
                <a:ext cx="76" cy="69"/>
              </a:xfrm>
              <a:custGeom>
                <a:avLst/>
                <a:gdLst/>
                <a:ahLst/>
                <a:cxnLst>
                  <a:cxn ang="0">
                    <a:pos x="8" y="139"/>
                  </a:cxn>
                  <a:cxn ang="0">
                    <a:pos x="0" y="137"/>
                  </a:cxn>
                  <a:cxn ang="0">
                    <a:pos x="147" y="0"/>
                  </a:cxn>
                  <a:cxn ang="0">
                    <a:pos x="153" y="2"/>
                  </a:cxn>
                  <a:cxn ang="0">
                    <a:pos x="8" y="139"/>
                  </a:cxn>
                </a:cxnLst>
                <a:rect l="0" t="0" r="r" b="b"/>
                <a:pathLst>
                  <a:path w="153" h="139">
                    <a:moveTo>
                      <a:pt x="8" y="139"/>
                    </a:moveTo>
                    <a:lnTo>
                      <a:pt x="0" y="137"/>
                    </a:lnTo>
                    <a:lnTo>
                      <a:pt x="147" y="0"/>
                    </a:lnTo>
                    <a:lnTo>
                      <a:pt x="153" y="2"/>
                    </a:lnTo>
                    <a:lnTo>
                      <a:pt x="8" y="139"/>
                    </a:lnTo>
                    <a:close/>
                  </a:path>
                </a:pathLst>
              </a:custGeom>
              <a:solidFill>
                <a:srgbClr val="A7A742"/>
              </a:solidFill>
              <a:ln w="9525">
                <a:noFill/>
                <a:round/>
                <a:headEnd/>
                <a:tailEnd/>
              </a:ln>
            </p:spPr>
            <p:txBody>
              <a:bodyPr/>
              <a:lstStyle/>
              <a:p>
                <a:pPr algn="ctr">
                  <a:defRPr/>
                </a:pPr>
                <a:endParaRPr lang="en-US" b="1" dirty="0">
                  <a:latin typeface="+mn-lt"/>
                  <a:cs typeface="+mn-cs"/>
                </a:endParaRPr>
              </a:p>
            </p:txBody>
          </p:sp>
          <p:sp>
            <p:nvSpPr>
              <p:cNvPr id="326" name="Freeform 468"/>
              <p:cNvSpPr>
                <a:spLocks/>
              </p:cNvSpPr>
              <p:nvPr/>
            </p:nvSpPr>
            <p:spPr bwMode="auto">
              <a:xfrm>
                <a:off x="1064" y="2301"/>
                <a:ext cx="77" cy="69"/>
              </a:xfrm>
              <a:custGeom>
                <a:avLst/>
                <a:gdLst/>
                <a:ahLst/>
                <a:cxnLst>
                  <a:cxn ang="0">
                    <a:pos x="8" y="139"/>
                  </a:cxn>
                  <a:cxn ang="0">
                    <a:pos x="0" y="137"/>
                  </a:cxn>
                  <a:cxn ang="0">
                    <a:pos x="147" y="0"/>
                  </a:cxn>
                  <a:cxn ang="0">
                    <a:pos x="155" y="2"/>
                  </a:cxn>
                  <a:cxn ang="0">
                    <a:pos x="8" y="139"/>
                  </a:cxn>
                </a:cxnLst>
                <a:rect l="0" t="0" r="r" b="b"/>
                <a:pathLst>
                  <a:path w="155" h="139">
                    <a:moveTo>
                      <a:pt x="8" y="139"/>
                    </a:moveTo>
                    <a:lnTo>
                      <a:pt x="0" y="137"/>
                    </a:lnTo>
                    <a:lnTo>
                      <a:pt x="147" y="0"/>
                    </a:lnTo>
                    <a:lnTo>
                      <a:pt x="155" y="2"/>
                    </a:lnTo>
                    <a:lnTo>
                      <a:pt x="8" y="139"/>
                    </a:lnTo>
                    <a:close/>
                  </a:path>
                </a:pathLst>
              </a:custGeom>
              <a:solidFill>
                <a:srgbClr val="A6A642"/>
              </a:solidFill>
              <a:ln w="9525">
                <a:noFill/>
                <a:round/>
                <a:headEnd/>
                <a:tailEnd/>
              </a:ln>
            </p:spPr>
            <p:txBody>
              <a:bodyPr/>
              <a:lstStyle/>
              <a:p>
                <a:pPr algn="ctr">
                  <a:defRPr/>
                </a:pPr>
                <a:endParaRPr lang="en-US" b="1" dirty="0">
                  <a:latin typeface="+mn-lt"/>
                  <a:cs typeface="+mn-cs"/>
                </a:endParaRPr>
              </a:p>
            </p:txBody>
          </p:sp>
          <p:sp>
            <p:nvSpPr>
              <p:cNvPr id="327" name="Freeform 469"/>
              <p:cNvSpPr>
                <a:spLocks/>
              </p:cNvSpPr>
              <p:nvPr/>
            </p:nvSpPr>
            <p:spPr bwMode="auto">
              <a:xfrm>
                <a:off x="1060" y="2300"/>
                <a:ext cx="77" cy="69"/>
              </a:xfrm>
              <a:custGeom>
                <a:avLst/>
                <a:gdLst/>
                <a:ahLst/>
                <a:cxnLst>
                  <a:cxn ang="0">
                    <a:pos x="7" y="139"/>
                  </a:cxn>
                  <a:cxn ang="0">
                    <a:pos x="0" y="136"/>
                  </a:cxn>
                  <a:cxn ang="0">
                    <a:pos x="148" y="0"/>
                  </a:cxn>
                  <a:cxn ang="0">
                    <a:pos x="154" y="2"/>
                  </a:cxn>
                  <a:cxn ang="0">
                    <a:pos x="7" y="139"/>
                  </a:cxn>
                </a:cxnLst>
                <a:rect l="0" t="0" r="r" b="b"/>
                <a:pathLst>
                  <a:path w="154" h="139">
                    <a:moveTo>
                      <a:pt x="7" y="139"/>
                    </a:moveTo>
                    <a:lnTo>
                      <a:pt x="0" y="136"/>
                    </a:lnTo>
                    <a:lnTo>
                      <a:pt x="148" y="0"/>
                    </a:lnTo>
                    <a:lnTo>
                      <a:pt x="154" y="2"/>
                    </a:lnTo>
                    <a:lnTo>
                      <a:pt x="7" y="139"/>
                    </a:lnTo>
                    <a:close/>
                  </a:path>
                </a:pathLst>
              </a:custGeom>
              <a:solidFill>
                <a:srgbClr val="A5A541"/>
              </a:solidFill>
              <a:ln w="9525">
                <a:noFill/>
                <a:round/>
                <a:headEnd/>
                <a:tailEnd/>
              </a:ln>
            </p:spPr>
            <p:txBody>
              <a:bodyPr/>
              <a:lstStyle/>
              <a:p>
                <a:pPr algn="ctr">
                  <a:defRPr/>
                </a:pPr>
                <a:endParaRPr lang="en-US" b="1" dirty="0">
                  <a:latin typeface="+mn-lt"/>
                  <a:cs typeface="+mn-cs"/>
                </a:endParaRPr>
              </a:p>
            </p:txBody>
          </p:sp>
          <p:sp>
            <p:nvSpPr>
              <p:cNvPr id="328" name="Freeform 470"/>
              <p:cNvSpPr>
                <a:spLocks/>
              </p:cNvSpPr>
              <p:nvPr/>
            </p:nvSpPr>
            <p:spPr bwMode="auto">
              <a:xfrm>
                <a:off x="1036" y="2297"/>
                <a:ext cx="98" cy="70"/>
              </a:xfrm>
              <a:custGeom>
                <a:avLst/>
                <a:gdLst/>
                <a:ahLst/>
                <a:cxnLst>
                  <a:cxn ang="0">
                    <a:pos x="48" y="141"/>
                  </a:cxn>
                  <a:cxn ang="0">
                    <a:pos x="0" y="133"/>
                  </a:cxn>
                  <a:cxn ang="0">
                    <a:pos x="151" y="0"/>
                  </a:cxn>
                  <a:cxn ang="0">
                    <a:pos x="196" y="5"/>
                  </a:cxn>
                  <a:cxn ang="0">
                    <a:pos x="48" y="141"/>
                  </a:cxn>
                </a:cxnLst>
                <a:rect l="0" t="0" r="r" b="b"/>
                <a:pathLst>
                  <a:path w="196" h="141">
                    <a:moveTo>
                      <a:pt x="48" y="141"/>
                    </a:moveTo>
                    <a:lnTo>
                      <a:pt x="0" y="133"/>
                    </a:lnTo>
                    <a:lnTo>
                      <a:pt x="151" y="0"/>
                    </a:lnTo>
                    <a:lnTo>
                      <a:pt x="196" y="5"/>
                    </a:lnTo>
                    <a:lnTo>
                      <a:pt x="48" y="141"/>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329" name="Freeform 471"/>
              <p:cNvSpPr>
                <a:spLocks/>
              </p:cNvSpPr>
              <p:nvPr/>
            </p:nvSpPr>
            <p:spPr bwMode="auto">
              <a:xfrm>
                <a:off x="1056" y="2300"/>
                <a:ext cx="78" cy="67"/>
              </a:xfrm>
              <a:custGeom>
                <a:avLst/>
                <a:gdLst/>
                <a:ahLst/>
                <a:cxnLst>
                  <a:cxn ang="0">
                    <a:pos x="8" y="136"/>
                  </a:cxn>
                  <a:cxn ang="0">
                    <a:pos x="0" y="136"/>
                  </a:cxn>
                  <a:cxn ang="0">
                    <a:pos x="148" y="0"/>
                  </a:cxn>
                  <a:cxn ang="0">
                    <a:pos x="156" y="0"/>
                  </a:cxn>
                  <a:cxn ang="0">
                    <a:pos x="8" y="136"/>
                  </a:cxn>
                </a:cxnLst>
                <a:rect l="0" t="0" r="r" b="b"/>
                <a:pathLst>
                  <a:path w="156" h="136">
                    <a:moveTo>
                      <a:pt x="8" y="136"/>
                    </a:moveTo>
                    <a:lnTo>
                      <a:pt x="0" y="136"/>
                    </a:lnTo>
                    <a:lnTo>
                      <a:pt x="148" y="0"/>
                    </a:lnTo>
                    <a:lnTo>
                      <a:pt x="156" y="0"/>
                    </a:lnTo>
                    <a:lnTo>
                      <a:pt x="8" y="136"/>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330" name="Freeform 472"/>
              <p:cNvSpPr>
                <a:spLocks/>
              </p:cNvSpPr>
              <p:nvPr/>
            </p:nvSpPr>
            <p:spPr bwMode="auto">
              <a:xfrm>
                <a:off x="1052" y="2299"/>
                <a:ext cx="78" cy="68"/>
              </a:xfrm>
              <a:custGeom>
                <a:avLst/>
                <a:gdLst/>
                <a:ahLst/>
                <a:cxnLst>
                  <a:cxn ang="0">
                    <a:pos x="8" y="138"/>
                  </a:cxn>
                  <a:cxn ang="0">
                    <a:pos x="0" y="136"/>
                  </a:cxn>
                  <a:cxn ang="0">
                    <a:pos x="148" y="0"/>
                  </a:cxn>
                  <a:cxn ang="0">
                    <a:pos x="156" y="2"/>
                  </a:cxn>
                  <a:cxn ang="0">
                    <a:pos x="8" y="138"/>
                  </a:cxn>
                </a:cxnLst>
                <a:rect l="0" t="0" r="r" b="b"/>
                <a:pathLst>
                  <a:path w="156" h="138">
                    <a:moveTo>
                      <a:pt x="8" y="138"/>
                    </a:moveTo>
                    <a:lnTo>
                      <a:pt x="0" y="136"/>
                    </a:lnTo>
                    <a:lnTo>
                      <a:pt x="148" y="0"/>
                    </a:lnTo>
                    <a:lnTo>
                      <a:pt x="156" y="2"/>
                    </a:lnTo>
                    <a:lnTo>
                      <a:pt x="8" y="138"/>
                    </a:lnTo>
                    <a:close/>
                  </a:path>
                </a:pathLst>
              </a:custGeom>
              <a:solidFill>
                <a:srgbClr val="A3A340"/>
              </a:solidFill>
              <a:ln w="9525">
                <a:noFill/>
                <a:round/>
                <a:headEnd/>
                <a:tailEnd/>
              </a:ln>
            </p:spPr>
            <p:txBody>
              <a:bodyPr/>
              <a:lstStyle/>
              <a:p>
                <a:pPr algn="ctr">
                  <a:defRPr/>
                </a:pPr>
                <a:endParaRPr lang="en-US" b="1" dirty="0">
                  <a:latin typeface="+mn-lt"/>
                  <a:cs typeface="+mn-cs"/>
                </a:endParaRPr>
              </a:p>
            </p:txBody>
          </p:sp>
          <p:sp>
            <p:nvSpPr>
              <p:cNvPr id="331" name="Freeform 473"/>
              <p:cNvSpPr>
                <a:spLocks/>
              </p:cNvSpPr>
              <p:nvPr/>
            </p:nvSpPr>
            <p:spPr bwMode="auto">
              <a:xfrm>
                <a:off x="1047" y="2298"/>
                <a:ext cx="79" cy="68"/>
              </a:xfrm>
              <a:custGeom>
                <a:avLst/>
                <a:gdLst/>
                <a:ahLst/>
                <a:cxnLst>
                  <a:cxn ang="0">
                    <a:pos x="9" y="137"/>
                  </a:cxn>
                  <a:cxn ang="0">
                    <a:pos x="0" y="135"/>
                  </a:cxn>
                  <a:cxn ang="0">
                    <a:pos x="150" y="0"/>
                  </a:cxn>
                  <a:cxn ang="0">
                    <a:pos x="157" y="1"/>
                  </a:cxn>
                  <a:cxn ang="0">
                    <a:pos x="9" y="137"/>
                  </a:cxn>
                </a:cxnLst>
                <a:rect l="0" t="0" r="r" b="b"/>
                <a:pathLst>
                  <a:path w="157" h="137">
                    <a:moveTo>
                      <a:pt x="9" y="137"/>
                    </a:moveTo>
                    <a:lnTo>
                      <a:pt x="0" y="135"/>
                    </a:lnTo>
                    <a:lnTo>
                      <a:pt x="150" y="0"/>
                    </a:lnTo>
                    <a:lnTo>
                      <a:pt x="157" y="1"/>
                    </a:lnTo>
                    <a:lnTo>
                      <a:pt x="9" y="137"/>
                    </a:lnTo>
                    <a:close/>
                  </a:path>
                </a:pathLst>
              </a:custGeom>
              <a:solidFill>
                <a:srgbClr val="A2A240"/>
              </a:solidFill>
              <a:ln w="9525">
                <a:noFill/>
                <a:round/>
                <a:headEnd/>
                <a:tailEnd/>
              </a:ln>
            </p:spPr>
            <p:txBody>
              <a:bodyPr/>
              <a:lstStyle/>
              <a:p>
                <a:pPr algn="ctr">
                  <a:defRPr/>
                </a:pPr>
                <a:endParaRPr lang="en-US" b="1" dirty="0">
                  <a:latin typeface="+mn-lt"/>
                  <a:cs typeface="+mn-cs"/>
                </a:endParaRPr>
              </a:p>
            </p:txBody>
          </p:sp>
          <p:sp>
            <p:nvSpPr>
              <p:cNvPr id="332" name="Freeform 474"/>
              <p:cNvSpPr>
                <a:spLocks/>
              </p:cNvSpPr>
              <p:nvPr/>
            </p:nvSpPr>
            <p:spPr bwMode="auto">
              <a:xfrm>
                <a:off x="1044" y="2298"/>
                <a:ext cx="78" cy="68"/>
              </a:xfrm>
              <a:custGeom>
                <a:avLst/>
                <a:gdLst/>
                <a:ahLst/>
                <a:cxnLst>
                  <a:cxn ang="0">
                    <a:pos x="8" y="135"/>
                  </a:cxn>
                  <a:cxn ang="0">
                    <a:pos x="0" y="135"/>
                  </a:cxn>
                  <a:cxn ang="0">
                    <a:pos x="152" y="0"/>
                  </a:cxn>
                  <a:cxn ang="0">
                    <a:pos x="158" y="0"/>
                  </a:cxn>
                  <a:cxn ang="0">
                    <a:pos x="8" y="135"/>
                  </a:cxn>
                </a:cxnLst>
                <a:rect l="0" t="0" r="r" b="b"/>
                <a:pathLst>
                  <a:path w="158" h="135">
                    <a:moveTo>
                      <a:pt x="8" y="135"/>
                    </a:moveTo>
                    <a:lnTo>
                      <a:pt x="0" y="135"/>
                    </a:lnTo>
                    <a:lnTo>
                      <a:pt x="152" y="0"/>
                    </a:lnTo>
                    <a:lnTo>
                      <a:pt x="158" y="0"/>
                    </a:lnTo>
                    <a:lnTo>
                      <a:pt x="8" y="135"/>
                    </a:lnTo>
                    <a:close/>
                  </a:path>
                </a:pathLst>
              </a:custGeom>
              <a:solidFill>
                <a:srgbClr val="A1A13F"/>
              </a:solidFill>
              <a:ln w="9525">
                <a:noFill/>
                <a:round/>
                <a:headEnd/>
                <a:tailEnd/>
              </a:ln>
            </p:spPr>
            <p:txBody>
              <a:bodyPr/>
              <a:lstStyle/>
              <a:p>
                <a:pPr algn="ctr">
                  <a:defRPr/>
                </a:pPr>
                <a:endParaRPr lang="en-US" b="1" dirty="0">
                  <a:latin typeface="+mn-lt"/>
                  <a:cs typeface="+mn-cs"/>
                </a:endParaRPr>
              </a:p>
            </p:txBody>
          </p:sp>
          <p:sp>
            <p:nvSpPr>
              <p:cNvPr id="333" name="Freeform 475"/>
              <p:cNvSpPr>
                <a:spLocks/>
              </p:cNvSpPr>
              <p:nvPr/>
            </p:nvSpPr>
            <p:spPr bwMode="auto">
              <a:xfrm>
                <a:off x="1040" y="2297"/>
                <a:ext cx="79" cy="69"/>
              </a:xfrm>
              <a:custGeom>
                <a:avLst/>
                <a:gdLst/>
                <a:ahLst/>
                <a:cxnLst>
                  <a:cxn ang="0">
                    <a:pos x="7" y="137"/>
                  </a:cxn>
                  <a:cxn ang="0">
                    <a:pos x="0" y="135"/>
                  </a:cxn>
                  <a:cxn ang="0">
                    <a:pos x="151" y="0"/>
                  </a:cxn>
                  <a:cxn ang="0">
                    <a:pos x="159" y="2"/>
                  </a:cxn>
                  <a:cxn ang="0">
                    <a:pos x="7" y="137"/>
                  </a:cxn>
                </a:cxnLst>
                <a:rect l="0" t="0" r="r" b="b"/>
                <a:pathLst>
                  <a:path w="159" h="137">
                    <a:moveTo>
                      <a:pt x="7" y="137"/>
                    </a:moveTo>
                    <a:lnTo>
                      <a:pt x="0" y="135"/>
                    </a:lnTo>
                    <a:lnTo>
                      <a:pt x="151" y="0"/>
                    </a:lnTo>
                    <a:lnTo>
                      <a:pt x="159" y="2"/>
                    </a:lnTo>
                    <a:lnTo>
                      <a:pt x="7" y="137"/>
                    </a:lnTo>
                    <a:close/>
                  </a:path>
                </a:pathLst>
              </a:custGeom>
              <a:solidFill>
                <a:srgbClr val="A0A03F"/>
              </a:solidFill>
              <a:ln w="9525">
                <a:noFill/>
                <a:round/>
                <a:headEnd/>
                <a:tailEnd/>
              </a:ln>
            </p:spPr>
            <p:txBody>
              <a:bodyPr/>
              <a:lstStyle/>
              <a:p>
                <a:pPr algn="ctr">
                  <a:defRPr/>
                </a:pPr>
                <a:endParaRPr lang="en-US" b="1" dirty="0">
                  <a:latin typeface="+mn-lt"/>
                  <a:cs typeface="+mn-cs"/>
                </a:endParaRPr>
              </a:p>
            </p:txBody>
          </p:sp>
          <p:sp>
            <p:nvSpPr>
              <p:cNvPr id="334" name="Freeform 476"/>
              <p:cNvSpPr>
                <a:spLocks/>
              </p:cNvSpPr>
              <p:nvPr/>
            </p:nvSpPr>
            <p:spPr bwMode="auto">
              <a:xfrm>
                <a:off x="1036" y="2297"/>
                <a:ext cx="79" cy="68"/>
              </a:xfrm>
              <a:custGeom>
                <a:avLst/>
                <a:gdLst/>
                <a:ahLst/>
                <a:cxnLst>
                  <a:cxn ang="0">
                    <a:pos x="8" y="135"/>
                  </a:cxn>
                  <a:cxn ang="0">
                    <a:pos x="0" y="133"/>
                  </a:cxn>
                  <a:cxn ang="0">
                    <a:pos x="151" y="0"/>
                  </a:cxn>
                  <a:cxn ang="0">
                    <a:pos x="159" y="0"/>
                  </a:cxn>
                  <a:cxn ang="0">
                    <a:pos x="8" y="135"/>
                  </a:cxn>
                </a:cxnLst>
                <a:rect l="0" t="0" r="r" b="b"/>
                <a:pathLst>
                  <a:path w="159" h="135">
                    <a:moveTo>
                      <a:pt x="8" y="135"/>
                    </a:moveTo>
                    <a:lnTo>
                      <a:pt x="0" y="133"/>
                    </a:lnTo>
                    <a:lnTo>
                      <a:pt x="151" y="0"/>
                    </a:lnTo>
                    <a:lnTo>
                      <a:pt x="159" y="0"/>
                    </a:lnTo>
                    <a:lnTo>
                      <a:pt x="8" y="135"/>
                    </a:lnTo>
                    <a:close/>
                  </a:path>
                </a:pathLst>
              </a:custGeom>
              <a:solidFill>
                <a:srgbClr val="9F9F3F"/>
              </a:solidFill>
              <a:ln w="9525">
                <a:noFill/>
                <a:round/>
                <a:headEnd/>
                <a:tailEnd/>
              </a:ln>
            </p:spPr>
            <p:txBody>
              <a:bodyPr/>
              <a:lstStyle/>
              <a:p>
                <a:pPr algn="ctr">
                  <a:defRPr/>
                </a:pPr>
                <a:endParaRPr lang="en-US" b="1" dirty="0">
                  <a:latin typeface="+mn-lt"/>
                  <a:cs typeface="+mn-cs"/>
                </a:endParaRPr>
              </a:p>
            </p:txBody>
          </p:sp>
          <p:sp>
            <p:nvSpPr>
              <p:cNvPr id="335" name="Freeform 477"/>
              <p:cNvSpPr>
                <a:spLocks/>
              </p:cNvSpPr>
              <p:nvPr/>
            </p:nvSpPr>
            <p:spPr bwMode="auto">
              <a:xfrm>
                <a:off x="1024" y="2296"/>
                <a:ext cx="90" cy="68"/>
              </a:xfrm>
              <a:custGeom>
                <a:avLst/>
                <a:gdLst/>
                <a:ahLst/>
                <a:cxnLst>
                  <a:cxn ang="0">
                    <a:pos x="25" y="135"/>
                  </a:cxn>
                  <a:cxn ang="0">
                    <a:pos x="0" y="133"/>
                  </a:cxn>
                  <a:cxn ang="0">
                    <a:pos x="155" y="0"/>
                  </a:cxn>
                  <a:cxn ang="0">
                    <a:pos x="176" y="2"/>
                  </a:cxn>
                  <a:cxn ang="0">
                    <a:pos x="25" y="135"/>
                  </a:cxn>
                </a:cxnLst>
                <a:rect l="0" t="0" r="r" b="b"/>
                <a:pathLst>
                  <a:path w="176" h="135">
                    <a:moveTo>
                      <a:pt x="25" y="135"/>
                    </a:moveTo>
                    <a:lnTo>
                      <a:pt x="0" y="133"/>
                    </a:lnTo>
                    <a:lnTo>
                      <a:pt x="155" y="0"/>
                    </a:lnTo>
                    <a:lnTo>
                      <a:pt x="176" y="2"/>
                    </a:lnTo>
                    <a:lnTo>
                      <a:pt x="25"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336" name="Freeform 478"/>
              <p:cNvSpPr>
                <a:spLocks/>
              </p:cNvSpPr>
              <p:nvPr/>
            </p:nvSpPr>
            <p:spPr bwMode="auto">
              <a:xfrm>
                <a:off x="1033" y="2296"/>
                <a:ext cx="79" cy="68"/>
              </a:xfrm>
              <a:custGeom>
                <a:avLst/>
                <a:gdLst/>
                <a:ahLst/>
                <a:cxnLst>
                  <a:cxn ang="0">
                    <a:pos x="6" y="135"/>
                  </a:cxn>
                  <a:cxn ang="0">
                    <a:pos x="0" y="135"/>
                  </a:cxn>
                  <a:cxn ang="0">
                    <a:pos x="153" y="0"/>
                  </a:cxn>
                  <a:cxn ang="0">
                    <a:pos x="157" y="2"/>
                  </a:cxn>
                  <a:cxn ang="0">
                    <a:pos x="6" y="135"/>
                  </a:cxn>
                </a:cxnLst>
                <a:rect l="0" t="0" r="r" b="b"/>
                <a:pathLst>
                  <a:path w="157" h="135">
                    <a:moveTo>
                      <a:pt x="6" y="135"/>
                    </a:moveTo>
                    <a:lnTo>
                      <a:pt x="0" y="135"/>
                    </a:lnTo>
                    <a:lnTo>
                      <a:pt x="153" y="0"/>
                    </a:lnTo>
                    <a:lnTo>
                      <a:pt x="157" y="2"/>
                    </a:lnTo>
                    <a:lnTo>
                      <a:pt x="6"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337" name="Freeform 479"/>
              <p:cNvSpPr>
                <a:spLocks/>
              </p:cNvSpPr>
              <p:nvPr/>
            </p:nvSpPr>
            <p:spPr bwMode="auto">
              <a:xfrm>
                <a:off x="1030" y="2296"/>
                <a:ext cx="79" cy="68"/>
              </a:xfrm>
              <a:custGeom>
                <a:avLst/>
                <a:gdLst/>
                <a:ahLst/>
                <a:cxnLst>
                  <a:cxn ang="0">
                    <a:pos x="7" y="135"/>
                  </a:cxn>
                  <a:cxn ang="0">
                    <a:pos x="0" y="135"/>
                  </a:cxn>
                  <a:cxn ang="0">
                    <a:pos x="153" y="0"/>
                  </a:cxn>
                  <a:cxn ang="0">
                    <a:pos x="160" y="0"/>
                  </a:cxn>
                  <a:cxn ang="0">
                    <a:pos x="7" y="135"/>
                  </a:cxn>
                </a:cxnLst>
                <a:rect l="0" t="0" r="r" b="b"/>
                <a:pathLst>
                  <a:path w="160" h="135">
                    <a:moveTo>
                      <a:pt x="7" y="135"/>
                    </a:moveTo>
                    <a:lnTo>
                      <a:pt x="0" y="135"/>
                    </a:lnTo>
                    <a:lnTo>
                      <a:pt x="153" y="0"/>
                    </a:lnTo>
                    <a:lnTo>
                      <a:pt x="160" y="0"/>
                    </a:lnTo>
                    <a:lnTo>
                      <a:pt x="7" y="135"/>
                    </a:lnTo>
                    <a:close/>
                  </a:path>
                </a:pathLst>
              </a:custGeom>
              <a:solidFill>
                <a:srgbClr val="9D9D3E"/>
              </a:solidFill>
              <a:ln w="9525">
                <a:noFill/>
                <a:round/>
                <a:headEnd/>
                <a:tailEnd/>
              </a:ln>
            </p:spPr>
            <p:txBody>
              <a:bodyPr/>
              <a:lstStyle/>
              <a:p>
                <a:pPr algn="ctr">
                  <a:defRPr/>
                </a:pPr>
                <a:endParaRPr lang="en-US" b="1" dirty="0">
                  <a:latin typeface="+mn-lt"/>
                  <a:cs typeface="+mn-cs"/>
                </a:endParaRPr>
              </a:p>
            </p:txBody>
          </p:sp>
          <p:sp>
            <p:nvSpPr>
              <p:cNvPr id="338" name="Freeform 480"/>
              <p:cNvSpPr>
                <a:spLocks/>
              </p:cNvSpPr>
              <p:nvPr/>
            </p:nvSpPr>
            <p:spPr bwMode="auto">
              <a:xfrm>
                <a:off x="1027" y="2296"/>
                <a:ext cx="79" cy="68"/>
              </a:xfrm>
              <a:custGeom>
                <a:avLst/>
                <a:gdLst/>
                <a:ahLst/>
                <a:cxnLst>
                  <a:cxn ang="0">
                    <a:pos x="6" y="135"/>
                  </a:cxn>
                  <a:cxn ang="0">
                    <a:pos x="0" y="135"/>
                  </a:cxn>
                  <a:cxn ang="0">
                    <a:pos x="155" y="0"/>
                  </a:cxn>
                  <a:cxn ang="0">
                    <a:pos x="159" y="0"/>
                  </a:cxn>
                  <a:cxn ang="0">
                    <a:pos x="6" y="135"/>
                  </a:cxn>
                </a:cxnLst>
                <a:rect l="0" t="0" r="r" b="b"/>
                <a:pathLst>
                  <a:path w="159" h="135">
                    <a:moveTo>
                      <a:pt x="6" y="135"/>
                    </a:moveTo>
                    <a:lnTo>
                      <a:pt x="0" y="135"/>
                    </a:lnTo>
                    <a:lnTo>
                      <a:pt x="155" y="0"/>
                    </a:lnTo>
                    <a:lnTo>
                      <a:pt x="159" y="0"/>
                    </a:lnTo>
                    <a:lnTo>
                      <a:pt x="6" y="135"/>
                    </a:lnTo>
                    <a:close/>
                  </a:path>
                </a:pathLst>
              </a:custGeom>
              <a:solidFill>
                <a:srgbClr val="9C9C3E"/>
              </a:solidFill>
              <a:ln w="9525">
                <a:noFill/>
                <a:round/>
                <a:headEnd/>
                <a:tailEnd/>
              </a:ln>
            </p:spPr>
            <p:txBody>
              <a:bodyPr/>
              <a:lstStyle/>
              <a:p>
                <a:pPr algn="ctr">
                  <a:defRPr/>
                </a:pPr>
                <a:endParaRPr lang="en-US" b="1" dirty="0">
                  <a:latin typeface="+mn-lt"/>
                  <a:cs typeface="+mn-cs"/>
                </a:endParaRPr>
              </a:p>
            </p:txBody>
          </p:sp>
          <p:sp>
            <p:nvSpPr>
              <p:cNvPr id="339" name="Freeform 481"/>
              <p:cNvSpPr>
                <a:spLocks/>
              </p:cNvSpPr>
              <p:nvPr/>
            </p:nvSpPr>
            <p:spPr bwMode="auto">
              <a:xfrm>
                <a:off x="1024" y="2296"/>
                <a:ext cx="83" cy="68"/>
              </a:xfrm>
              <a:custGeom>
                <a:avLst/>
                <a:gdLst/>
                <a:ahLst/>
                <a:cxnLst>
                  <a:cxn ang="0">
                    <a:pos x="6" y="135"/>
                  </a:cxn>
                  <a:cxn ang="0">
                    <a:pos x="0" y="133"/>
                  </a:cxn>
                  <a:cxn ang="0">
                    <a:pos x="155" y="0"/>
                  </a:cxn>
                  <a:cxn ang="0">
                    <a:pos x="161" y="0"/>
                  </a:cxn>
                  <a:cxn ang="0">
                    <a:pos x="6" y="135"/>
                  </a:cxn>
                </a:cxnLst>
                <a:rect l="0" t="0" r="r" b="b"/>
                <a:pathLst>
                  <a:path w="161" h="135">
                    <a:moveTo>
                      <a:pt x="6" y="135"/>
                    </a:moveTo>
                    <a:lnTo>
                      <a:pt x="0" y="133"/>
                    </a:lnTo>
                    <a:lnTo>
                      <a:pt x="155" y="0"/>
                    </a:lnTo>
                    <a:lnTo>
                      <a:pt x="161" y="0"/>
                    </a:lnTo>
                    <a:lnTo>
                      <a:pt x="6" y="135"/>
                    </a:lnTo>
                    <a:close/>
                  </a:path>
                </a:pathLst>
              </a:custGeom>
              <a:solidFill>
                <a:srgbClr val="9B9B3D"/>
              </a:solidFill>
              <a:ln w="9525">
                <a:noFill/>
                <a:round/>
                <a:headEnd/>
                <a:tailEnd/>
              </a:ln>
            </p:spPr>
            <p:txBody>
              <a:bodyPr/>
              <a:lstStyle/>
              <a:p>
                <a:pPr algn="ctr">
                  <a:defRPr/>
                </a:pPr>
                <a:endParaRPr lang="en-US" b="1" dirty="0">
                  <a:latin typeface="+mn-lt"/>
                  <a:cs typeface="+mn-cs"/>
                </a:endParaRPr>
              </a:p>
            </p:txBody>
          </p:sp>
          <p:sp>
            <p:nvSpPr>
              <p:cNvPr id="340" name="Freeform 482"/>
              <p:cNvSpPr>
                <a:spLocks/>
              </p:cNvSpPr>
              <p:nvPr/>
            </p:nvSpPr>
            <p:spPr bwMode="auto">
              <a:xfrm>
                <a:off x="1011" y="2295"/>
                <a:ext cx="90" cy="68"/>
              </a:xfrm>
              <a:custGeom>
                <a:avLst/>
                <a:gdLst/>
                <a:ahLst/>
                <a:cxnLst>
                  <a:cxn ang="0">
                    <a:pos x="25" y="135"/>
                  </a:cxn>
                  <a:cxn ang="0">
                    <a:pos x="0" y="135"/>
                  </a:cxn>
                  <a:cxn ang="0">
                    <a:pos x="156" y="0"/>
                  </a:cxn>
                  <a:cxn ang="0">
                    <a:pos x="180" y="2"/>
                  </a:cxn>
                  <a:cxn ang="0">
                    <a:pos x="25" y="135"/>
                  </a:cxn>
                </a:cxnLst>
                <a:rect l="0" t="0" r="r" b="b"/>
                <a:pathLst>
                  <a:path w="180" h="135">
                    <a:moveTo>
                      <a:pt x="25" y="135"/>
                    </a:moveTo>
                    <a:lnTo>
                      <a:pt x="0" y="135"/>
                    </a:lnTo>
                    <a:lnTo>
                      <a:pt x="156" y="0"/>
                    </a:lnTo>
                    <a:lnTo>
                      <a:pt x="180" y="2"/>
                    </a:lnTo>
                    <a:lnTo>
                      <a:pt x="25" y="135"/>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341" name="Freeform 483"/>
              <p:cNvSpPr>
                <a:spLocks/>
              </p:cNvSpPr>
              <p:nvPr/>
            </p:nvSpPr>
            <p:spPr bwMode="auto">
              <a:xfrm>
                <a:off x="1020" y="2296"/>
                <a:ext cx="81" cy="67"/>
              </a:xfrm>
              <a:custGeom>
                <a:avLst/>
                <a:gdLst/>
                <a:ahLst/>
                <a:cxnLst>
                  <a:cxn ang="0">
                    <a:pos x="8" y="133"/>
                  </a:cxn>
                  <a:cxn ang="0">
                    <a:pos x="0" y="133"/>
                  </a:cxn>
                  <a:cxn ang="0">
                    <a:pos x="155" y="0"/>
                  </a:cxn>
                  <a:cxn ang="0">
                    <a:pos x="163" y="0"/>
                  </a:cxn>
                  <a:cxn ang="0">
                    <a:pos x="8" y="133"/>
                  </a:cxn>
                </a:cxnLst>
                <a:rect l="0" t="0" r="r" b="b"/>
                <a:pathLst>
                  <a:path w="163" h="133">
                    <a:moveTo>
                      <a:pt x="8" y="133"/>
                    </a:moveTo>
                    <a:lnTo>
                      <a:pt x="0" y="133"/>
                    </a:lnTo>
                    <a:lnTo>
                      <a:pt x="155" y="0"/>
                    </a:lnTo>
                    <a:lnTo>
                      <a:pt x="163" y="0"/>
                    </a:lnTo>
                    <a:lnTo>
                      <a:pt x="8" y="133"/>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342" name="Freeform 484"/>
              <p:cNvSpPr>
                <a:spLocks/>
              </p:cNvSpPr>
              <p:nvPr/>
            </p:nvSpPr>
            <p:spPr bwMode="auto">
              <a:xfrm>
                <a:off x="1015" y="2295"/>
                <a:ext cx="83" cy="68"/>
              </a:xfrm>
              <a:custGeom>
                <a:avLst/>
                <a:gdLst/>
                <a:ahLst/>
                <a:cxnLst>
                  <a:cxn ang="0">
                    <a:pos x="9" y="135"/>
                  </a:cxn>
                  <a:cxn ang="0">
                    <a:pos x="0" y="135"/>
                  </a:cxn>
                  <a:cxn ang="0">
                    <a:pos x="156" y="0"/>
                  </a:cxn>
                  <a:cxn ang="0">
                    <a:pos x="164" y="2"/>
                  </a:cxn>
                  <a:cxn ang="0">
                    <a:pos x="9" y="135"/>
                  </a:cxn>
                </a:cxnLst>
                <a:rect l="0" t="0" r="r" b="b"/>
                <a:pathLst>
                  <a:path w="164" h="135">
                    <a:moveTo>
                      <a:pt x="9" y="135"/>
                    </a:moveTo>
                    <a:lnTo>
                      <a:pt x="0" y="135"/>
                    </a:lnTo>
                    <a:lnTo>
                      <a:pt x="156" y="0"/>
                    </a:lnTo>
                    <a:lnTo>
                      <a:pt x="164" y="2"/>
                    </a:lnTo>
                    <a:lnTo>
                      <a:pt x="9" y="135"/>
                    </a:lnTo>
                    <a:close/>
                  </a:path>
                </a:pathLst>
              </a:custGeom>
              <a:solidFill>
                <a:srgbClr val="99993C"/>
              </a:solidFill>
              <a:ln w="9525">
                <a:noFill/>
                <a:round/>
                <a:headEnd/>
                <a:tailEnd/>
              </a:ln>
            </p:spPr>
            <p:txBody>
              <a:bodyPr/>
              <a:lstStyle/>
              <a:p>
                <a:pPr algn="ctr">
                  <a:defRPr/>
                </a:pPr>
                <a:endParaRPr lang="en-US" b="1" dirty="0">
                  <a:latin typeface="+mn-lt"/>
                  <a:cs typeface="+mn-cs"/>
                </a:endParaRPr>
              </a:p>
            </p:txBody>
          </p:sp>
          <p:sp>
            <p:nvSpPr>
              <p:cNvPr id="343" name="Freeform 485"/>
              <p:cNvSpPr>
                <a:spLocks/>
              </p:cNvSpPr>
              <p:nvPr/>
            </p:nvSpPr>
            <p:spPr bwMode="auto">
              <a:xfrm>
                <a:off x="1011" y="2295"/>
                <a:ext cx="82" cy="68"/>
              </a:xfrm>
              <a:custGeom>
                <a:avLst/>
                <a:gdLst/>
                <a:ahLst/>
                <a:cxnLst>
                  <a:cxn ang="0">
                    <a:pos x="8" y="135"/>
                  </a:cxn>
                  <a:cxn ang="0">
                    <a:pos x="0" y="135"/>
                  </a:cxn>
                  <a:cxn ang="0">
                    <a:pos x="156" y="0"/>
                  </a:cxn>
                  <a:cxn ang="0">
                    <a:pos x="164" y="0"/>
                  </a:cxn>
                  <a:cxn ang="0">
                    <a:pos x="8" y="135"/>
                  </a:cxn>
                </a:cxnLst>
                <a:rect l="0" t="0" r="r" b="b"/>
                <a:pathLst>
                  <a:path w="164" h="135">
                    <a:moveTo>
                      <a:pt x="8" y="135"/>
                    </a:moveTo>
                    <a:lnTo>
                      <a:pt x="0" y="135"/>
                    </a:lnTo>
                    <a:lnTo>
                      <a:pt x="156" y="0"/>
                    </a:lnTo>
                    <a:lnTo>
                      <a:pt x="164" y="0"/>
                    </a:lnTo>
                    <a:lnTo>
                      <a:pt x="8" y="135"/>
                    </a:lnTo>
                    <a:close/>
                  </a:path>
                </a:pathLst>
              </a:custGeom>
              <a:solidFill>
                <a:srgbClr val="98983C"/>
              </a:solidFill>
              <a:ln w="9525">
                <a:noFill/>
                <a:round/>
                <a:headEnd/>
                <a:tailEnd/>
              </a:ln>
            </p:spPr>
            <p:txBody>
              <a:bodyPr/>
              <a:lstStyle/>
              <a:p>
                <a:pPr algn="ctr">
                  <a:defRPr/>
                </a:pPr>
                <a:endParaRPr lang="en-US" b="1" dirty="0">
                  <a:latin typeface="+mn-lt"/>
                  <a:cs typeface="+mn-cs"/>
                </a:endParaRPr>
              </a:p>
            </p:txBody>
          </p:sp>
          <p:sp>
            <p:nvSpPr>
              <p:cNvPr id="344" name="Freeform 486"/>
              <p:cNvSpPr>
                <a:spLocks/>
              </p:cNvSpPr>
              <p:nvPr/>
            </p:nvSpPr>
            <p:spPr bwMode="auto">
              <a:xfrm>
                <a:off x="770" y="2363"/>
                <a:ext cx="482" cy="498"/>
              </a:xfrm>
              <a:custGeom>
                <a:avLst/>
                <a:gdLst/>
                <a:ahLst/>
                <a:cxnLst>
                  <a:cxn ang="0">
                    <a:pos x="457" y="0"/>
                  </a:cxn>
                  <a:cxn ang="0">
                    <a:pos x="384" y="10"/>
                  </a:cxn>
                  <a:cxn ang="0">
                    <a:pos x="295" y="39"/>
                  </a:cxn>
                  <a:cxn ang="0">
                    <a:pos x="213" y="86"/>
                  </a:cxn>
                  <a:cxn ang="0">
                    <a:pos x="140" y="147"/>
                  </a:cxn>
                  <a:cxn ang="0">
                    <a:pos x="81" y="219"/>
                  </a:cxn>
                  <a:cxn ang="0">
                    <a:pos x="58" y="262"/>
                  </a:cxn>
                  <a:cxn ang="0">
                    <a:pos x="38" y="305"/>
                  </a:cxn>
                  <a:cxn ang="0">
                    <a:pos x="21" y="351"/>
                  </a:cxn>
                  <a:cxn ang="0">
                    <a:pos x="9" y="398"/>
                  </a:cxn>
                  <a:cxn ang="0">
                    <a:pos x="3" y="448"/>
                  </a:cxn>
                  <a:cxn ang="0">
                    <a:pos x="0" y="498"/>
                  </a:cxn>
                  <a:cxn ang="0">
                    <a:pos x="3" y="550"/>
                  </a:cxn>
                  <a:cxn ang="0">
                    <a:pos x="9" y="600"/>
                  </a:cxn>
                  <a:cxn ang="0">
                    <a:pos x="21" y="646"/>
                  </a:cxn>
                  <a:cxn ang="0">
                    <a:pos x="38" y="693"/>
                  </a:cxn>
                  <a:cxn ang="0">
                    <a:pos x="58" y="735"/>
                  </a:cxn>
                  <a:cxn ang="0">
                    <a:pos x="81" y="778"/>
                  </a:cxn>
                  <a:cxn ang="0">
                    <a:pos x="140" y="850"/>
                  </a:cxn>
                  <a:cxn ang="0">
                    <a:pos x="213" y="911"/>
                  </a:cxn>
                  <a:cxn ang="0">
                    <a:pos x="295" y="958"/>
                  </a:cxn>
                  <a:cxn ang="0">
                    <a:pos x="384" y="988"/>
                  </a:cxn>
                  <a:cxn ang="0">
                    <a:pos x="457" y="997"/>
                  </a:cxn>
                  <a:cxn ang="0">
                    <a:pos x="506" y="997"/>
                  </a:cxn>
                  <a:cxn ang="0">
                    <a:pos x="579" y="988"/>
                  </a:cxn>
                  <a:cxn ang="0">
                    <a:pos x="668" y="958"/>
                  </a:cxn>
                  <a:cxn ang="0">
                    <a:pos x="750" y="911"/>
                  </a:cxn>
                  <a:cxn ang="0">
                    <a:pos x="823" y="850"/>
                  </a:cxn>
                  <a:cxn ang="0">
                    <a:pos x="881" y="778"/>
                  </a:cxn>
                  <a:cxn ang="0">
                    <a:pos x="904" y="735"/>
                  </a:cxn>
                  <a:cxn ang="0">
                    <a:pos x="925" y="693"/>
                  </a:cxn>
                  <a:cxn ang="0">
                    <a:pos x="942" y="646"/>
                  </a:cxn>
                  <a:cxn ang="0">
                    <a:pos x="954" y="600"/>
                  </a:cxn>
                  <a:cxn ang="0">
                    <a:pos x="960" y="550"/>
                  </a:cxn>
                  <a:cxn ang="0">
                    <a:pos x="963" y="498"/>
                  </a:cxn>
                  <a:cxn ang="0">
                    <a:pos x="960" y="448"/>
                  </a:cxn>
                  <a:cxn ang="0">
                    <a:pos x="954" y="398"/>
                  </a:cxn>
                  <a:cxn ang="0">
                    <a:pos x="942" y="351"/>
                  </a:cxn>
                  <a:cxn ang="0">
                    <a:pos x="925" y="305"/>
                  </a:cxn>
                  <a:cxn ang="0">
                    <a:pos x="904" y="262"/>
                  </a:cxn>
                  <a:cxn ang="0">
                    <a:pos x="881" y="219"/>
                  </a:cxn>
                  <a:cxn ang="0">
                    <a:pos x="823" y="147"/>
                  </a:cxn>
                  <a:cxn ang="0">
                    <a:pos x="750" y="86"/>
                  </a:cxn>
                  <a:cxn ang="0">
                    <a:pos x="668" y="39"/>
                  </a:cxn>
                  <a:cxn ang="0">
                    <a:pos x="579" y="10"/>
                  </a:cxn>
                  <a:cxn ang="0">
                    <a:pos x="506" y="0"/>
                  </a:cxn>
                </a:cxnLst>
                <a:rect l="0" t="0" r="r" b="b"/>
                <a:pathLst>
                  <a:path w="963" h="997">
                    <a:moveTo>
                      <a:pt x="481" y="0"/>
                    </a:moveTo>
                    <a:lnTo>
                      <a:pt x="457" y="0"/>
                    </a:lnTo>
                    <a:lnTo>
                      <a:pt x="432" y="2"/>
                    </a:lnTo>
                    <a:lnTo>
                      <a:pt x="384" y="10"/>
                    </a:lnTo>
                    <a:lnTo>
                      <a:pt x="338" y="23"/>
                    </a:lnTo>
                    <a:lnTo>
                      <a:pt x="295" y="39"/>
                    </a:lnTo>
                    <a:lnTo>
                      <a:pt x="251" y="60"/>
                    </a:lnTo>
                    <a:lnTo>
                      <a:pt x="213" y="86"/>
                    </a:lnTo>
                    <a:lnTo>
                      <a:pt x="176" y="114"/>
                    </a:lnTo>
                    <a:lnTo>
                      <a:pt x="140" y="147"/>
                    </a:lnTo>
                    <a:lnTo>
                      <a:pt x="109" y="182"/>
                    </a:lnTo>
                    <a:lnTo>
                      <a:pt x="81" y="219"/>
                    </a:lnTo>
                    <a:lnTo>
                      <a:pt x="69" y="240"/>
                    </a:lnTo>
                    <a:lnTo>
                      <a:pt x="58" y="262"/>
                    </a:lnTo>
                    <a:lnTo>
                      <a:pt x="48" y="282"/>
                    </a:lnTo>
                    <a:lnTo>
                      <a:pt x="38" y="305"/>
                    </a:lnTo>
                    <a:lnTo>
                      <a:pt x="29" y="327"/>
                    </a:lnTo>
                    <a:lnTo>
                      <a:pt x="21" y="351"/>
                    </a:lnTo>
                    <a:lnTo>
                      <a:pt x="15" y="373"/>
                    </a:lnTo>
                    <a:lnTo>
                      <a:pt x="9" y="398"/>
                    </a:lnTo>
                    <a:lnTo>
                      <a:pt x="6" y="424"/>
                    </a:lnTo>
                    <a:lnTo>
                      <a:pt x="3" y="448"/>
                    </a:lnTo>
                    <a:lnTo>
                      <a:pt x="0" y="474"/>
                    </a:lnTo>
                    <a:lnTo>
                      <a:pt x="0" y="498"/>
                    </a:lnTo>
                    <a:lnTo>
                      <a:pt x="0" y="524"/>
                    </a:lnTo>
                    <a:lnTo>
                      <a:pt x="3" y="550"/>
                    </a:lnTo>
                    <a:lnTo>
                      <a:pt x="6" y="574"/>
                    </a:lnTo>
                    <a:lnTo>
                      <a:pt x="9" y="600"/>
                    </a:lnTo>
                    <a:lnTo>
                      <a:pt x="15" y="624"/>
                    </a:lnTo>
                    <a:lnTo>
                      <a:pt x="21" y="646"/>
                    </a:lnTo>
                    <a:lnTo>
                      <a:pt x="29" y="670"/>
                    </a:lnTo>
                    <a:lnTo>
                      <a:pt x="38" y="693"/>
                    </a:lnTo>
                    <a:lnTo>
                      <a:pt x="48" y="715"/>
                    </a:lnTo>
                    <a:lnTo>
                      <a:pt x="58" y="735"/>
                    </a:lnTo>
                    <a:lnTo>
                      <a:pt x="69" y="757"/>
                    </a:lnTo>
                    <a:lnTo>
                      <a:pt x="81" y="778"/>
                    </a:lnTo>
                    <a:lnTo>
                      <a:pt x="109" y="815"/>
                    </a:lnTo>
                    <a:lnTo>
                      <a:pt x="140" y="850"/>
                    </a:lnTo>
                    <a:lnTo>
                      <a:pt x="176" y="884"/>
                    </a:lnTo>
                    <a:lnTo>
                      <a:pt x="213" y="911"/>
                    </a:lnTo>
                    <a:lnTo>
                      <a:pt x="251" y="937"/>
                    </a:lnTo>
                    <a:lnTo>
                      <a:pt x="295" y="958"/>
                    </a:lnTo>
                    <a:lnTo>
                      <a:pt x="338" y="975"/>
                    </a:lnTo>
                    <a:lnTo>
                      <a:pt x="384" y="988"/>
                    </a:lnTo>
                    <a:lnTo>
                      <a:pt x="432" y="995"/>
                    </a:lnTo>
                    <a:lnTo>
                      <a:pt x="457" y="997"/>
                    </a:lnTo>
                    <a:lnTo>
                      <a:pt x="481" y="997"/>
                    </a:lnTo>
                    <a:lnTo>
                      <a:pt x="506" y="997"/>
                    </a:lnTo>
                    <a:lnTo>
                      <a:pt x="531" y="995"/>
                    </a:lnTo>
                    <a:lnTo>
                      <a:pt x="579" y="988"/>
                    </a:lnTo>
                    <a:lnTo>
                      <a:pt x="625" y="975"/>
                    </a:lnTo>
                    <a:lnTo>
                      <a:pt x="668" y="958"/>
                    </a:lnTo>
                    <a:lnTo>
                      <a:pt x="711" y="937"/>
                    </a:lnTo>
                    <a:lnTo>
                      <a:pt x="750" y="911"/>
                    </a:lnTo>
                    <a:lnTo>
                      <a:pt x="787" y="884"/>
                    </a:lnTo>
                    <a:lnTo>
                      <a:pt x="823" y="850"/>
                    </a:lnTo>
                    <a:lnTo>
                      <a:pt x="854" y="815"/>
                    </a:lnTo>
                    <a:lnTo>
                      <a:pt x="881" y="778"/>
                    </a:lnTo>
                    <a:lnTo>
                      <a:pt x="894" y="757"/>
                    </a:lnTo>
                    <a:lnTo>
                      <a:pt x="904" y="735"/>
                    </a:lnTo>
                    <a:lnTo>
                      <a:pt x="915" y="715"/>
                    </a:lnTo>
                    <a:lnTo>
                      <a:pt x="925" y="693"/>
                    </a:lnTo>
                    <a:lnTo>
                      <a:pt x="934" y="670"/>
                    </a:lnTo>
                    <a:lnTo>
                      <a:pt x="942" y="646"/>
                    </a:lnTo>
                    <a:lnTo>
                      <a:pt x="948" y="624"/>
                    </a:lnTo>
                    <a:lnTo>
                      <a:pt x="954" y="600"/>
                    </a:lnTo>
                    <a:lnTo>
                      <a:pt x="957" y="574"/>
                    </a:lnTo>
                    <a:lnTo>
                      <a:pt x="960" y="550"/>
                    </a:lnTo>
                    <a:lnTo>
                      <a:pt x="963" y="524"/>
                    </a:lnTo>
                    <a:lnTo>
                      <a:pt x="963" y="498"/>
                    </a:lnTo>
                    <a:lnTo>
                      <a:pt x="963" y="474"/>
                    </a:lnTo>
                    <a:lnTo>
                      <a:pt x="960" y="448"/>
                    </a:lnTo>
                    <a:lnTo>
                      <a:pt x="957" y="424"/>
                    </a:lnTo>
                    <a:lnTo>
                      <a:pt x="954" y="398"/>
                    </a:lnTo>
                    <a:lnTo>
                      <a:pt x="948" y="373"/>
                    </a:lnTo>
                    <a:lnTo>
                      <a:pt x="942" y="351"/>
                    </a:lnTo>
                    <a:lnTo>
                      <a:pt x="934" y="327"/>
                    </a:lnTo>
                    <a:lnTo>
                      <a:pt x="925" y="305"/>
                    </a:lnTo>
                    <a:lnTo>
                      <a:pt x="915" y="282"/>
                    </a:lnTo>
                    <a:lnTo>
                      <a:pt x="904" y="262"/>
                    </a:lnTo>
                    <a:lnTo>
                      <a:pt x="894" y="240"/>
                    </a:lnTo>
                    <a:lnTo>
                      <a:pt x="881" y="219"/>
                    </a:lnTo>
                    <a:lnTo>
                      <a:pt x="854" y="182"/>
                    </a:lnTo>
                    <a:lnTo>
                      <a:pt x="823" y="147"/>
                    </a:lnTo>
                    <a:lnTo>
                      <a:pt x="787" y="114"/>
                    </a:lnTo>
                    <a:lnTo>
                      <a:pt x="750" y="86"/>
                    </a:lnTo>
                    <a:lnTo>
                      <a:pt x="711" y="60"/>
                    </a:lnTo>
                    <a:lnTo>
                      <a:pt x="668" y="39"/>
                    </a:lnTo>
                    <a:lnTo>
                      <a:pt x="625" y="23"/>
                    </a:lnTo>
                    <a:lnTo>
                      <a:pt x="579" y="10"/>
                    </a:lnTo>
                    <a:lnTo>
                      <a:pt x="531" y="2"/>
                    </a:lnTo>
                    <a:lnTo>
                      <a:pt x="506" y="0"/>
                    </a:lnTo>
                    <a:lnTo>
                      <a:pt x="481" y="0"/>
                    </a:lnTo>
                    <a:close/>
                  </a:path>
                </a:pathLst>
              </a:custGeom>
              <a:solidFill>
                <a:schemeClr val="tx2">
                  <a:lumMod val="50000"/>
                  <a:lumOff val="50000"/>
                </a:schemeClr>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grpSp>
        <p:sp>
          <p:nvSpPr>
            <p:cNvPr id="52" name="Rectangle 488"/>
            <p:cNvSpPr>
              <a:spLocks noChangeArrowheads="1"/>
            </p:cNvSpPr>
            <p:nvPr/>
          </p:nvSpPr>
          <p:spPr bwMode="auto">
            <a:xfrm>
              <a:off x="830" y="2526"/>
              <a:ext cx="377" cy="173"/>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COVERAGE</a:t>
              </a:r>
            </a:p>
            <a:p>
              <a:pPr algn="ctr" defTabSz="914400">
                <a:defRPr/>
              </a:pPr>
              <a:r>
                <a:rPr lang="en-US" sz="900" b="1" dirty="0">
                  <a:solidFill>
                    <a:srgbClr val="000000"/>
                  </a:solidFill>
                  <a:latin typeface="+mn-lt"/>
                  <a:cs typeface="+mn-cs"/>
                </a:rPr>
                <a:t>ANALYSIS</a:t>
              </a:r>
            </a:p>
          </p:txBody>
        </p:sp>
        <p:sp>
          <p:nvSpPr>
            <p:cNvPr id="53" name="Rectangle 489"/>
            <p:cNvSpPr>
              <a:spLocks noChangeArrowheads="1"/>
            </p:cNvSpPr>
            <p:nvPr/>
          </p:nvSpPr>
          <p:spPr bwMode="auto">
            <a:xfrm>
              <a:off x="1018" y="2615"/>
              <a:ext cx="0" cy="173"/>
            </a:xfrm>
            <a:prstGeom prst="rect">
              <a:avLst/>
            </a:prstGeom>
            <a:noFill/>
            <a:ln w="9525">
              <a:noFill/>
              <a:miter lim="800000"/>
              <a:headEnd/>
              <a:tailEnd/>
            </a:ln>
          </p:spPr>
          <p:txBody>
            <a:bodyPr wrap="none" lIns="0" tIns="0" rIns="0" bIns="0">
              <a:spAutoFit/>
            </a:bodyPr>
            <a:lstStyle/>
            <a:p>
              <a:pPr algn="ctr" defTabSz="914400">
                <a:defRPr/>
              </a:pPr>
              <a:endParaRPr lang="en-US" b="1" dirty="0">
                <a:latin typeface="+mn-lt"/>
                <a:cs typeface="+mn-cs"/>
              </a:endParaRPr>
            </a:p>
          </p:txBody>
        </p:sp>
        <p:grpSp>
          <p:nvGrpSpPr>
            <p:cNvPr id="47167" name="Group 636"/>
            <p:cNvGrpSpPr>
              <a:grpSpLocks/>
            </p:cNvGrpSpPr>
            <p:nvPr/>
          </p:nvGrpSpPr>
          <p:grpSpPr bwMode="auto">
            <a:xfrm>
              <a:off x="1820" y="3154"/>
              <a:ext cx="561" cy="566"/>
              <a:chOff x="1820" y="3154"/>
              <a:chExt cx="561" cy="566"/>
            </a:xfrm>
          </p:grpSpPr>
          <p:sp>
            <p:nvSpPr>
              <p:cNvPr id="57" name="Freeform 490"/>
              <p:cNvSpPr>
                <a:spLocks/>
              </p:cNvSpPr>
              <p:nvPr/>
            </p:nvSpPr>
            <p:spPr bwMode="auto">
              <a:xfrm>
                <a:off x="2060" y="3154"/>
                <a:ext cx="92" cy="68"/>
              </a:xfrm>
              <a:custGeom>
                <a:avLst/>
                <a:gdLst/>
                <a:ahLst/>
                <a:cxnLst>
                  <a:cxn ang="0">
                    <a:pos x="25" y="136"/>
                  </a:cxn>
                  <a:cxn ang="0">
                    <a:pos x="0" y="136"/>
                  </a:cxn>
                  <a:cxn ang="0">
                    <a:pos x="161" y="2"/>
                  </a:cxn>
                  <a:cxn ang="0">
                    <a:pos x="184" y="0"/>
                  </a:cxn>
                  <a:cxn ang="0">
                    <a:pos x="25" y="136"/>
                  </a:cxn>
                </a:cxnLst>
                <a:rect l="0" t="0" r="r" b="b"/>
                <a:pathLst>
                  <a:path w="184" h="136">
                    <a:moveTo>
                      <a:pt x="25" y="136"/>
                    </a:moveTo>
                    <a:lnTo>
                      <a:pt x="0" y="136"/>
                    </a:lnTo>
                    <a:lnTo>
                      <a:pt x="161" y="2"/>
                    </a:lnTo>
                    <a:lnTo>
                      <a:pt x="184" y="0"/>
                    </a:lnTo>
                    <a:lnTo>
                      <a:pt x="25" y="136"/>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58" name="Freeform 491"/>
              <p:cNvSpPr>
                <a:spLocks/>
              </p:cNvSpPr>
              <p:nvPr/>
            </p:nvSpPr>
            <p:spPr bwMode="auto">
              <a:xfrm>
                <a:off x="2068" y="3154"/>
                <a:ext cx="84" cy="68"/>
              </a:xfrm>
              <a:custGeom>
                <a:avLst/>
                <a:gdLst/>
                <a:ahLst/>
                <a:cxnLst>
                  <a:cxn ang="0">
                    <a:pos x="8" y="136"/>
                  </a:cxn>
                  <a:cxn ang="0">
                    <a:pos x="0" y="136"/>
                  </a:cxn>
                  <a:cxn ang="0">
                    <a:pos x="159" y="0"/>
                  </a:cxn>
                  <a:cxn ang="0">
                    <a:pos x="167" y="0"/>
                  </a:cxn>
                  <a:cxn ang="0">
                    <a:pos x="8" y="136"/>
                  </a:cxn>
                </a:cxnLst>
                <a:rect l="0" t="0" r="r" b="b"/>
                <a:pathLst>
                  <a:path w="167" h="136">
                    <a:moveTo>
                      <a:pt x="8" y="136"/>
                    </a:moveTo>
                    <a:lnTo>
                      <a:pt x="0" y="136"/>
                    </a:lnTo>
                    <a:lnTo>
                      <a:pt x="159" y="0"/>
                    </a:lnTo>
                    <a:lnTo>
                      <a:pt x="167" y="0"/>
                    </a:lnTo>
                    <a:lnTo>
                      <a:pt x="8" y="136"/>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59" name="Freeform 492"/>
              <p:cNvSpPr>
                <a:spLocks/>
              </p:cNvSpPr>
              <p:nvPr/>
            </p:nvSpPr>
            <p:spPr bwMode="auto">
              <a:xfrm>
                <a:off x="2064" y="3154"/>
                <a:ext cx="84" cy="68"/>
              </a:xfrm>
              <a:custGeom>
                <a:avLst/>
                <a:gdLst/>
                <a:ahLst/>
                <a:cxnLst>
                  <a:cxn ang="0">
                    <a:pos x="9" y="136"/>
                  </a:cxn>
                  <a:cxn ang="0">
                    <a:pos x="0" y="136"/>
                  </a:cxn>
                  <a:cxn ang="0">
                    <a:pos x="161" y="2"/>
                  </a:cxn>
                  <a:cxn ang="0">
                    <a:pos x="168" y="0"/>
                  </a:cxn>
                  <a:cxn ang="0">
                    <a:pos x="9" y="136"/>
                  </a:cxn>
                </a:cxnLst>
                <a:rect l="0" t="0" r="r" b="b"/>
                <a:pathLst>
                  <a:path w="168" h="136">
                    <a:moveTo>
                      <a:pt x="9" y="136"/>
                    </a:moveTo>
                    <a:lnTo>
                      <a:pt x="0" y="136"/>
                    </a:lnTo>
                    <a:lnTo>
                      <a:pt x="161" y="2"/>
                    </a:lnTo>
                    <a:lnTo>
                      <a:pt x="168" y="0"/>
                    </a:lnTo>
                    <a:lnTo>
                      <a:pt x="9" y="136"/>
                    </a:lnTo>
                    <a:close/>
                  </a:path>
                </a:pathLst>
              </a:custGeom>
              <a:solidFill>
                <a:srgbClr val="97973C"/>
              </a:solidFill>
              <a:ln w="9525">
                <a:noFill/>
                <a:round/>
                <a:headEnd/>
                <a:tailEnd/>
              </a:ln>
            </p:spPr>
            <p:txBody>
              <a:bodyPr/>
              <a:lstStyle/>
              <a:p>
                <a:pPr algn="ctr">
                  <a:defRPr/>
                </a:pPr>
                <a:endParaRPr lang="en-US" b="1" dirty="0">
                  <a:latin typeface="+mn-lt"/>
                  <a:cs typeface="+mn-cs"/>
                </a:endParaRPr>
              </a:p>
            </p:txBody>
          </p:sp>
          <p:sp>
            <p:nvSpPr>
              <p:cNvPr id="60" name="Freeform 493"/>
              <p:cNvSpPr>
                <a:spLocks/>
              </p:cNvSpPr>
              <p:nvPr/>
            </p:nvSpPr>
            <p:spPr bwMode="auto">
              <a:xfrm>
                <a:off x="2060" y="3155"/>
                <a:ext cx="83" cy="67"/>
              </a:xfrm>
              <a:custGeom>
                <a:avLst/>
                <a:gdLst/>
                <a:ahLst/>
                <a:cxnLst>
                  <a:cxn ang="0">
                    <a:pos x="8" y="134"/>
                  </a:cxn>
                  <a:cxn ang="0">
                    <a:pos x="0" y="134"/>
                  </a:cxn>
                  <a:cxn ang="0">
                    <a:pos x="161" y="0"/>
                  </a:cxn>
                  <a:cxn ang="0">
                    <a:pos x="169" y="0"/>
                  </a:cxn>
                  <a:cxn ang="0">
                    <a:pos x="8" y="134"/>
                  </a:cxn>
                </a:cxnLst>
                <a:rect l="0" t="0" r="r" b="b"/>
                <a:pathLst>
                  <a:path w="169" h="134">
                    <a:moveTo>
                      <a:pt x="8" y="134"/>
                    </a:moveTo>
                    <a:lnTo>
                      <a:pt x="0" y="134"/>
                    </a:lnTo>
                    <a:lnTo>
                      <a:pt x="161" y="0"/>
                    </a:lnTo>
                    <a:lnTo>
                      <a:pt x="169" y="0"/>
                    </a:lnTo>
                    <a:lnTo>
                      <a:pt x="8" y="134"/>
                    </a:lnTo>
                    <a:close/>
                  </a:path>
                </a:pathLst>
              </a:custGeom>
              <a:solidFill>
                <a:srgbClr val="98983C"/>
              </a:solidFill>
              <a:ln w="9525">
                <a:noFill/>
                <a:round/>
                <a:headEnd/>
                <a:tailEnd/>
              </a:ln>
            </p:spPr>
            <p:txBody>
              <a:bodyPr/>
              <a:lstStyle/>
              <a:p>
                <a:pPr algn="ctr">
                  <a:defRPr/>
                </a:pPr>
                <a:endParaRPr lang="en-US" b="1" dirty="0">
                  <a:latin typeface="+mn-lt"/>
                  <a:cs typeface="+mn-cs"/>
                </a:endParaRPr>
              </a:p>
            </p:txBody>
          </p:sp>
          <p:sp>
            <p:nvSpPr>
              <p:cNvPr id="61" name="Freeform 494"/>
              <p:cNvSpPr>
                <a:spLocks/>
              </p:cNvSpPr>
              <p:nvPr/>
            </p:nvSpPr>
            <p:spPr bwMode="auto">
              <a:xfrm>
                <a:off x="2047" y="3155"/>
                <a:ext cx="93" cy="68"/>
              </a:xfrm>
              <a:custGeom>
                <a:avLst/>
                <a:gdLst/>
                <a:ahLst/>
                <a:cxnLst>
                  <a:cxn ang="0">
                    <a:pos x="26" y="134"/>
                  </a:cxn>
                  <a:cxn ang="0">
                    <a:pos x="0" y="135"/>
                  </a:cxn>
                  <a:cxn ang="0">
                    <a:pos x="164" y="2"/>
                  </a:cxn>
                  <a:cxn ang="0">
                    <a:pos x="187" y="0"/>
                  </a:cxn>
                  <a:cxn ang="0">
                    <a:pos x="26" y="134"/>
                  </a:cxn>
                </a:cxnLst>
                <a:rect l="0" t="0" r="r" b="b"/>
                <a:pathLst>
                  <a:path w="187" h="135">
                    <a:moveTo>
                      <a:pt x="26" y="134"/>
                    </a:moveTo>
                    <a:lnTo>
                      <a:pt x="0" y="135"/>
                    </a:lnTo>
                    <a:lnTo>
                      <a:pt x="164" y="2"/>
                    </a:lnTo>
                    <a:lnTo>
                      <a:pt x="187" y="0"/>
                    </a:lnTo>
                    <a:lnTo>
                      <a:pt x="26" y="134"/>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62" name="Freeform 495"/>
              <p:cNvSpPr>
                <a:spLocks/>
              </p:cNvSpPr>
              <p:nvPr/>
            </p:nvSpPr>
            <p:spPr bwMode="auto">
              <a:xfrm>
                <a:off x="2058" y="3155"/>
                <a:ext cx="83" cy="68"/>
              </a:xfrm>
              <a:custGeom>
                <a:avLst/>
                <a:gdLst/>
                <a:ahLst/>
                <a:cxnLst>
                  <a:cxn ang="0">
                    <a:pos x="6" y="134"/>
                  </a:cxn>
                  <a:cxn ang="0">
                    <a:pos x="0" y="135"/>
                  </a:cxn>
                  <a:cxn ang="0">
                    <a:pos x="161" y="0"/>
                  </a:cxn>
                  <a:cxn ang="0">
                    <a:pos x="167" y="0"/>
                  </a:cxn>
                  <a:cxn ang="0">
                    <a:pos x="6" y="134"/>
                  </a:cxn>
                </a:cxnLst>
                <a:rect l="0" t="0" r="r" b="b"/>
                <a:pathLst>
                  <a:path w="167" h="135">
                    <a:moveTo>
                      <a:pt x="6" y="134"/>
                    </a:moveTo>
                    <a:lnTo>
                      <a:pt x="0" y="135"/>
                    </a:lnTo>
                    <a:lnTo>
                      <a:pt x="161" y="0"/>
                    </a:lnTo>
                    <a:lnTo>
                      <a:pt x="167" y="0"/>
                    </a:lnTo>
                    <a:lnTo>
                      <a:pt x="6" y="134"/>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63" name="Freeform 496"/>
              <p:cNvSpPr>
                <a:spLocks/>
              </p:cNvSpPr>
              <p:nvPr/>
            </p:nvSpPr>
            <p:spPr bwMode="auto">
              <a:xfrm>
                <a:off x="2053" y="3155"/>
                <a:ext cx="84" cy="68"/>
              </a:xfrm>
              <a:custGeom>
                <a:avLst/>
                <a:gdLst/>
                <a:ahLst/>
                <a:cxnLst>
                  <a:cxn ang="0">
                    <a:pos x="8" y="135"/>
                  </a:cxn>
                  <a:cxn ang="0">
                    <a:pos x="0" y="135"/>
                  </a:cxn>
                  <a:cxn ang="0">
                    <a:pos x="164" y="0"/>
                  </a:cxn>
                  <a:cxn ang="0">
                    <a:pos x="169" y="0"/>
                  </a:cxn>
                  <a:cxn ang="0">
                    <a:pos x="8" y="135"/>
                  </a:cxn>
                </a:cxnLst>
                <a:rect l="0" t="0" r="r" b="b"/>
                <a:pathLst>
                  <a:path w="169" h="135">
                    <a:moveTo>
                      <a:pt x="8" y="135"/>
                    </a:moveTo>
                    <a:lnTo>
                      <a:pt x="0" y="135"/>
                    </a:lnTo>
                    <a:lnTo>
                      <a:pt x="164" y="0"/>
                    </a:lnTo>
                    <a:lnTo>
                      <a:pt x="169" y="0"/>
                    </a:lnTo>
                    <a:lnTo>
                      <a:pt x="8" y="135"/>
                    </a:lnTo>
                    <a:close/>
                  </a:path>
                </a:pathLst>
              </a:custGeom>
              <a:solidFill>
                <a:srgbClr val="9B9B3D"/>
              </a:solidFill>
              <a:ln w="9525">
                <a:noFill/>
                <a:round/>
                <a:headEnd/>
                <a:tailEnd/>
              </a:ln>
            </p:spPr>
            <p:txBody>
              <a:bodyPr/>
              <a:lstStyle/>
              <a:p>
                <a:pPr algn="ctr">
                  <a:defRPr/>
                </a:pPr>
                <a:endParaRPr lang="en-US" b="1" dirty="0">
                  <a:latin typeface="+mn-lt"/>
                  <a:cs typeface="+mn-cs"/>
                </a:endParaRPr>
              </a:p>
            </p:txBody>
          </p:sp>
          <p:sp>
            <p:nvSpPr>
              <p:cNvPr id="64" name="Freeform 497"/>
              <p:cNvSpPr>
                <a:spLocks/>
              </p:cNvSpPr>
              <p:nvPr/>
            </p:nvSpPr>
            <p:spPr bwMode="auto">
              <a:xfrm>
                <a:off x="2051" y="3155"/>
                <a:ext cx="83" cy="68"/>
              </a:xfrm>
              <a:custGeom>
                <a:avLst/>
                <a:gdLst/>
                <a:ahLst/>
                <a:cxnLst>
                  <a:cxn ang="0">
                    <a:pos x="6" y="135"/>
                  </a:cxn>
                  <a:cxn ang="0">
                    <a:pos x="0" y="135"/>
                  </a:cxn>
                  <a:cxn ang="0">
                    <a:pos x="164" y="0"/>
                  </a:cxn>
                  <a:cxn ang="0">
                    <a:pos x="170" y="0"/>
                  </a:cxn>
                  <a:cxn ang="0">
                    <a:pos x="6" y="135"/>
                  </a:cxn>
                </a:cxnLst>
                <a:rect l="0" t="0" r="r" b="b"/>
                <a:pathLst>
                  <a:path w="170" h="135">
                    <a:moveTo>
                      <a:pt x="6" y="135"/>
                    </a:moveTo>
                    <a:lnTo>
                      <a:pt x="0" y="135"/>
                    </a:lnTo>
                    <a:lnTo>
                      <a:pt x="164" y="0"/>
                    </a:lnTo>
                    <a:lnTo>
                      <a:pt x="170" y="0"/>
                    </a:lnTo>
                    <a:lnTo>
                      <a:pt x="6" y="135"/>
                    </a:lnTo>
                    <a:close/>
                  </a:path>
                </a:pathLst>
              </a:custGeom>
              <a:solidFill>
                <a:srgbClr val="9C9C3E"/>
              </a:solidFill>
              <a:ln w="9525">
                <a:noFill/>
                <a:round/>
                <a:headEnd/>
                <a:tailEnd/>
              </a:ln>
            </p:spPr>
            <p:txBody>
              <a:bodyPr/>
              <a:lstStyle/>
              <a:p>
                <a:pPr algn="ctr">
                  <a:defRPr/>
                </a:pPr>
                <a:endParaRPr lang="en-US" b="1" dirty="0">
                  <a:latin typeface="+mn-lt"/>
                  <a:cs typeface="+mn-cs"/>
                </a:endParaRPr>
              </a:p>
            </p:txBody>
          </p:sp>
          <p:sp>
            <p:nvSpPr>
              <p:cNvPr id="65" name="Freeform 498"/>
              <p:cNvSpPr>
                <a:spLocks/>
              </p:cNvSpPr>
              <p:nvPr/>
            </p:nvSpPr>
            <p:spPr bwMode="auto">
              <a:xfrm>
                <a:off x="2047" y="3155"/>
                <a:ext cx="84" cy="68"/>
              </a:xfrm>
              <a:custGeom>
                <a:avLst/>
                <a:gdLst/>
                <a:ahLst/>
                <a:cxnLst>
                  <a:cxn ang="0">
                    <a:pos x="6" y="135"/>
                  </a:cxn>
                  <a:cxn ang="0">
                    <a:pos x="0" y="135"/>
                  </a:cxn>
                  <a:cxn ang="0">
                    <a:pos x="164" y="2"/>
                  </a:cxn>
                  <a:cxn ang="0">
                    <a:pos x="170" y="0"/>
                  </a:cxn>
                  <a:cxn ang="0">
                    <a:pos x="6" y="135"/>
                  </a:cxn>
                </a:cxnLst>
                <a:rect l="0" t="0" r="r" b="b"/>
                <a:pathLst>
                  <a:path w="170" h="135">
                    <a:moveTo>
                      <a:pt x="6" y="135"/>
                    </a:moveTo>
                    <a:lnTo>
                      <a:pt x="0" y="135"/>
                    </a:lnTo>
                    <a:lnTo>
                      <a:pt x="164" y="2"/>
                    </a:lnTo>
                    <a:lnTo>
                      <a:pt x="170" y="0"/>
                    </a:lnTo>
                    <a:lnTo>
                      <a:pt x="6" y="135"/>
                    </a:lnTo>
                    <a:close/>
                  </a:path>
                </a:pathLst>
              </a:custGeom>
              <a:solidFill>
                <a:srgbClr val="9D9D3E"/>
              </a:solidFill>
              <a:ln w="9525">
                <a:noFill/>
                <a:round/>
                <a:headEnd/>
                <a:tailEnd/>
              </a:ln>
            </p:spPr>
            <p:txBody>
              <a:bodyPr/>
              <a:lstStyle/>
              <a:p>
                <a:pPr algn="ctr">
                  <a:defRPr/>
                </a:pPr>
                <a:endParaRPr lang="en-US" b="1" dirty="0">
                  <a:latin typeface="+mn-lt"/>
                  <a:cs typeface="+mn-cs"/>
                </a:endParaRPr>
              </a:p>
            </p:txBody>
          </p:sp>
          <p:sp>
            <p:nvSpPr>
              <p:cNvPr id="66" name="Freeform 499"/>
              <p:cNvSpPr>
                <a:spLocks/>
              </p:cNvSpPr>
              <p:nvPr/>
            </p:nvSpPr>
            <p:spPr bwMode="auto">
              <a:xfrm>
                <a:off x="2022" y="3156"/>
                <a:ext cx="105" cy="70"/>
              </a:xfrm>
              <a:custGeom>
                <a:avLst/>
                <a:gdLst/>
                <a:ahLst/>
                <a:cxnLst>
                  <a:cxn ang="0">
                    <a:pos x="49" y="133"/>
                  </a:cxn>
                  <a:cxn ang="0">
                    <a:pos x="0" y="141"/>
                  </a:cxn>
                  <a:cxn ang="0">
                    <a:pos x="168" y="5"/>
                  </a:cxn>
                  <a:cxn ang="0">
                    <a:pos x="213" y="0"/>
                  </a:cxn>
                  <a:cxn ang="0">
                    <a:pos x="49" y="133"/>
                  </a:cxn>
                </a:cxnLst>
                <a:rect l="0" t="0" r="r" b="b"/>
                <a:pathLst>
                  <a:path w="213" h="141">
                    <a:moveTo>
                      <a:pt x="49" y="133"/>
                    </a:moveTo>
                    <a:lnTo>
                      <a:pt x="0" y="141"/>
                    </a:lnTo>
                    <a:lnTo>
                      <a:pt x="168" y="5"/>
                    </a:lnTo>
                    <a:lnTo>
                      <a:pt x="213" y="0"/>
                    </a:lnTo>
                    <a:lnTo>
                      <a:pt x="49" y="133"/>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67" name="Freeform 500"/>
              <p:cNvSpPr>
                <a:spLocks/>
              </p:cNvSpPr>
              <p:nvPr/>
            </p:nvSpPr>
            <p:spPr bwMode="auto">
              <a:xfrm>
                <a:off x="2042" y="3156"/>
                <a:ext cx="86" cy="68"/>
              </a:xfrm>
              <a:custGeom>
                <a:avLst/>
                <a:gdLst/>
                <a:ahLst/>
                <a:cxnLst>
                  <a:cxn ang="0">
                    <a:pos x="9" y="133"/>
                  </a:cxn>
                  <a:cxn ang="0">
                    <a:pos x="0" y="135"/>
                  </a:cxn>
                  <a:cxn ang="0">
                    <a:pos x="163" y="0"/>
                  </a:cxn>
                  <a:cxn ang="0">
                    <a:pos x="173" y="0"/>
                  </a:cxn>
                  <a:cxn ang="0">
                    <a:pos x="9" y="133"/>
                  </a:cxn>
                </a:cxnLst>
                <a:rect l="0" t="0" r="r" b="b"/>
                <a:pathLst>
                  <a:path w="173" h="135">
                    <a:moveTo>
                      <a:pt x="9" y="133"/>
                    </a:moveTo>
                    <a:lnTo>
                      <a:pt x="0" y="135"/>
                    </a:lnTo>
                    <a:lnTo>
                      <a:pt x="163" y="0"/>
                    </a:lnTo>
                    <a:lnTo>
                      <a:pt x="173" y="0"/>
                    </a:lnTo>
                    <a:lnTo>
                      <a:pt x="9" y="133"/>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68" name="Freeform 501"/>
              <p:cNvSpPr>
                <a:spLocks/>
              </p:cNvSpPr>
              <p:nvPr/>
            </p:nvSpPr>
            <p:spPr bwMode="auto">
              <a:xfrm>
                <a:off x="2037" y="3156"/>
                <a:ext cx="88" cy="69"/>
              </a:xfrm>
              <a:custGeom>
                <a:avLst/>
                <a:gdLst/>
                <a:ahLst/>
                <a:cxnLst>
                  <a:cxn ang="0">
                    <a:pos x="11" y="135"/>
                  </a:cxn>
                  <a:cxn ang="0">
                    <a:pos x="0" y="137"/>
                  </a:cxn>
                  <a:cxn ang="0">
                    <a:pos x="165" y="2"/>
                  </a:cxn>
                  <a:cxn ang="0">
                    <a:pos x="174" y="0"/>
                  </a:cxn>
                  <a:cxn ang="0">
                    <a:pos x="11" y="135"/>
                  </a:cxn>
                </a:cxnLst>
                <a:rect l="0" t="0" r="r" b="b"/>
                <a:pathLst>
                  <a:path w="174" h="137">
                    <a:moveTo>
                      <a:pt x="11" y="135"/>
                    </a:moveTo>
                    <a:lnTo>
                      <a:pt x="0" y="137"/>
                    </a:lnTo>
                    <a:lnTo>
                      <a:pt x="165" y="2"/>
                    </a:lnTo>
                    <a:lnTo>
                      <a:pt x="174" y="0"/>
                    </a:lnTo>
                    <a:lnTo>
                      <a:pt x="11"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69" name="Freeform 502"/>
              <p:cNvSpPr>
                <a:spLocks/>
              </p:cNvSpPr>
              <p:nvPr/>
            </p:nvSpPr>
            <p:spPr bwMode="auto">
              <a:xfrm>
                <a:off x="2032" y="3157"/>
                <a:ext cx="87" cy="69"/>
              </a:xfrm>
              <a:custGeom>
                <a:avLst/>
                <a:gdLst/>
                <a:ahLst/>
                <a:cxnLst>
                  <a:cxn ang="0">
                    <a:pos x="9" y="135"/>
                  </a:cxn>
                  <a:cxn ang="0">
                    <a:pos x="0" y="137"/>
                  </a:cxn>
                  <a:cxn ang="0">
                    <a:pos x="165" y="2"/>
                  </a:cxn>
                  <a:cxn ang="0">
                    <a:pos x="174" y="0"/>
                  </a:cxn>
                  <a:cxn ang="0">
                    <a:pos x="9" y="135"/>
                  </a:cxn>
                </a:cxnLst>
                <a:rect l="0" t="0" r="r" b="b"/>
                <a:pathLst>
                  <a:path w="174" h="137">
                    <a:moveTo>
                      <a:pt x="9" y="135"/>
                    </a:moveTo>
                    <a:lnTo>
                      <a:pt x="0" y="137"/>
                    </a:lnTo>
                    <a:lnTo>
                      <a:pt x="165" y="2"/>
                    </a:lnTo>
                    <a:lnTo>
                      <a:pt x="174" y="0"/>
                    </a:lnTo>
                    <a:lnTo>
                      <a:pt x="9" y="135"/>
                    </a:lnTo>
                    <a:close/>
                  </a:path>
                </a:pathLst>
              </a:custGeom>
              <a:solidFill>
                <a:srgbClr val="9F9F3F"/>
              </a:solidFill>
              <a:ln w="9525">
                <a:noFill/>
                <a:round/>
                <a:headEnd/>
                <a:tailEnd/>
              </a:ln>
            </p:spPr>
            <p:txBody>
              <a:bodyPr/>
              <a:lstStyle/>
              <a:p>
                <a:pPr algn="ctr">
                  <a:defRPr/>
                </a:pPr>
                <a:endParaRPr lang="en-US" b="1" dirty="0">
                  <a:latin typeface="+mn-lt"/>
                  <a:cs typeface="+mn-cs"/>
                </a:endParaRPr>
              </a:p>
            </p:txBody>
          </p:sp>
          <p:sp>
            <p:nvSpPr>
              <p:cNvPr id="70" name="Freeform 503"/>
              <p:cNvSpPr>
                <a:spLocks/>
              </p:cNvSpPr>
              <p:nvPr/>
            </p:nvSpPr>
            <p:spPr bwMode="auto">
              <a:xfrm>
                <a:off x="2026" y="3158"/>
                <a:ext cx="88" cy="68"/>
              </a:xfrm>
              <a:custGeom>
                <a:avLst/>
                <a:gdLst/>
                <a:ahLst/>
                <a:cxnLst>
                  <a:cxn ang="0">
                    <a:pos x="11" y="135"/>
                  </a:cxn>
                  <a:cxn ang="0">
                    <a:pos x="0" y="137"/>
                  </a:cxn>
                  <a:cxn ang="0">
                    <a:pos x="167" y="1"/>
                  </a:cxn>
                  <a:cxn ang="0">
                    <a:pos x="176" y="0"/>
                  </a:cxn>
                  <a:cxn ang="0">
                    <a:pos x="11" y="135"/>
                  </a:cxn>
                </a:cxnLst>
                <a:rect l="0" t="0" r="r" b="b"/>
                <a:pathLst>
                  <a:path w="176" h="137">
                    <a:moveTo>
                      <a:pt x="11" y="135"/>
                    </a:moveTo>
                    <a:lnTo>
                      <a:pt x="0" y="137"/>
                    </a:lnTo>
                    <a:lnTo>
                      <a:pt x="167" y="1"/>
                    </a:lnTo>
                    <a:lnTo>
                      <a:pt x="176" y="0"/>
                    </a:lnTo>
                    <a:lnTo>
                      <a:pt x="11" y="135"/>
                    </a:lnTo>
                    <a:close/>
                  </a:path>
                </a:pathLst>
              </a:custGeom>
              <a:solidFill>
                <a:srgbClr val="A0A040"/>
              </a:solidFill>
              <a:ln w="9525">
                <a:noFill/>
                <a:round/>
                <a:headEnd/>
                <a:tailEnd/>
              </a:ln>
            </p:spPr>
            <p:txBody>
              <a:bodyPr/>
              <a:lstStyle/>
              <a:p>
                <a:pPr algn="ctr">
                  <a:defRPr/>
                </a:pPr>
                <a:endParaRPr lang="en-US" b="1" dirty="0">
                  <a:latin typeface="+mn-lt"/>
                  <a:cs typeface="+mn-cs"/>
                </a:endParaRPr>
              </a:p>
            </p:txBody>
          </p:sp>
          <p:sp>
            <p:nvSpPr>
              <p:cNvPr id="71" name="Freeform 504"/>
              <p:cNvSpPr>
                <a:spLocks/>
              </p:cNvSpPr>
              <p:nvPr/>
            </p:nvSpPr>
            <p:spPr bwMode="auto">
              <a:xfrm>
                <a:off x="2022" y="3159"/>
                <a:ext cx="88" cy="67"/>
              </a:xfrm>
              <a:custGeom>
                <a:avLst/>
                <a:gdLst/>
                <a:ahLst/>
                <a:cxnLst>
                  <a:cxn ang="0">
                    <a:pos x="9" y="136"/>
                  </a:cxn>
                  <a:cxn ang="0">
                    <a:pos x="0" y="136"/>
                  </a:cxn>
                  <a:cxn ang="0">
                    <a:pos x="168" y="0"/>
                  </a:cxn>
                  <a:cxn ang="0">
                    <a:pos x="176" y="0"/>
                  </a:cxn>
                  <a:cxn ang="0">
                    <a:pos x="9" y="136"/>
                  </a:cxn>
                </a:cxnLst>
                <a:rect l="0" t="0" r="r" b="b"/>
                <a:pathLst>
                  <a:path w="176" h="136">
                    <a:moveTo>
                      <a:pt x="9" y="136"/>
                    </a:moveTo>
                    <a:lnTo>
                      <a:pt x="0" y="136"/>
                    </a:lnTo>
                    <a:lnTo>
                      <a:pt x="168" y="0"/>
                    </a:lnTo>
                    <a:lnTo>
                      <a:pt x="176" y="0"/>
                    </a:lnTo>
                    <a:lnTo>
                      <a:pt x="9" y="136"/>
                    </a:lnTo>
                    <a:close/>
                  </a:path>
                </a:pathLst>
              </a:custGeom>
              <a:solidFill>
                <a:srgbClr val="A1A140"/>
              </a:solidFill>
              <a:ln w="9525">
                <a:noFill/>
                <a:round/>
                <a:headEnd/>
                <a:tailEnd/>
              </a:ln>
            </p:spPr>
            <p:txBody>
              <a:bodyPr/>
              <a:lstStyle/>
              <a:p>
                <a:pPr algn="ctr">
                  <a:defRPr/>
                </a:pPr>
                <a:endParaRPr lang="en-US" b="1" dirty="0">
                  <a:latin typeface="+mn-lt"/>
                  <a:cs typeface="+mn-cs"/>
                </a:endParaRPr>
              </a:p>
            </p:txBody>
          </p:sp>
          <p:sp>
            <p:nvSpPr>
              <p:cNvPr id="72" name="Freeform 505"/>
              <p:cNvSpPr>
                <a:spLocks/>
              </p:cNvSpPr>
              <p:nvPr/>
            </p:nvSpPr>
            <p:spPr bwMode="auto">
              <a:xfrm>
                <a:off x="1997" y="3159"/>
                <a:ext cx="109" cy="77"/>
              </a:xfrm>
              <a:custGeom>
                <a:avLst/>
                <a:gdLst/>
                <a:ahLst/>
                <a:cxnLst>
                  <a:cxn ang="0">
                    <a:pos x="50" y="136"/>
                  </a:cxn>
                  <a:cxn ang="0">
                    <a:pos x="0" y="149"/>
                  </a:cxn>
                  <a:cxn ang="0">
                    <a:pos x="173" y="12"/>
                  </a:cxn>
                  <a:cxn ang="0">
                    <a:pos x="218" y="0"/>
                  </a:cxn>
                  <a:cxn ang="0">
                    <a:pos x="50" y="136"/>
                  </a:cxn>
                </a:cxnLst>
                <a:rect l="0" t="0" r="r" b="b"/>
                <a:pathLst>
                  <a:path w="218" h="149">
                    <a:moveTo>
                      <a:pt x="50" y="136"/>
                    </a:moveTo>
                    <a:lnTo>
                      <a:pt x="0" y="149"/>
                    </a:lnTo>
                    <a:lnTo>
                      <a:pt x="173" y="12"/>
                    </a:lnTo>
                    <a:lnTo>
                      <a:pt x="218" y="0"/>
                    </a:lnTo>
                    <a:lnTo>
                      <a:pt x="50" y="136"/>
                    </a:lnTo>
                    <a:close/>
                  </a:path>
                </a:pathLst>
              </a:custGeom>
              <a:solidFill>
                <a:srgbClr val="A3A341"/>
              </a:solidFill>
              <a:ln w="9525">
                <a:noFill/>
                <a:round/>
                <a:headEnd/>
                <a:tailEnd/>
              </a:ln>
            </p:spPr>
            <p:txBody>
              <a:bodyPr/>
              <a:lstStyle/>
              <a:p>
                <a:pPr algn="ctr">
                  <a:defRPr/>
                </a:pPr>
                <a:endParaRPr lang="en-US" b="1" dirty="0">
                  <a:latin typeface="+mn-lt"/>
                  <a:cs typeface="+mn-cs"/>
                </a:endParaRPr>
              </a:p>
            </p:txBody>
          </p:sp>
          <p:sp>
            <p:nvSpPr>
              <p:cNvPr id="73" name="Freeform 506"/>
              <p:cNvSpPr>
                <a:spLocks/>
              </p:cNvSpPr>
              <p:nvPr/>
            </p:nvSpPr>
            <p:spPr bwMode="auto">
              <a:xfrm>
                <a:off x="2017" y="3159"/>
                <a:ext cx="89" cy="69"/>
              </a:xfrm>
              <a:custGeom>
                <a:avLst/>
                <a:gdLst/>
                <a:ahLst/>
                <a:cxnLst>
                  <a:cxn ang="0">
                    <a:pos x="10" y="136"/>
                  </a:cxn>
                  <a:cxn ang="0">
                    <a:pos x="0" y="140"/>
                  </a:cxn>
                  <a:cxn ang="0">
                    <a:pos x="170" y="2"/>
                  </a:cxn>
                  <a:cxn ang="0">
                    <a:pos x="178" y="0"/>
                  </a:cxn>
                  <a:cxn ang="0">
                    <a:pos x="10" y="136"/>
                  </a:cxn>
                </a:cxnLst>
                <a:rect l="0" t="0" r="r" b="b"/>
                <a:pathLst>
                  <a:path w="178" h="140">
                    <a:moveTo>
                      <a:pt x="10" y="136"/>
                    </a:moveTo>
                    <a:lnTo>
                      <a:pt x="0" y="140"/>
                    </a:lnTo>
                    <a:lnTo>
                      <a:pt x="170" y="2"/>
                    </a:lnTo>
                    <a:lnTo>
                      <a:pt x="178" y="0"/>
                    </a:lnTo>
                    <a:lnTo>
                      <a:pt x="10" y="136"/>
                    </a:lnTo>
                    <a:close/>
                  </a:path>
                </a:pathLst>
              </a:custGeom>
              <a:solidFill>
                <a:srgbClr val="A3A341"/>
              </a:solidFill>
              <a:ln w="9525">
                <a:noFill/>
                <a:round/>
                <a:headEnd/>
                <a:tailEnd/>
              </a:ln>
            </p:spPr>
            <p:txBody>
              <a:bodyPr/>
              <a:lstStyle/>
              <a:p>
                <a:pPr algn="ctr">
                  <a:defRPr/>
                </a:pPr>
                <a:endParaRPr lang="en-US" b="1" dirty="0">
                  <a:latin typeface="+mn-lt"/>
                  <a:cs typeface="+mn-cs"/>
                </a:endParaRPr>
              </a:p>
            </p:txBody>
          </p:sp>
          <p:sp>
            <p:nvSpPr>
              <p:cNvPr id="74" name="Freeform 507"/>
              <p:cNvSpPr>
                <a:spLocks/>
              </p:cNvSpPr>
              <p:nvPr/>
            </p:nvSpPr>
            <p:spPr bwMode="auto">
              <a:xfrm>
                <a:off x="2013" y="3160"/>
                <a:ext cx="90" cy="69"/>
              </a:xfrm>
              <a:custGeom>
                <a:avLst/>
                <a:gdLst/>
                <a:ahLst/>
                <a:cxnLst>
                  <a:cxn ang="0">
                    <a:pos x="7" y="138"/>
                  </a:cxn>
                  <a:cxn ang="0">
                    <a:pos x="0" y="139"/>
                  </a:cxn>
                  <a:cxn ang="0">
                    <a:pos x="170" y="2"/>
                  </a:cxn>
                  <a:cxn ang="0">
                    <a:pos x="177" y="0"/>
                  </a:cxn>
                  <a:cxn ang="0">
                    <a:pos x="7" y="138"/>
                  </a:cxn>
                </a:cxnLst>
                <a:rect l="0" t="0" r="r" b="b"/>
                <a:pathLst>
                  <a:path w="177" h="139">
                    <a:moveTo>
                      <a:pt x="7" y="138"/>
                    </a:moveTo>
                    <a:lnTo>
                      <a:pt x="0" y="139"/>
                    </a:lnTo>
                    <a:lnTo>
                      <a:pt x="170" y="2"/>
                    </a:lnTo>
                    <a:lnTo>
                      <a:pt x="177" y="0"/>
                    </a:lnTo>
                    <a:lnTo>
                      <a:pt x="7" y="138"/>
                    </a:lnTo>
                    <a:close/>
                  </a:path>
                </a:pathLst>
              </a:custGeom>
              <a:solidFill>
                <a:srgbClr val="A3A341"/>
              </a:solidFill>
              <a:ln w="9525">
                <a:noFill/>
                <a:round/>
                <a:headEnd/>
                <a:tailEnd/>
              </a:ln>
            </p:spPr>
            <p:txBody>
              <a:bodyPr/>
              <a:lstStyle/>
              <a:p>
                <a:pPr algn="ctr">
                  <a:defRPr/>
                </a:pPr>
                <a:endParaRPr lang="en-US" b="1" dirty="0">
                  <a:latin typeface="+mn-lt"/>
                  <a:cs typeface="+mn-cs"/>
                </a:endParaRPr>
              </a:p>
            </p:txBody>
          </p:sp>
          <p:sp>
            <p:nvSpPr>
              <p:cNvPr id="75" name="Freeform 508"/>
              <p:cNvSpPr>
                <a:spLocks/>
              </p:cNvSpPr>
              <p:nvPr/>
            </p:nvSpPr>
            <p:spPr bwMode="auto">
              <a:xfrm>
                <a:off x="2009" y="3161"/>
                <a:ext cx="89" cy="69"/>
              </a:xfrm>
              <a:custGeom>
                <a:avLst/>
                <a:gdLst/>
                <a:ahLst/>
                <a:cxnLst>
                  <a:cxn ang="0">
                    <a:pos x="8" y="137"/>
                  </a:cxn>
                  <a:cxn ang="0">
                    <a:pos x="0" y="139"/>
                  </a:cxn>
                  <a:cxn ang="0">
                    <a:pos x="170" y="2"/>
                  </a:cxn>
                  <a:cxn ang="0">
                    <a:pos x="178" y="0"/>
                  </a:cxn>
                  <a:cxn ang="0">
                    <a:pos x="8" y="137"/>
                  </a:cxn>
                </a:cxnLst>
                <a:rect l="0" t="0" r="r" b="b"/>
                <a:pathLst>
                  <a:path w="178" h="139">
                    <a:moveTo>
                      <a:pt x="8" y="137"/>
                    </a:moveTo>
                    <a:lnTo>
                      <a:pt x="0" y="139"/>
                    </a:lnTo>
                    <a:lnTo>
                      <a:pt x="170" y="2"/>
                    </a:lnTo>
                    <a:lnTo>
                      <a:pt x="178" y="0"/>
                    </a:lnTo>
                    <a:lnTo>
                      <a:pt x="8" y="137"/>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76" name="Freeform 509"/>
              <p:cNvSpPr>
                <a:spLocks/>
              </p:cNvSpPr>
              <p:nvPr/>
            </p:nvSpPr>
            <p:spPr bwMode="auto">
              <a:xfrm>
                <a:off x="2008" y="3161"/>
                <a:ext cx="88" cy="70"/>
              </a:xfrm>
              <a:custGeom>
                <a:avLst/>
                <a:gdLst/>
                <a:ahLst/>
                <a:cxnLst>
                  <a:cxn ang="0">
                    <a:pos x="8" y="137"/>
                  </a:cxn>
                  <a:cxn ang="0">
                    <a:pos x="0" y="139"/>
                  </a:cxn>
                  <a:cxn ang="0">
                    <a:pos x="172" y="2"/>
                  </a:cxn>
                  <a:cxn ang="0">
                    <a:pos x="178" y="0"/>
                  </a:cxn>
                  <a:cxn ang="0">
                    <a:pos x="8" y="137"/>
                  </a:cxn>
                </a:cxnLst>
                <a:rect l="0" t="0" r="r" b="b"/>
                <a:pathLst>
                  <a:path w="178" h="139">
                    <a:moveTo>
                      <a:pt x="8" y="137"/>
                    </a:moveTo>
                    <a:lnTo>
                      <a:pt x="0" y="139"/>
                    </a:lnTo>
                    <a:lnTo>
                      <a:pt x="172" y="2"/>
                    </a:lnTo>
                    <a:lnTo>
                      <a:pt x="178" y="0"/>
                    </a:lnTo>
                    <a:lnTo>
                      <a:pt x="8" y="137"/>
                    </a:lnTo>
                    <a:close/>
                  </a:path>
                </a:pathLst>
              </a:custGeom>
              <a:solidFill>
                <a:srgbClr val="A5A541"/>
              </a:solidFill>
              <a:ln w="9525">
                <a:noFill/>
                <a:round/>
                <a:headEnd/>
                <a:tailEnd/>
              </a:ln>
            </p:spPr>
            <p:txBody>
              <a:bodyPr/>
              <a:lstStyle/>
              <a:p>
                <a:pPr algn="ctr">
                  <a:defRPr/>
                </a:pPr>
                <a:endParaRPr lang="en-US" b="1" dirty="0">
                  <a:latin typeface="+mn-lt"/>
                  <a:cs typeface="+mn-cs"/>
                </a:endParaRPr>
              </a:p>
            </p:txBody>
          </p:sp>
          <p:sp>
            <p:nvSpPr>
              <p:cNvPr id="77" name="Freeform 510"/>
              <p:cNvSpPr>
                <a:spLocks/>
              </p:cNvSpPr>
              <p:nvPr/>
            </p:nvSpPr>
            <p:spPr bwMode="auto">
              <a:xfrm>
                <a:off x="2002" y="3162"/>
                <a:ext cx="89" cy="70"/>
              </a:xfrm>
              <a:custGeom>
                <a:avLst/>
                <a:gdLst/>
                <a:ahLst/>
                <a:cxnLst>
                  <a:cxn ang="0">
                    <a:pos x="7" y="137"/>
                  </a:cxn>
                  <a:cxn ang="0">
                    <a:pos x="0" y="139"/>
                  </a:cxn>
                  <a:cxn ang="0">
                    <a:pos x="171" y="2"/>
                  </a:cxn>
                  <a:cxn ang="0">
                    <a:pos x="179" y="0"/>
                  </a:cxn>
                  <a:cxn ang="0">
                    <a:pos x="7" y="137"/>
                  </a:cxn>
                </a:cxnLst>
                <a:rect l="0" t="0" r="r" b="b"/>
                <a:pathLst>
                  <a:path w="179" h="139">
                    <a:moveTo>
                      <a:pt x="7" y="137"/>
                    </a:moveTo>
                    <a:lnTo>
                      <a:pt x="0" y="139"/>
                    </a:lnTo>
                    <a:lnTo>
                      <a:pt x="171" y="2"/>
                    </a:lnTo>
                    <a:lnTo>
                      <a:pt x="179" y="0"/>
                    </a:lnTo>
                    <a:lnTo>
                      <a:pt x="7" y="137"/>
                    </a:lnTo>
                    <a:close/>
                  </a:path>
                </a:pathLst>
              </a:custGeom>
              <a:solidFill>
                <a:srgbClr val="A6A642"/>
              </a:solidFill>
              <a:ln w="9525">
                <a:noFill/>
                <a:round/>
                <a:headEnd/>
                <a:tailEnd/>
              </a:ln>
            </p:spPr>
            <p:txBody>
              <a:bodyPr/>
              <a:lstStyle/>
              <a:p>
                <a:pPr algn="ctr">
                  <a:defRPr/>
                </a:pPr>
                <a:endParaRPr lang="en-US" b="1" dirty="0">
                  <a:latin typeface="+mn-lt"/>
                  <a:cs typeface="+mn-cs"/>
                </a:endParaRPr>
              </a:p>
            </p:txBody>
          </p:sp>
          <p:sp>
            <p:nvSpPr>
              <p:cNvPr id="78" name="Freeform 511"/>
              <p:cNvSpPr>
                <a:spLocks/>
              </p:cNvSpPr>
              <p:nvPr/>
            </p:nvSpPr>
            <p:spPr bwMode="auto">
              <a:xfrm>
                <a:off x="1997" y="3163"/>
                <a:ext cx="90" cy="73"/>
              </a:xfrm>
              <a:custGeom>
                <a:avLst/>
                <a:gdLst/>
                <a:ahLst/>
                <a:cxnLst>
                  <a:cxn ang="0">
                    <a:pos x="10" y="137"/>
                  </a:cxn>
                  <a:cxn ang="0">
                    <a:pos x="0" y="139"/>
                  </a:cxn>
                  <a:cxn ang="0">
                    <a:pos x="173" y="2"/>
                  </a:cxn>
                  <a:cxn ang="0">
                    <a:pos x="181" y="0"/>
                  </a:cxn>
                  <a:cxn ang="0">
                    <a:pos x="10" y="137"/>
                  </a:cxn>
                </a:cxnLst>
                <a:rect l="0" t="0" r="r" b="b"/>
                <a:pathLst>
                  <a:path w="181" h="139">
                    <a:moveTo>
                      <a:pt x="10" y="137"/>
                    </a:moveTo>
                    <a:lnTo>
                      <a:pt x="0" y="139"/>
                    </a:lnTo>
                    <a:lnTo>
                      <a:pt x="173" y="2"/>
                    </a:lnTo>
                    <a:lnTo>
                      <a:pt x="181" y="0"/>
                    </a:lnTo>
                    <a:lnTo>
                      <a:pt x="10" y="137"/>
                    </a:lnTo>
                    <a:close/>
                  </a:path>
                </a:pathLst>
              </a:custGeom>
              <a:solidFill>
                <a:srgbClr val="A7A742"/>
              </a:solidFill>
              <a:ln w="9525">
                <a:noFill/>
                <a:round/>
                <a:headEnd/>
                <a:tailEnd/>
              </a:ln>
            </p:spPr>
            <p:txBody>
              <a:bodyPr/>
              <a:lstStyle/>
              <a:p>
                <a:pPr algn="ctr">
                  <a:defRPr/>
                </a:pPr>
                <a:endParaRPr lang="en-US" b="1" dirty="0">
                  <a:latin typeface="+mn-lt"/>
                  <a:cs typeface="+mn-cs"/>
                </a:endParaRPr>
              </a:p>
            </p:txBody>
          </p:sp>
          <p:sp>
            <p:nvSpPr>
              <p:cNvPr id="79" name="Freeform 512"/>
              <p:cNvSpPr>
                <a:spLocks/>
              </p:cNvSpPr>
              <p:nvPr/>
            </p:nvSpPr>
            <p:spPr bwMode="auto">
              <a:xfrm>
                <a:off x="1974" y="3164"/>
                <a:ext cx="110" cy="79"/>
              </a:xfrm>
              <a:custGeom>
                <a:avLst/>
                <a:gdLst/>
                <a:ahLst/>
                <a:cxnLst>
                  <a:cxn ang="0">
                    <a:pos x="46" y="137"/>
                  </a:cxn>
                  <a:cxn ang="0">
                    <a:pos x="0" y="154"/>
                  </a:cxn>
                  <a:cxn ang="0">
                    <a:pos x="177" y="14"/>
                  </a:cxn>
                  <a:cxn ang="0">
                    <a:pos x="219" y="0"/>
                  </a:cxn>
                  <a:cxn ang="0">
                    <a:pos x="46" y="137"/>
                  </a:cxn>
                </a:cxnLst>
                <a:rect l="0" t="0" r="r" b="b"/>
                <a:pathLst>
                  <a:path w="219" h="154">
                    <a:moveTo>
                      <a:pt x="46" y="137"/>
                    </a:moveTo>
                    <a:lnTo>
                      <a:pt x="0" y="154"/>
                    </a:lnTo>
                    <a:lnTo>
                      <a:pt x="177" y="14"/>
                    </a:lnTo>
                    <a:lnTo>
                      <a:pt x="219" y="0"/>
                    </a:lnTo>
                    <a:lnTo>
                      <a:pt x="46" y="137"/>
                    </a:lnTo>
                    <a:close/>
                  </a:path>
                </a:pathLst>
              </a:custGeom>
              <a:solidFill>
                <a:srgbClr val="A9A943"/>
              </a:solidFill>
              <a:ln w="9525">
                <a:noFill/>
                <a:round/>
                <a:headEnd/>
                <a:tailEnd/>
              </a:ln>
            </p:spPr>
            <p:txBody>
              <a:bodyPr/>
              <a:lstStyle/>
              <a:p>
                <a:pPr algn="ctr">
                  <a:defRPr/>
                </a:pPr>
                <a:endParaRPr lang="en-US" b="1" dirty="0">
                  <a:latin typeface="+mn-lt"/>
                  <a:cs typeface="+mn-cs"/>
                </a:endParaRPr>
              </a:p>
            </p:txBody>
          </p:sp>
          <p:sp>
            <p:nvSpPr>
              <p:cNvPr id="80" name="Freeform 513"/>
              <p:cNvSpPr>
                <a:spLocks/>
              </p:cNvSpPr>
              <p:nvPr/>
            </p:nvSpPr>
            <p:spPr bwMode="auto">
              <a:xfrm>
                <a:off x="1993" y="3164"/>
                <a:ext cx="90" cy="74"/>
              </a:xfrm>
              <a:custGeom>
                <a:avLst/>
                <a:gdLst/>
                <a:ahLst/>
                <a:cxnLst>
                  <a:cxn ang="0">
                    <a:pos x="7" y="137"/>
                  </a:cxn>
                  <a:cxn ang="0">
                    <a:pos x="0" y="141"/>
                  </a:cxn>
                  <a:cxn ang="0">
                    <a:pos x="174" y="3"/>
                  </a:cxn>
                  <a:cxn ang="0">
                    <a:pos x="180" y="0"/>
                  </a:cxn>
                  <a:cxn ang="0">
                    <a:pos x="7" y="137"/>
                  </a:cxn>
                </a:cxnLst>
                <a:rect l="0" t="0" r="r" b="b"/>
                <a:pathLst>
                  <a:path w="180" h="141">
                    <a:moveTo>
                      <a:pt x="7" y="137"/>
                    </a:moveTo>
                    <a:lnTo>
                      <a:pt x="0" y="141"/>
                    </a:lnTo>
                    <a:lnTo>
                      <a:pt x="174" y="3"/>
                    </a:lnTo>
                    <a:lnTo>
                      <a:pt x="180" y="0"/>
                    </a:lnTo>
                    <a:lnTo>
                      <a:pt x="7" y="137"/>
                    </a:lnTo>
                    <a:close/>
                  </a:path>
                </a:pathLst>
              </a:custGeom>
              <a:solidFill>
                <a:srgbClr val="A9A943"/>
              </a:solidFill>
              <a:ln w="9525">
                <a:noFill/>
                <a:round/>
                <a:headEnd/>
                <a:tailEnd/>
              </a:ln>
            </p:spPr>
            <p:txBody>
              <a:bodyPr/>
              <a:lstStyle/>
              <a:p>
                <a:pPr algn="ctr">
                  <a:defRPr/>
                </a:pPr>
                <a:endParaRPr lang="en-US" b="1" dirty="0">
                  <a:latin typeface="+mn-lt"/>
                  <a:cs typeface="+mn-cs"/>
                </a:endParaRPr>
              </a:p>
            </p:txBody>
          </p:sp>
          <p:sp>
            <p:nvSpPr>
              <p:cNvPr id="81" name="Freeform 514"/>
              <p:cNvSpPr>
                <a:spLocks/>
              </p:cNvSpPr>
              <p:nvPr/>
            </p:nvSpPr>
            <p:spPr bwMode="auto">
              <a:xfrm>
                <a:off x="1989" y="3166"/>
                <a:ext cx="92" cy="73"/>
              </a:xfrm>
              <a:custGeom>
                <a:avLst/>
                <a:gdLst/>
                <a:ahLst/>
                <a:cxnLst>
                  <a:cxn ang="0">
                    <a:pos x="8" y="138"/>
                  </a:cxn>
                  <a:cxn ang="0">
                    <a:pos x="0" y="139"/>
                  </a:cxn>
                  <a:cxn ang="0">
                    <a:pos x="174" y="2"/>
                  </a:cxn>
                  <a:cxn ang="0">
                    <a:pos x="182" y="0"/>
                  </a:cxn>
                  <a:cxn ang="0">
                    <a:pos x="8" y="138"/>
                  </a:cxn>
                </a:cxnLst>
                <a:rect l="0" t="0" r="r" b="b"/>
                <a:pathLst>
                  <a:path w="182" h="139">
                    <a:moveTo>
                      <a:pt x="8" y="138"/>
                    </a:moveTo>
                    <a:lnTo>
                      <a:pt x="0" y="139"/>
                    </a:lnTo>
                    <a:lnTo>
                      <a:pt x="174" y="2"/>
                    </a:lnTo>
                    <a:lnTo>
                      <a:pt x="182" y="0"/>
                    </a:lnTo>
                    <a:lnTo>
                      <a:pt x="8" y="138"/>
                    </a:lnTo>
                    <a:close/>
                  </a:path>
                </a:pathLst>
              </a:custGeom>
              <a:solidFill>
                <a:srgbClr val="A9A943"/>
              </a:solidFill>
              <a:ln w="9525">
                <a:noFill/>
                <a:round/>
                <a:headEnd/>
                <a:tailEnd/>
              </a:ln>
            </p:spPr>
            <p:txBody>
              <a:bodyPr/>
              <a:lstStyle/>
              <a:p>
                <a:pPr algn="ctr">
                  <a:defRPr/>
                </a:pPr>
                <a:endParaRPr lang="en-US" b="1" dirty="0">
                  <a:latin typeface="+mn-lt"/>
                  <a:cs typeface="+mn-cs"/>
                </a:endParaRPr>
              </a:p>
            </p:txBody>
          </p:sp>
          <p:sp>
            <p:nvSpPr>
              <p:cNvPr id="82" name="Freeform 515"/>
              <p:cNvSpPr>
                <a:spLocks/>
              </p:cNvSpPr>
              <p:nvPr/>
            </p:nvSpPr>
            <p:spPr bwMode="auto">
              <a:xfrm>
                <a:off x="1986" y="3167"/>
                <a:ext cx="90" cy="74"/>
              </a:xfrm>
              <a:custGeom>
                <a:avLst/>
                <a:gdLst/>
                <a:ahLst/>
                <a:cxnLst>
                  <a:cxn ang="0">
                    <a:pos x="8" y="137"/>
                  </a:cxn>
                  <a:cxn ang="0">
                    <a:pos x="0" y="141"/>
                  </a:cxn>
                  <a:cxn ang="0">
                    <a:pos x="176" y="2"/>
                  </a:cxn>
                  <a:cxn ang="0">
                    <a:pos x="182" y="0"/>
                  </a:cxn>
                  <a:cxn ang="0">
                    <a:pos x="8" y="137"/>
                  </a:cxn>
                </a:cxnLst>
                <a:rect l="0" t="0" r="r" b="b"/>
                <a:pathLst>
                  <a:path w="182" h="141">
                    <a:moveTo>
                      <a:pt x="8" y="137"/>
                    </a:moveTo>
                    <a:lnTo>
                      <a:pt x="0" y="141"/>
                    </a:lnTo>
                    <a:lnTo>
                      <a:pt x="176" y="2"/>
                    </a:lnTo>
                    <a:lnTo>
                      <a:pt x="182" y="0"/>
                    </a:lnTo>
                    <a:lnTo>
                      <a:pt x="8" y="137"/>
                    </a:lnTo>
                    <a:close/>
                  </a:path>
                </a:pathLst>
              </a:custGeom>
              <a:solidFill>
                <a:srgbClr val="AAAA43"/>
              </a:solidFill>
              <a:ln w="9525">
                <a:noFill/>
                <a:round/>
                <a:headEnd/>
                <a:tailEnd/>
              </a:ln>
            </p:spPr>
            <p:txBody>
              <a:bodyPr/>
              <a:lstStyle/>
              <a:p>
                <a:pPr algn="ctr">
                  <a:defRPr/>
                </a:pPr>
                <a:endParaRPr lang="en-US" b="1" dirty="0">
                  <a:latin typeface="+mn-lt"/>
                  <a:cs typeface="+mn-cs"/>
                </a:endParaRPr>
              </a:p>
            </p:txBody>
          </p:sp>
          <p:sp>
            <p:nvSpPr>
              <p:cNvPr id="83" name="Freeform 516"/>
              <p:cNvSpPr>
                <a:spLocks/>
              </p:cNvSpPr>
              <p:nvPr/>
            </p:nvSpPr>
            <p:spPr bwMode="auto">
              <a:xfrm>
                <a:off x="1982" y="3168"/>
                <a:ext cx="92" cy="73"/>
              </a:xfrm>
              <a:custGeom>
                <a:avLst/>
                <a:gdLst/>
                <a:ahLst/>
                <a:cxnLst>
                  <a:cxn ang="0">
                    <a:pos x="8" y="139"/>
                  </a:cxn>
                  <a:cxn ang="0">
                    <a:pos x="0" y="141"/>
                  </a:cxn>
                  <a:cxn ang="0">
                    <a:pos x="176" y="4"/>
                  </a:cxn>
                  <a:cxn ang="0">
                    <a:pos x="184" y="0"/>
                  </a:cxn>
                  <a:cxn ang="0">
                    <a:pos x="8" y="139"/>
                  </a:cxn>
                </a:cxnLst>
                <a:rect l="0" t="0" r="r" b="b"/>
                <a:pathLst>
                  <a:path w="184" h="141">
                    <a:moveTo>
                      <a:pt x="8" y="139"/>
                    </a:moveTo>
                    <a:lnTo>
                      <a:pt x="0" y="141"/>
                    </a:lnTo>
                    <a:lnTo>
                      <a:pt x="176" y="4"/>
                    </a:lnTo>
                    <a:lnTo>
                      <a:pt x="184" y="0"/>
                    </a:lnTo>
                    <a:lnTo>
                      <a:pt x="8" y="139"/>
                    </a:lnTo>
                    <a:close/>
                  </a:path>
                </a:pathLst>
              </a:custGeom>
              <a:solidFill>
                <a:srgbClr val="ABAB44"/>
              </a:solidFill>
              <a:ln w="9525">
                <a:noFill/>
                <a:round/>
                <a:headEnd/>
                <a:tailEnd/>
              </a:ln>
            </p:spPr>
            <p:txBody>
              <a:bodyPr/>
              <a:lstStyle/>
              <a:p>
                <a:pPr algn="ctr">
                  <a:defRPr/>
                </a:pPr>
                <a:endParaRPr lang="en-US" b="1" dirty="0">
                  <a:latin typeface="+mn-lt"/>
                  <a:cs typeface="+mn-cs"/>
                </a:endParaRPr>
              </a:p>
            </p:txBody>
          </p:sp>
          <p:sp>
            <p:nvSpPr>
              <p:cNvPr id="84" name="Freeform 517"/>
              <p:cNvSpPr>
                <a:spLocks/>
              </p:cNvSpPr>
              <p:nvPr/>
            </p:nvSpPr>
            <p:spPr bwMode="auto">
              <a:xfrm>
                <a:off x="1979" y="3172"/>
                <a:ext cx="90" cy="70"/>
              </a:xfrm>
              <a:custGeom>
                <a:avLst/>
                <a:gdLst/>
                <a:ahLst/>
                <a:cxnLst>
                  <a:cxn ang="0">
                    <a:pos x="7" y="137"/>
                  </a:cxn>
                  <a:cxn ang="0">
                    <a:pos x="0" y="141"/>
                  </a:cxn>
                  <a:cxn ang="0">
                    <a:pos x="176" y="2"/>
                  </a:cxn>
                  <a:cxn ang="0">
                    <a:pos x="183" y="0"/>
                  </a:cxn>
                  <a:cxn ang="0">
                    <a:pos x="7" y="137"/>
                  </a:cxn>
                </a:cxnLst>
                <a:rect l="0" t="0" r="r" b="b"/>
                <a:pathLst>
                  <a:path w="183" h="141">
                    <a:moveTo>
                      <a:pt x="7" y="137"/>
                    </a:moveTo>
                    <a:lnTo>
                      <a:pt x="0" y="141"/>
                    </a:lnTo>
                    <a:lnTo>
                      <a:pt x="176" y="2"/>
                    </a:lnTo>
                    <a:lnTo>
                      <a:pt x="183" y="0"/>
                    </a:lnTo>
                    <a:lnTo>
                      <a:pt x="7" y="137"/>
                    </a:lnTo>
                    <a:close/>
                  </a:path>
                </a:pathLst>
              </a:custGeom>
              <a:solidFill>
                <a:srgbClr val="ACAC44"/>
              </a:solidFill>
              <a:ln w="9525">
                <a:noFill/>
                <a:round/>
                <a:headEnd/>
                <a:tailEnd/>
              </a:ln>
            </p:spPr>
            <p:txBody>
              <a:bodyPr/>
              <a:lstStyle/>
              <a:p>
                <a:pPr algn="ctr">
                  <a:defRPr/>
                </a:pPr>
                <a:endParaRPr lang="en-US" b="1" dirty="0">
                  <a:latin typeface="+mn-lt"/>
                  <a:cs typeface="+mn-cs"/>
                </a:endParaRPr>
              </a:p>
            </p:txBody>
          </p:sp>
          <p:sp>
            <p:nvSpPr>
              <p:cNvPr id="85" name="Freeform 518"/>
              <p:cNvSpPr>
                <a:spLocks/>
              </p:cNvSpPr>
              <p:nvPr/>
            </p:nvSpPr>
            <p:spPr bwMode="auto">
              <a:xfrm>
                <a:off x="1974" y="3172"/>
                <a:ext cx="92" cy="70"/>
              </a:xfrm>
              <a:custGeom>
                <a:avLst/>
                <a:gdLst/>
                <a:ahLst/>
                <a:cxnLst>
                  <a:cxn ang="0">
                    <a:pos x="8" y="139"/>
                  </a:cxn>
                  <a:cxn ang="0">
                    <a:pos x="0" y="141"/>
                  </a:cxn>
                  <a:cxn ang="0">
                    <a:pos x="177" y="1"/>
                  </a:cxn>
                  <a:cxn ang="0">
                    <a:pos x="184" y="0"/>
                  </a:cxn>
                  <a:cxn ang="0">
                    <a:pos x="8" y="139"/>
                  </a:cxn>
                </a:cxnLst>
                <a:rect l="0" t="0" r="r" b="b"/>
                <a:pathLst>
                  <a:path w="184" h="141">
                    <a:moveTo>
                      <a:pt x="8" y="139"/>
                    </a:moveTo>
                    <a:lnTo>
                      <a:pt x="0" y="141"/>
                    </a:lnTo>
                    <a:lnTo>
                      <a:pt x="177" y="1"/>
                    </a:lnTo>
                    <a:lnTo>
                      <a:pt x="184" y="0"/>
                    </a:lnTo>
                    <a:lnTo>
                      <a:pt x="8" y="139"/>
                    </a:lnTo>
                    <a:close/>
                  </a:path>
                </a:pathLst>
              </a:custGeom>
              <a:solidFill>
                <a:srgbClr val="ADAD45"/>
              </a:solidFill>
              <a:ln w="9525">
                <a:noFill/>
                <a:round/>
                <a:headEnd/>
                <a:tailEnd/>
              </a:ln>
            </p:spPr>
            <p:txBody>
              <a:bodyPr/>
              <a:lstStyle/>
              <a:p>
                <a:pPr algn="ctr">
                  <a:defRPr/>
                </a:pPr>
                <a:endParaRPr lang="en-US" b="1" dirty="0">
                  <a:latin typeface="+mn-lt"/>
                  <a:cs typeface="+mn-cs"/>
                </a:endParaRPr>
              </a:p>
            </p:txBody>
          </p:sp>
          <p:sp>
            <p:nvSpPr>
              <p:cNvPr id="86" name="Freeform 519"/>
              <p:cNvSpPr>
                <a:spLocks/>
              </p:cNvSpPr>
              <p:nvPr/>
            </p:nvSpPr>
            <p:spPr bwMode="auto">
              <a:xfrm>
                <a:off x="1952" y="3172"/>
                <a:ext cx="111" cy="79"/>
              </a:xfrm>
              <a:custGeom>
                <a:avLst/>
                <a:gdLst/>
                <a:ahLst/>
                <a:cxnLst>
                  <a:cxn ang="0">
                    <a:pos x="43" y="140"/>
                  </a:cxn>
                  <a:cxn ang="0">
                    <a:pos x="0" y="160"/>
                  </a:cxn>
                  <a:cxn ang="0">
                    <a:pos x="180" y="21"/>
                  </a:cxn>
                  <a:cxn ang="0">
                    <a:pos x="220" y="0"/>
                  </a:cxn>
                  <a:cxn ang="0">
                    <a:pos x="43" y="140"/>
                  </a:cxn>
                </a:cxnLst>
                <a:rect l="0" t="0" r="r" b="b"/>
                <a:pathLst>
                  <a:path w="220" h="160">
                    <a:moveTo>
                      <a:pt x="43" y="140"/>
                    </a:moveTo>
                    <a:lnTo>
                      <a:pt x="0" y="160"/>
                    </a:lnTo>
                    <a:lnTo>
                      <a:pt x="180" y="21"/>
                    </a:lnTo>
                    <a:lnTo>
                      <a:pt x="220" y="0"/>
                    </a:lnTo>
                    <a:lnTo>
                      <a:pt x="43" y="140"/>
                    </a:lnTo>
                    <a:close/>
                  </a:path>
                </a:pathLst>
              </a:custGeom>
              <a:solidFill>
                <a:srgbClr val="AFAF46"/>
              </a:solidFill>
              <a:ln w="9525">
                <a:noFill/>
                <a:round/>
                <a:headEnd/>
                <a:tailEnd/>
              </a:ln>
            </p:spPr>
            <p:txBody>
              <a:bodyPr/>
              <a:lstStyle/>
              <a:p>
                <a:pPr algn="ctr">
                  <a:defRPr/>
                </a:pPr>
                <a:endParaRPr lang="en-US" b="1" dirty="0">
                  <a:latin typeface="+mn-lt"/>
                  <a:cs typeface="+mn-cs"/>
                </a:endParaRPr>
              </a:p>
            </p:txBody>
          </p:sp>
          <p:sp>
            <p:nvSpPr>
              <p:cNvPr id="87" name="Freeform 520"/>
              <p:cNvSpPr>
                <a:spLocks/>
              </p:cNvSpPr>
              <p:nvPr/>
            </p:nvSpPr>
            <p:spPr bwMode="auto">
              <a:xfrm>
                <a:off x="1969" y="3172"/>
                <a:ext cx="94" cy="72"/>
              </a:xfrm>
              <a:custGeom>
                <a:avLst/>
                <a:gdLst/>
                <a:ahLst/>
                <a:cxnLst>
                  <a:cxn ang="0">
                    <a:pos x="11" y="140"/>
                  </a:cxn>
                  <a:cxn ang="0">
                    <a:pos x="0" y="145"/>
                  </a:cxn>
                  <a:cxn ang="0">
                    <a:pos x="178" y="6"/>
                  </a:cxn>
                  <a:cxn ang="0">
                    <a:pos x="188" y="0"/>
                  </a:cxn>
                  <a:cxn ang="0">
                    <a:pos x="11" y="140"/>
                  </a:cxn>
                </a:cxnLst>
                <a:rect l="0" t="0" r="r" b="b"/>
                <a:pathLst>
                  <a:path w="188" h="145">
                    <a:moveTo>
                      <a:pt x="11" y="140"/>
                    </a:moveTo>
                    <a:lnTo>
                      <a:pt x="0" y="145"/>
                    </a:lnTo>
                    <a:lnTo>
                      <a:pt x="178" y="6"/>
                    </a:lnTo>
                    <a:lnTo>
                      <a:pt x="188" y="0"/>
                    </a:lnTo>
                    <a:lnTo>
                      <a:pt x="11" y="140"/>
                    </a:lnTo>
                    <a:close/>
                  </a:path>
                </a:pathLst>
              </a:custGeom>
              <a:solidFill>
                <a:srgbClr val="AFAF46"/>
              </a:solidFill>
              <a:ln w="9525">
                <a:noFill/>
                <a:round/>
                <a:headEnd/>
                <a:tailEnd/>
              </a:ln>
            </p:spPr>
            <p:txBody>
              <a:bodyPr/>
              <a:lstStyle/>
              <a:p>
                <a:pPr algn="ctr">
                  <a:defRPr/>
                </a:pPr>
                <a:endParaRPr lang="en-US" b="1" dirty="0">
                  <a:latin typeface="+mn-lt"/>
                  <a:cs typeface="+mn-cs"/>
                </a:endParaRPr>
              </a:p>
            </p:txBody>
          </p:sp>
          <p:sp>
            <p:nvSpPr>
              <p:cNvPr id="88" name="Freeform 521"/>
              <p:cNvSpPr>
                <a:spLocks/>
              </p:cNvSpPr>
              <p:nvPr/>
            </p:nvSpPr>
            <p:spPr bwMode="auto">
              <a:xfrm>
                <a:off x="1964" y="3174"/>
                <a:ext cx="94" cy="73"/>
              </a:xfrm>
              <a:custGeom>
                <a:avLst/>
                <a:gdLst/>
                <a:ahLst/>
                <a:cxnLst>
                  <a:cxn ang="0">
                    <a:pos x="11" y="139"/>
                  </a:cxn>
                  <a:cxn ang="0">
                    <a:pos x="0" y="145"/>
                  </a:cxn>
                  <a:cxn ang="0">
                    <a:pos x="179" y="6"/>
                  </a:cxn>
                  <a:cxn ang="0">
                    <a:pos x="189" y="0"/>
                  </a:cxn>
                  <a:cxn ang="0">
                    <a:pos x="11" y="139"/>
                  </a:cxn>
                </a:cxnLst>
                <a:rect l="0" t="0" r="r" b="b"/>
                <a:pathLst>
                  <a:path w="189" h="145">
                    <a:moveTo>
                      <a:pt x="11" y="139"/>
                    </a:moveTo>
                    <a:lnTo>
                      <a:pt x="0" y="145"/>
                    </a:lnTo>
                    <a:lnTo>
                      <a:pt x="179" y="6"/>
                    </a:lnTo>
                    <a:lnTo>
                      <a:pt x="189" y="0"/>
                    </a:lnTo>
                    <a:lnTo>
                      <a:pt x="11" y="139"/>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89" name="Freeform 522"/>
              <p:cNvSpPr>
                <a:spLocks/>
              </p:cNvSpPr>
              <p:nvPr/>
            </p:nvSpPr>
            <p:spPr bwMode="auto">
              <a:xfrm>
                <a:off x="1958" y="3177"/>
                <a:ext cx="95" cy="73"/>
              </a:xfrm>
              <a:custGeom>
                <a:avLst/>
                <a:gdLst/>
                <a:ahLst/>
                <a:cxnLst>
                  <a:cxn ang="0">
                    <a:pos x="11" y="139"/>
                  </a:cxn>
                  <a:cxn ang="0">
                    <a:pos x="0" y="144"/>
                  </a:cxn>
                  <a:cxn ang="0">
                    <a:pos x="180" y="3"/>
                  </a:cxn>
                  <a:cxn ang="0">
                    <a:pos x="190" y="0"/>
                  </a:cxn>
                  <a:cxn ang="0">
                    <a:pos x="11" y="139"/>
                  </a:cxn>
                </a:cxnLst>
                <a:rect l="0" t="0" r="r" b="b"/>
                <a:pathLst>
                  <a:path w="190" h="144">
                    <a:moveTo>
                      <a:pt x="11" y="139"/>
                    </a:moveTo>
                    <a:lnTo>
                      <a:pt x="0" y="144"/>
                    </a:lnTo>
                    <a:lnTo>
                      <a:pt x="180" y="3"/>
                    </a:lnTo>
                    <a:lnTo>
                      <a:pt x="190" y="0"/>
                    </a:lnTo>
                    <a:lnTo>
                      <a:pt x="11" y="139"/>
                    </a:lnTo>
                    <a:close/>
                  </a:path>
                </a:pathLst>
              </a:custGeom>
              <a:solidFill>
                <a:srgbClr val="B2B247"/>
              </a:solidFill>
              <a:ln w="9525">
                <a:noFill/>
                <a:round/>
                <a:headEnd/>
                <a:tailEnd/>
              </a:ln>
            </p:spPr>
            <p:txBody>
              <a:bodyPr/>
              <a:lstStyle/>
              <a:p>
                <a:pPr algn="ctr">
                  <a:defRPr/>
                </a:pPr>
                <a:endParaRPr lang="en-US" b="1" dirty="0">
                  <a:latin typeface="+mn-lt"/>
                  <a:cs typeface="+mn-cs"/>
                </a:endParaRPr>
              </a:p>
            </p:txBody>
          </p:sp>
          <p:sp>
            <p:nvSpPr>
              <p:cNvPr id="90" name="Freeform 523"/>
              <p:cNvSpPr>
                <a:spLocks/>
              </p:cNvSpPr>
              <p:nvPr/>
            </p:nvSpPr>
            <p:spPr bwMode="auto">
              <a:xfrm>
                <a:off x="1952" y="3179"/>
                <a:ext cx="95" cy="72"/>
              </a:xfrm>
              <a:custGeom>
                <a:avLst/>
                <a:gdLst/>
                <a:ahLst/>
                <a:cxnLst>
                  <a:cxn ang="0">
                    <a:pos x="10" y="141"/>
                  </a:cxn>
                  <a:cxn ang="0">
                    <a:pos x="0" y="145"/>
                  </a:cxn>
                  <a:cxn ang="0">
                    <a:pos x="180" y="6"/>
                  </a:cxn>
                  <a:cxn ang="0">
                    <a:pos x="190" y="0"/>
                  </a:cxn>
                  <a:cxn ang="0">
                    <a:pos x="10" y="141"/>
                  </a:cxn>
                </a:cxnLst>
                <a:rect l="0" t="0" r="r" b="b"/>
                <a:pathLst>
                  <a:path w="190" h="145">
                    <a:moveTo>
                      <a:pt x="10" y="141"/>
                    </a:moveTo>
                    <a:lnTo>
                      <a:pt x="0" y="145"/>
                    </a:lnTo>
                    <a:lnTo>
                      <a:pt x="180" y="6"/>
                    </a:lnTo>
                    <a:lnTo>
                      <a:pt x="190" y="0"/>
                    </a:lnTo>
                    <a:lnTo>
                      <a:pt x="10" y="141"/>
                    </a:lnTo>
                    <a:close/>
                  </a:path>
                </a:pathLst>
              </a:custGeom>
              <a:solidFill>
                <a:srgbClr val="B3B347"/>
              </a:solidFill>
              <a:ln w="9525">
                <a:noFill/>
                <a:round/>
                <a:headEnd/>
                <a:tailEnd/>
              </a:ln>
            </p:spPr>
            <p:txBody>
              <a:bodyPr/>
              <a:lstStyle/>
              <a:p>
                <a:pPr algn="ctr">
                  <a:defRPr/>
                </a:pPr>
                <a:endParaRPr lang="en-US" b="1" dirty="0">
                  <a:latin typeface="+mn-lt"/>
                  <a:cs typeface="+mn-cs"/>
                </a:endParaRPr>
              </a:p>
            </p:txBody>
          </p:sp>
          <p:sp>
            <p:nvSpPr>
              <p:cNvPr id="91" name="Freeform 524"/>
              <p:cNvSpPr>
                <a:spLocks/>
              </p:cNvSpPr>
              <p:nvPr/>
            </p:nvSpPr>
            <p:spPr bwMode="auto">
              <a:xfrm>
                <a:off x="1931" y="3182"/>
                <a:ext cx="112" cy="79"/>
              </a:xfrm>
              <a:custGeom>
                <a:avLst/>
                <a:gdLst/>
                <a:ahLst/>
                <a:cxnLst>
                  <a:cxn ang="0">
                    <a:pos x="42" y="139"/>
                  </a:cxn>
                  <a:cxn ang="0">
                    <a:pos x="0" y="165"/>
                  </a:cxn>
                  <a:cxn ang="0">
                    <a:pos x="185" y="22"/>
                  </a:cxn>
                  <a:cxn ang="0">
                    <a:pos x="222" y="0"/>
                  </a:cxn>
                  <a:cxn ang="0">
                    <a:pos x="42" y="139"/>
                  </a:cxn>
                </a:cxnLst>
                <a:rect l="0" t="0" r="r" b="b"/>
                <a:pathLst>
                  <a:path w="222" h="165">
                    <a:moveTo>
                      <a:pt x="42" y="139"/>
                    </a:moveTo>
                    <a:lnTo>
                      <a:pt x="0" y="165"/>
                    </a:lnTo>
                    <a:lnTo>
                      <a:pt x="185" y="22"/>
                    </a:lnTo>
                    <a:lnTo>
                      <a:pt x="222" y="0"/>
                    </a:lnTo>
                    <a:lnTo>
                      <a:pt x="42" y="139"/>
                    </a:lnTo>
                    <a:close/>
                  </a:path>
                </a:pathLst>
              </a:custGeom>
              <a:solidFill>
                <a:srgbClr val="B5B548"/>
              </a:solidFill>
              <a:ln w="9525">
                <a:noFill/>
                <a:round/>
                <a:headEnd/>
                <a:tailEnd/>
              </a:ln>
            </p:spPr>
            <p:txBody>
              <a:bodyPr/>
              <a:lstStyle/>
              <a:p>
                <a:pPr algn="ctr">
                  <a:defRPr/>
                </a:pPr>
                <a:endParaRPr lang="en-US" b="1" dirty="0">
                  <a:latin typeface="+mn-lt"/>
                  <a:cs typeface="+mn-cs"/>
                </a:endParaRPr>
              </a:p>
            </p:txBody>
          </p:sp>
          <p:sp>
            <p:nvSpPr>
              <p:cNvPr id="92" name="Freeform 525"/>
              <p:cNvSpPr>
                <a:spLocks/>
              </p:cNvSpPr>
              <p:nvPr/>
            </p:nvSpPr>
            <p:spPr bwMode="auto">
              <a:xfrm>
                <a:off x="1943" y="3182"/>
                <a:ext cx="101" cy="76"/>
              </a:xfrm>
              <a:custGeom>
                <a:avLst/>
                <a:gdLst/>
                <a:ahLst/>
                <a:cxnLst>
                  <a:cxn ang="0">
                    <a:pos x="22" y="139"/>
                  </a:cxn>
                  <a:cxn ang="0">
                    <a:pos x="0" y="152"/>
                  </a:cxn>
                  <a:cxn ang="0">
                    <a:pos x="184" y="11"/>
                  </a:cxn>
                  <a:cxn ang="0">
                    <a:pos x="202" y="0"/>
                  </a:cxn>
                  <a:cxn ang="0">
                    <a:pos x="22" y="139"/>
                  </a:cxn>
                </a:cxnLst>
                <a:rect l="0" t="0" r="r" b="b"/>
                <a:pathLst>
                  <a:path w="202" h="152">
                    <a:moveTo>
                      <a:pt x="22" y="139"/>
                    </a:moveTo>
                    <a:lnTo>
                      <a:pt x="0" y="152"/>
                    </a:lnTo>
                    <a:lnTo>
                      <a:pt x="184" y="11"/>
                    </a:lnTo>
                    <a:lnTo>
                      <a:pt x="202" y="0"/>
                    </a:lnTo>
                    <a:lnTo>
                      <a:pt x="22" y="139"/>
                    </a:lnTo>
                    <a:close/>
                  </a:path>
                </a:pathLst>
              </a:custGeom>
              <a:solidFill>
                <a:srgbClr val="B5B548"/>
              </a:solidFill>
              <a:ln w="9525">
                <a:noFill/>
                <a:round/>
                <a:headEnd/>
                <a:tailEnd/>
              </a:ln>
            </p:spPr>
            <p:txBody>
              <a:bodyPr/>
              <a:lstStyle/>
              <a:p>
                <a:pPr algn="ctr">
                  <a:defRPr/>
                </a:pPr>
                <a:endParaRPr lang="en-US" b="1" dirty="0">
                  <a:latin typeface="+mn-lt"/>
                  <a:cs typeface="+mn-cs"/>
                </a:endParaRPr>
              </a:p>
            </p:txBody>
          </p:sp>
          <p:sp>
            <p:nvSpPr>
              <p:cNvPr id="93" name="Freeform 526"/>
              <p:cNvSpPr>
                <a:spLocks/>
              </p:cNvSpPr>
              <p:nvPr/>
            </p:nvSpPr>
            <p:spPr bwMode="auto">
              <a:xfrm>
                <a:off x="1931" y="3187"/>
                <a:ext cx="102" cy="77"/>
              </a:xfrm>
              <a:custGeom>
                <a:avLst/>
                <a:gdLst/>
                <a:ahLst/>
                <a:cxnLst>
                  <a:cxn ang="0">
                    <a:pos x="20" y="141"/>
                  </a:cxn>
                  <a:cxn ang="0">
                    <a:pos x="0" y="154"/>
                  </a:cxn>
                  <a:cxn ang="0">
                    <a:pos x="185" y="11"/>
                  </a:cxn>
                  <a:cxn ang="0">
                    <a:pos x="204" y="0"/>
                  </a:cxn>
                  <a:cxn ang="0">
                    <a:pos x="20" y="141"/>
                  </a:cxn>
                </a:cxnLst>
                <a:rect l="0" t="0" r="r" b="b"/>
                <a:pathLst>
                  <a:path w="204" h="154">
                    <a:moveTo>
                      <a:pt x="20" y="141"/>
                    </a:moveTo>
                    <a:lnTo>
                      <a:pt x="0" y="154"/>
                    </a:lnTo>
                    <a:lnTo>
                      <a:pt x="185" y="11"/>
                    </a:lnTo>
                    <a:lnTo>
                      <a:pt x="204" y="0"/>
                    </a:lnTo>
                    <a:lnTo>
                      <a:pt x="20" y="141"/>
                    </a:lnTo>
                    <a:close/>
                  </a:path>
                </a:pathLst>
              </a:custGeom>
              <a:solidFill>
                <a:srgbClr val="B7B749"/>
              </a:solidFill>
              <a:ln w="9525">
                <a:noFill/>
                <a:round/>
                <a:headEnd/>
                <a:tailEnd/>
              </a:ln>
            </p:spPr>
            <p:txBody>
              <a:bodyPr/>
              <a:lstStyle/>
              <a:p>
                <a:pPr algn="ctr">
                  <a:defRPr/>
                </a:pPr>
                <a:endParaRPr lang="en-US" b="1" dirty="0">
                  <a:latin typeface="+mn-lt"/>
                  <a:cs typeface="+mn-cs"/>
                </a:endParaRPr>
              </a:p>
            </p:txBody>
          </p:sp>
          <p:sp>
            <p:nvSpPr>
              <p:cNvPr id="94" name="Freeform 527"/>
              <p:cNvSpPr>
                <a:spLocks/>
              </p:cNvSpPr>
              <p:nvPr/>
            </p:nvSpPr>
            <p:spPr bwMode="auto">
              <a:xfrm>
                <a:off x="1914" y="3193"/>
                <a:ext cx="112" cy="85"/>
              </a:xfrm>
              <a:custGeom>
                <a:avLst/>
                <a:gdLst/>
                <a:ahLst/>
                <a:cxnLst>
                  <a:cxn ang="0">
                    <a:pos x="39" y="143"/>
                  </a:cxn>
                  <a:cxn ang="0">
                    <a:pos x="0" y="171"/>
                  </a:cxn>
                  <a:cxn ang="0">
                    <a:pos x="189" y="26"/>
                  </a:cxn>
                  <a:cxn ang="0">
                    <a:pos x="224" y="0"/>
                  </a:cxn>
                  <a:cxn ang="0">
                    <a:pos x="39" y="143"/>
                  </a:cxn>
                </a:cxnLst>
                <a:rect l="0" t="0" r="r" b="b"/>
                <a:pathLst>
                  <a:path w="224" h="171">
                    <a:moveTo>
                      <a:pt x="39" y="143"/>
                    </a:moveTo>
                    <a:lnTo>
                      <a:pt x="0" y="171"/>
                    </a:lnTo>
                    <a:lnTo>
                      <a:pt x="189" y="26"/>
                    </a:lnTo>
                    <a:lnTo>
                      <a:pt x="224" y="0"/>
                    </a:lnTo>
                    <a:lnTo>
                      <a:pt x="39" y="143"/>
                    </a:lnTo>
                    <a:close/>
                  </a:path>
                </a:pathLst>
              </a:custGeom>
              <a:solidFill>
                <a:srgbClr val="BABA4A"/>
              </a:solidFill>
              <a:ln w="9525">
                <a:noFill/>
                <a:round/>
                <a:headEnd/>
                <a:tailEnd/>
              </a:ln>
            </p:spPr>
            <p:txBody>
              <a:bodyPr/>
              <a:lstStyle/>
              <a:p>
                <a:pPr algn="ctr">
                  <a:defRPr/>
                </a:pPr>
                <a:endParaRPr lang="en-US" b="1" dirty="0">
                  <a:latin typeface="+mn-lt"/>
                  <a:cs typeface="+mn-cs"/>
                </a:endParaRPr>
              </a:p>
            </p:txBody>
          </p:sp>
          <p:sp>
            <p:nvSpPr>
              <p:cNvPr id="95" name="Freeform 528"/>
              <p:cNvSpPr>
                <a:spLocks/>
              </p:cNvSpPr>
              <p:nvPr/>
            </p:nvSpPr>
            <p:spPr bwMode="auto">
              <a:xfrm>
                <a:off x="2294" y="3479"/>
                <a:ext cx="64" cy="110"/>
              </a:xfrm>
              <a:custGeom>
                <a:avLst/>
                <a:gdLst/>
                <a:ahLst/>
                <a:cxnLst>
                  <a:cxn ang="0">
                    <a:pos x="0" y="220"/>
                  </a:cxn>
                  <a:cxn ang="0">
                    <a:pos x="11" y="200"/>
                  </a:cxn>
                  <a:cxn ang="0">
                    <a:pos x="126" y="0"/>
                  </a:cxn>
                  <a:cxn ang="0">
                    <a:pos x="117" y="18"/>
                  </a:cxn>
                  <a:cxn ang="0">
                    <a:pos x="0" y="220"/>
                  </a:cxn>
                </a:cxnLst>
                <a:rect l="0" t="0" r="r" b="b"/>
                <a:pathLst>
                  <a:path w="126" h="220">
                    <a:moveTo>
                      <a:pt x="0" y="220"/>
                    </a:moveTo>
                    <a:lnTo>
                      <a:pt x="11" y="200"/>
                    </a:lnTo>
                    <a:lnTo>
                      <a:pt x="126" y="0"/>
                    </a:lnTo>
                    <a:lnTo>
                      <a:pt x="117" y="18"/>
                    </a:lnTo>
                    <a:lnTo>
                      <a:pt x="0" y="220"/>
                    </a:lnTo>
                    <a:close/>
                  </a:path>
                </a:pathLst>
              </a:custGeom>
              <a:solidFill>
                <a:srgbClr val="D3D354"/>
              </a:solidFill>
              <a:ln w="9525">
                <a:noFill/>
                <a:round/>
                <a:headEnd/>
                <a:tailEnd/>
              </a:ln>
            </p:spPr>
            <p:txBody>
              <a:bodyPr/>
              <a:lstStyle/>
              <a:p>
                <a:pPr algn="ctr">
                  <a:defRPr/>
                </a:pPr>
                <a:endParaRPr lang="en-US" b="1" dirty="0">
                  <a:latin typeface="+mn-lt"/>
                  <a:cs typeface="+mn-cs"/>
                </a:endParaRPr>
              </a:p>
            </p:txBody>
          </p:sp>
          <p:sp>
            <p:nvSpPr>
              <p:cNvPr id="96" name="Freeform 529"/>
              <p:cNvSpPr>
                <a:spLocks/>
              </p:cNvSpPr>
              <p:nvPr/>
            </p:nvSpPr>
            <p:spPr bwMode="auto">
              <a:xfrm>
                <a:off x="2300" y="3469"/>
                <a:ext cx="61" cy="110"/>
              </a:xfrm>
              <a:custGeom>
                <a:avLst/>
                <a:gdLst/>
                <a:ahLst/>
                <a:cxnLst>
                  <a:cxn ang="0">
                    <a:pos x="0" y="221"/>
                  </a:cxn>
                  <a:cxn ang="0">
                    <a:pos x="9" y="199"/>
                  </a:cxn>
                  <a:cxn ang="0">
                    <a:pos x="125" y="0"/>
                  </a:cxn>
                  <a:cxn ang="0">
                    <a:pos x="115" y="21"/>
                  </a:cxn>
                  <a:cxn ang="0">
                    <a:pos x="0" y="221"/>
                  </a:cxn>
                </a:cxnLst>
                <a:rect l="0" t="0" r="r" b="b"/>
                <a:pathLst>
                  <a:path w="125" h="221">
                    <a:moveTo>
                      <a:pt x="0" y="221"/>
                    </a:moveTo>
                    <a:lnTo>
                      <a:pt x="9" y="199"/>
                    </a:lnTo>
                    <a:lnTo>
                      <a:pt x="125" y="0"/>
                    </a:lnTo>
                    <a:lnTo>
                      <a:pt x="115" y="21"/>
                    </a:lnTo>
                    <a:lnTo>
                      <a:pt x="0" y="221"/>
                    </a:lnTo>
                    <a:close/>
                  </a:path>
                </a:pathLst>
              </a:custGeom>
              <a:solidFill>
                <a:srgbClr val="D6D655"/>
              </a:solidFill>
              <a:ln w="9525">
                <a:noFill/>
                <a:round/>
                <a:headEnd/>
                <a:tailEnd/>
              </a:ln>
            </p:spPr>
            <p:txBody>
              <a:bodyPr/>
              <a:lstStyle/>
              <a:p>
                <a:pPr algn="ctr">
                  <a:defRPr/>
                </a:pPr>
                <a:endParaRPr lang="en-US" b="1" dirty="0">
                  <a:latin typeface="+mn-lt"/>
                  <a:cs typeface="+mn-cs"/>
                </a:endParaRPr>
              </a:p>
            </p:txBody>
          </p:sp>
          <p:sp>
            <p:nvSpPr>
              <p:cNvPr id="97" name="Freeform 530"/>
              <p:cNvSpPr>
                <a:spLocks/>
              </p:cNvSpPr>
              <p:nvPr/>
            </p:nvSpPr>
            <p:spPr bwMode="auto">
              <a:xfrm>
                <a:off x="2304" y="3458"/>
                <a:ext cx="63" cy="110"/>
              </a:xfrm>
              <a:custGeom>
                <a:avLst/>
                <a:gdLst/>
                <a:ahLst/>
                <a:cxnLst>
                  <a:cxn ang="0">
                    <a:pos x="0" y="219"/>
                  </a:cxn>
                  <a:cxn ang="0">
                    <a:pos x="9" y="196"/>
                  </a:cxn>
                  <a:cxn ang="0">
                    <a:pos x="125" y="0"/>
                  </a:cxn>
                  <a:cxn ang="0">
                    <a:pos x="116" y="20"/>
                  </a:cxn>
                  <a:cxn ang="0">
                    <a:pos x="0" y="219"/>
                  </a:cxn>
                </a:cxnLst>
                <a:rect l="0" t="0" r="r" b="b"/>
                <a:pathLst>
                  <a:path w="125" h="219">
                    <a:moveTo>
                      <a:pt x="0" y="219"/>
                    </a:moveTo>
                    <a:lnTo>
                      <a:pt x="9" y="196"/>
                    </a:lnTo>
                    <a:lnTo>
                      <a:pt x="125" y="0"/>
                    </a:lnTo>
                    <a:lnTo>
                      <a:pt x="116" y="20"/>
                    </a:lnTo>
                    <a:lnTo>
                      <a:pt x="0" y="219"/>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98" name="Freeform 531"/>
              <p:cNvSpPr>
                <a:spLocks/>
              </p:cNvSpPr>
              <p:nvPr/>
            </p:nvSpPr>
            <p:spPr bwMode="auto">
              <a:xfrm>
                <a:off x="2309" y="3448"/>
                <a:ext cx="61" cy="110"/>
              </a:xfrm>
              <a:custGeom>
                <a:avLst/>
                <a:gdLst/>
                <a:ahLst/>
                <a:cxnLst>
                  <a:cxn ang="0">
                    <a:pos x="0" y="217"/>
                  </a:cxn>
                  <a:cxn ang="0">
                    <a:pos x="8" y="193"/>
                  </a:cxn>
                  <a:cxn ang="0">
                    <a:pos x="122" y="0"/>
                  </a:cxn>
                  <a:cxn ang="0">
                    <a:pos x="116" y="21"/>
                  </a:cxn>
                  <a:cxn ang="0">
                    <a:pos x="0" y="217"/>
                  </a:cxn>
                </a:cxnLst>
                <a:rect l="0" t="0" r="r" b="b"/>
                <a:pathLst>
                  <a:path w="122" h="217">
                    <a:moveTo>
                      <a:pt x="0" y="217"/>
                    </a:moveTo>
                    <a:lnTo>
                      <a:pt x="8" y="193"/>
                    </a:lnTo>
                    <a:lnTo>
                      <a:pt x="122" y="0"/>
                    </a:lnTo>
                    <a:lnTo>
                      <a:pt x="116" y="21"/>
                    </a:lnTo>
                    <a:lnTo>
                      <a:pt x="0" y="217"/>
                    </a:lnTo>
                    <a:close/>
                  </a:path>
                </a:pathLst>
              </a:custGeom>
              <a:solidFill>
                <a:srgbClr val="D9D957"/>
              </a:solidFill>
              <a:ln w="9525">
                <a:noFill/>
                <a:round/>
                <a:headEnd/>
                <a:tailEnd/>
              </a:ln>
            </p:spPr>
            <p:txBody>
              <a:bodyPr/>
              <a:lstStyle/>
              <a:p>
                <a:pPr algn="ctr">
                  <a:defRPr/>
                </a:pPr>
                <a:endParaRPr lang="en-US" b="1" dirty="0">
                  <a:latin typeface="+mn-lt"/>
                  <a:cs typeface="+mn-cs"/>
                </a:endParaRPr>
              </a:p>
            </p:txBody>
          </p:sp>
          <p:sp>
            <p:nvSpPr>
              <p:cNvPr id="99" name="Freeform 532"/>
              <p:cNvSpPr>
                <a:spLocks/>
              </p:cNvSpPr>
              <p:nvPr/>
            </p:nvSpPr>
            <p:spPr bwMode="auto">
              <a:xfrm>
                <a:off x="2309" y="3455"/>
                <a:ext cx="59" cy="104"/>
              </a:xfrm>
              <a:custGeom>
                <a:avLst/>
                <a:gdLst/>
                <a:ahLst/>
                <a:cxnLst>
                  <a:cxn ang="0">
                    <a:pos x="0" y="207"/>
                  </a:cxn>
                  <a:cxn ang="0">
                    <a:pos x="5" y="196"/>
                  </a:cxn>
                  <a:cxn ang="0">
                    <a:pos x="119" y="0"/>
                  </a:cxn>
                  <a:cxn ang="0">
                    <a:pos x="116" y="11"/>
                  </a:cxn>
                  <a:cxn ang="0">
                    <a:pos x="0" y="207"/>
                  </a:cxn>
                </a:cxnLst>
                <a:rect l="0" t="0" r="r" b="b"/>
                <a:pathLst>
                  <a:path w="119" h="207">
                    <a:moveTo>
                      <a:pt x="0" y="207"/>
                    </a:moveTo>
                    <a:lnTo>
                      <a:pt x="5" y="196"/>
                    </a:lnTo>
                    <a:lnTo>
                      <a:pt x="119" y="0"/>
                    </a:lnTo>
                    <a:lnTo>
                      <a:pt x="116" y="11"/>
                    </a:lnTo>
                    <a:lnTo>
                      <a:pt x="0" y="207"/>
                    </a:lnTo>
                    <a:close/>
                  </a:path>
                </a:pathLst>
              </a:custGeom>
              <a:solidFill>
                <a:srgbClr val="D9D957"/>
              </a:solidFill>
              <a:ln w="9525">
                <a:noFill/>
                <a:round/>
                <a:headEnd/>
                <a:tailEnd/>
              </a:ln>
            </p:spPr>
            <p:txBody>
              <a:bodyPr/>
              <a:lstStyle/>
              <a:p>
                <a:pPr algn="ctr">
                  <a:defRPr/>
                </a:pPr>
                <a:endParaRPr lang="en-US" b="1" dirty="0">
                  <a:latin typeface="+mn-lt"/>
                  <a:cs typeface="+mn-cs"/>
                </a:endParaRPr>
              </a:p>
            </p:txBody>
          </p:sp>
          <p:sp>
            <p:nvSpPr>
              <p:cNvPr id="100" name="Freeform 533"/>
              <p:cNvSpPr>
                <a:spLocks/>
              </p:cNvSpPr>
              <p:nvPr/>
            </p:nvSpPr>
            <p:spPr bwMode="auto">
              <a:xfrm>
                <a:off x="2311" y="3448"/>
                <a:ext cx="59" cy="106"/>
              </a:xfrm>
              <a:custGeom>
                <a:avLst/>
                <a:gdLst/>
                <a:ahLst/>
                <a:cxnLst>
                  <a:cxn ang="0">
                    <a:pos x="0" y="206"/>
                  </a:cxn>
                  <a:cxn ang="0">
                    <a:pos x="3" y="193"/>
                  </a:cxn>
                  <a:cxn ang="0">
                    <a:pos x="117" y="0"/>
                  </a:cxn>
                  <a:cxn ang="0">
                    <a:pos x="114" y="10"/>
                  </a:cxn>
                  <a:cxn ang="0">
                    <a:pos x="0" y="206"/>
                  </a:cxn>
                </a:cxnLst>
                <a:rect l="0" t="0" r="r" b="b"/>
                <a:pathLst>
                  <a:path w="117" h="206">
                    <a:moveTo>
                      <a:pt x="0" y="206"/>
                    </a:moveTo>
                    <a:lnTo>
                      <a:pt x="3" y="193"/>
                    </a:lnTo>
                    <a:lnTo>
                      <a:pt x="117" y="0"/>
                    </a:lnTo>
                    <a:lnTo>
                      <a:pt x="114" y="10"/>
                    </a:lnTo>
                    <a:lnTo>
                      <a:pt x="0" y="206"/>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101" name="Freeform 534"/>
              <p:cNvSpPr>
                <a:spLocks/>
              </p:cNvSpPr>
              <p:nvPr/>
            </p:nvSpPr>
            <p:spPr bwMode="auto">
              <a:xfrm>
                <a:off x="2313" y="3437"/>
                <a:ext cx="60" cy="108"/>
              </a:xfrm>
              <a:custGeom>
                <a:avLst/>
                <a:gdLst/>
                <a:ahLst/>
                <a:cxnLst>
                  <a:cxn ang="0">
                    <a:pos x="0" y="215"/>
                  </a:cxn>
                  <a:cxn ang="0">
                    <a:pos x="8" y="193"/>
                  </a:cxn>
                  <a:cxn ang="0">
                    <a:pos x="120" y="0"/>
                  </a:cxn>
                  <a:cxn ang="0">
                    <a:pos x="114" y="22"/>
                  </a:cxn>
                  <a:cxn ang="0">
                    <a:pos x="0" y="215"/>
                  </a:cxn>
                </a:cxnLst>
                <a:rect l="0" t="0" r="r" b="b"/>
                <a:pathLst>
                  <a:path w="120" h="215">
                    <a:moveTo>
                      <a:pt x="0" y="215"/>
                    </a:moveTo>
                    <a:lnTo>
                      <a:pt x="8" y="193"/>
                    </a:lnTo>
                    <a:lnTo>
                      <a:pt x="120" y="0"/>
                    </a:lnTo>
                    <a:lnTo>
                      <a:pt x="114" y="22"/>
                    </a:lnTo>
                    <a:lnTo>
                      <a:pt x="0" y="215"/>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102" name="Freeform 535"/>
              <p:cNvSpPr>
                <a:spLocks/>
              </p:cNvSpPr>
              <p:nvPr/>
            </p:nvSpPr>
            <p:spPr bwMode="auto">
              <a:xfrm>
                <a:off x="2317" y="3426"/>
                <a:ext cx="59" cy="108"/>
              </a:xfrm>
              <a:custGeom>
                <a:avLst/>
                <a:gdLst/>
                <a:ahLst/>
                <a:cxnLst>
                  <a:cxn ang="0">
                    <a:pos x="0" y="215"/>
                  </a:cxn>
                  <a:cxn ang="0">
                    <a:pos x="4" y="191"/>
                  </a:cxn>
                  <a:cxn ang="0">
                    <a:pos x="118" y="0"/>
                  </a:cxn>
                  <a:cxn ang="0">
                    <a:pos x="112" y="22"/>
                  </a:cxn>
                  <a:cxn ang="0">
                    <a:pos x="0" y="215"/>
                  </a:cxn>
                </a:cxnLst>
                <a:rect l="0" t="0" r="r" b="b"/>
                <a:pathLst>
                  <a:path w="118" h="215">
                    <a:moveTo>
                      <a:pt x="0" y="215"/>
                    </a:moveTo>
                    <a:lnTo>
                      <a:pt x="4" y="191"/>
                    </a:lnTo>
                    <a:lnTo>
                      <a:pt x="118" y="0"/>
                    </a:lnTo>
                    <a:lnTo>
                      <a:pt x="112" y="22"/>
                    </a:lnTo>
                    <a:lnTo>
                      <a:pt x="0" y="215"/>
                    </a:lnTo>
                    <a:close/>
                  </a:path>
                </a:pathLst>
              </a:custGeom>
              <a:solidFill>
                <a:srgbClr val="DCDC58"/>
              </a:solidFill>
              <a:ln w="9525">
                <a:noFill/>
                <a:round/>
                <a:headEnd/>
                <a:tailEnd/>
              </a:ln>
            </p:spPr>
            <p:txBody>
              <a:bodyPr/>
              <a:lstStyle/>
              <a:p>
                <a:pPr algn="ctr">
                  <a:defRPr/>
                </a:pPr>
                <a:endParaRPr lang="en-US" b="1" dirty="0">
                  <a:latin typeface="+mn-lt"/>
                  <a:cs typeface="+mn-cs"/>
                </a:endParaRPr>
              </a:p>
            </p:txBody>
          </p:sp>
          <p:sp>
            <p:nvSpPr>
              <p:cNvPr id="103" name="Freeform 536"/>
              <p:cNvSpPr>
                <a:spLocks/>
              </p:cNvSpPr>
              <p:nvPr/>
            </p:nvSpPr>
            <p:spPr bwMode="auto">
              <a:xfrm>
                <a:off x="2317" y="3431"/>
                <a:ext cx="58" cy="103"/>
              </a:xfrm>
              <a:custGeom>
                <a:avLst/>
                <a:gdLst/>
                <a:ahLst/>
                <a:cxnLst>
                  <a:cxn ang="0">
                    <a:pos x="0" y="204"/>
                  </a:cxn>
                  <a:cxn ang="0">
                    <a:pos x="3" y="191"/>
                  </a:cxn>
                  <a:cxn ang="0">
                    <a:pos x="115" y="0"/>
                  </a:cxn>
                  <a:cxn ang="0">
                    <a:pos x="112" y="11"/>
                  </a:cxn>
                  <a:cxn ang="0">
                    <a:pos x="0" y="204"/>
                  </a:cxn>
                </a:cxnLst>
                <a:rect l="0" t="0" r="r" b="b"/>
                <a:pathLst>
                  <a:path w="115" h="204">
                    <a:moveTo>
                      <a:pt x="0" y="204"/>
                    </a:moveTo>
                    <a:lnTo>
                      <a:pt x="3" y="191"/>
                    </a:lnTo>
                    <a:lnTo>
                      <a:pt x="115" y="0"/>
                    </a:lnTo>
                    <a:lnTo>
                      <a:pt x="112" y="11"/>
                    </a:lnTo>
                    <a:lnTo>
                      <a:pt x="0" y="204"/>
                    </a:lnTo>
                    <a:close/>
                  </a:path>
                </a:pathLst>
              </a:custGeom>
              <a:solidFill>
                <a:srgbClr val="DCDC58"/>
              </a:solidFill>
              <a:ln w="9525">
                <a:noFill/>
                <a:round/>
                <a:headEnd/>
                <a:tailEnd/>
              </a:ln>
            </p:spPr>
            <p:txBody>
              <a:bodyPr/>
              <a:lstStyle/>
              <a:p>
                <a:pPr algn="ctr">
                  <a:defRPr/>
                </a:pPr>
                <a:endParaRPr lang="en-US" b="1" dirty="0">
                  <a:latin typeface="+mn-lt"/>
                  <a:cs typeface="+mn-cs"/>
                </a:endParaRPr>
              </a:p>
            </p:txBody>
          </p:sp>
          <p:sp>
            <p:nvSpPr>
              <p:cNvPr id="104" name="Freeform 537"/>
              <p:cNvSpPr>
                <a:spLocks/>
              </p:cNvSpPr>
              <p:nvPr/>
            </p:nvSpPr>
            <p:spPr bwMode="auto">
              <a:xfrm>
                <a:off x="2318" y="3426"/>
                <a:ext cx="58" cy="101"/>
              </a:xfrm>
              <a:custGeom>
                <a:avLst/>
                <a:gdLst/>
                <a:ahLst/>
                <a:cxnLst>
                  <a:cxn ang="0">
                    <a:pos x="0" y="202"/>
                  </a:cxn>
                  <a:cxn ang="0">
                    <a:pos x="1" y="191"/>
                  </a:cxn>
                  <a:cxn ang="0">
                    <a:pos x="115" y="0"/>
                  </a:cxn>
                  <a:cxn ang="0">
                    <a:pos x="112" y="11"/>
                  </a:cxn>
                  <a:cxn ang="0">
                    <a:pos x="0" y="202"/>
                  </a:cxn>
                </a:cxnLst>
                <a:rect l="0" t="0" r="r" b="b"/>
                <a:pathLst>
                  <a:path w="115" h="202">
                    <a:moveTo>
                      <a:pt x="0" y="202"/>
                    </a:moveTo>
                    <a:lnTo>
                      <a:pt x="1" y="191"/>
                    </a:lnTo>
                    <a:lnTo>
                      <a:pt x="115" y="0"/>
                    </a:lnTo>
                    <a:lnTo>
                      <a:pt x="112" y="11"/>
                    </a:lnTo>
                    <a:lnTo>
                      <a:pt x="0" y="202"/>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105" name="Freeform 538"/>
              <p:cNvSpPr>
                <a:spLocks/>
              </p:cNvSpPr>
              <p:nvPr/>
            </p:nvSpPr>
            <p:spPr bwMode="auto">
              <a:xfrm>
                <a:off x="2319" y="3415"/>
                <a:ext cx="61" cy="109"/>
              </a:xfrm>
              <a:custGeom>
                <a:avLst/>
                <a:gdLst/>
                <a:ahLst/>
                <a:cxnLst>
                  <a:cxn ang="0">
                    <a:pos x="0" y="213"/>
                  </a:cxn>
                  <a:cxn ang="0">
                    <a:pos x="5" y="187"/>
                  </a:cxn>
                  <a:cxn ang="0">
                    <a:pos x="117" y="0"/>
                  </a:cxn>
                  <a:cxn ang="0">
                    <a:pos x="114" y="22"/>
                  </a:cxn>
                  <a:cxn ang="0">
                    <a:pos x="0" y="213"/>
                  </a:cxn>
                </a:cxnLst>
                <a:rect l="0" t="0" r="r" b="b"/>
                <a:pathLst>
                  <a:path w="117" h="213">
                    <a:moveTo>
                      <a:pt x="0" y="213"/>
                    </a:moveTo>
                    <a:lnTo>
                      <a:pt x="5" y="187"/>
                    </a:lnTo>
                    <a:lnTo>
                      <a:pt x="117" y="0"/>
                    </a:lnTo>
                    <a:lnTo>
                      <a:pt x="114" y="22"/>
                    </a:lnTo>
                    <a:lnTo>
                      <a:pt x="0" y="213"/>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106" name="Freeform 539"/>
              <p:cNvSpPr>
                <a:spLocks/>
              </p:cNvSpPr>
              <p:nvPr/>
            </p:nvSpPr>
            <p:spPr bwMode="auto">
              <a:xfrm>
                <a:off x="2321" y="3404"/>
                <a:ext cx="58" cy="104"/>
              </a:xfrm>
              <a:custGeom>
                <a:avLst/>
                <a:gdLst/>
                <a:ahLst/>
                <a:cxnLst>
                  <a:cxn ang="0">
                    <a:pos x="0" y="210"/>
                  </a:cxn>
                  <a:cxn ang="0">
                    <a:pos x="3" y="186"/>
                  </a:cxn>
                  <a:cxn ang="0">
                    <a:pos x="116" y="0"/>
                  </a:cxn>
                  <a:cxn ang="0">
                    <a:pos x="112" y="23"/>
                  </a:cxn>
                  <a:cxn ang="0">
                    <a:pos x="0" y="210"/>
                  </a:cxn>
                </a:cxnLst>
                <a:rect l="0" t="0" r="r" b="b"/>
                <a:pathLst>
                  <a:path w="116" h="210">
                    <a:moveTo>
                      <a:pt x="0" y="210"/>
                    </a:moveTo>
                    <a:lnTo>
                      <a:pt x="3" y="186"/>
                    </a:lnTo>
                    <a:lnTo>
                      <a:pt x="116" y="0"/>
                    </a:lnTo>
                    <a:lnTo>
                      <a:pt x="112" y="23"/>
                    </a:lnTo>
                    <a:lnTo>
                      <a:pt x="0" y="210"/>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107" name="Freeform 540"/>
              <p:cNvSpPr>
                <a:spLocks/>
              </p:cNvSpPr>
              <p:nvPr/>
            </p:nvSpPr>
            <p:spPr bwMode="auto">
              <a:xfrm>
                <a:off x="2323" y="3392"/>
                <a:ext cx="57" cy="104"/>
              </a:xfrm>
              <a:custGeom>
                <a:avLst/>
                <a:gdLst/>
                <a:ahLst/>
                <a:cxnLst>
                  <a:cxn ang="0">
                    <a:pos x="0" y="208"/>
                  </a:cxn>
                  <a:cxn ang="0">
                    <a:pos x="3" y="182"/>
                  </a:cxn>
                  <a:cxn ang="0">
                    <a:pos x="114" y="0"/>
                  </a:cxn>
                  <a:cxn ang="0">
                    <a:pos x="113" y="22"/>
                  </a:cxn>
                  <a:cxn ang="0">
                    <a:pos x="0" y="208"/>
                  </a:cxn>
                </a:cxnLst>
                <a:rect l="0" t="0" r="r" b="b"/>
                <a:pathLst>
                  <a:path w="114" h="208">
                    <a:moveTo>
                      <a:pt x="0" y="208"/>
                    </a:moveTo>
                    <a:lnTo>
                      <a:pt x="3" y="182"/>
                    </a:lnTo>
                    <a:lnTo>
                      <a:pt x="114" y="0"/>
                    </a:lnTo>
                    <a:lnTo>
                      <a:pt x="113" y="22"/>
                    </a:lnTo>
                    <a:lnTo>
                      <a:pt x="0" y="208"/>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108" name="Freeform 541"/>
              <p:cNvSpPr>
                <a:spLocks/>
              </p:cNvSpPr>
              <p:nvPr/>
            </p:nvSpPr>
            <p:spPr bwMode="auto">
              <a:xfrm>
                <a:off x="2324" y="3380"/>
                <a:ext cx="57" cy="103"/>
              </a:xfrm>
              <a:custGeom>
                <a:avLst/>
                <a:gdLst/>
                <a:ahLst/>
                <a:cxnLst>
                  <a:cxn ang="0">
                    <a:pos x="0" y="206"/>
                  </a:cxn>
                  <a:cxn ang="0">
                    <a:pos x="0" y="180"/>
                  </a:cxn>
                  <a:cxn ang="0">
                    <a:pos x="113" y="0"/>
                  </a:cxn>
                  <a:cxn ang="0">
                    <a:pos x="111" y="24"/>
                  </a:cxn>
                  <a:cxn ang="0">
                    <a:pos x="0" y="206"/>
                  </a:cxn>
                </a:cxnLst>
                <a:rect l="0" t="0" r="r" b="b"/>
                <a:pathLst>
                  <a:path w="113" h="206">
                    <a:moveTo>
                      <a:pt x="0" y="206"/>
                    </a:moveTo>
                    <a:lnTo>
                      <a:pt x="0" y="180"/>
                    </a:lnTo>
                    <a:lnTo>
                      <a:pt x="113" y="0"/>
                    </a:lnTo>
                    <a:lnTo>
                      <a:pt x="111" y="24"/>
                    </a:lnTo>
                    <a:lnTo>
                      <a:pt x="0" y="206"/>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109" name="Freeform 542"/>
              <p:cNvSpPr>
                <a:spLocks/>
              </p:cNvSpPr>
              <p:nvPr/>
            </p:nvSpPr>
            <p:spPr bwMode="auto">
              <a:xfrm>
                <a:off x="2324" y="3369"/>
                <a:ext cx="57" cy="101"/>
              </a:xfrm>
              <a:custGeom>
                <a:avLst/>
                <a:gdLst/>
                <a:ahLst/>
                <a:cxnLst>
                  <a:cxn ang="0">
                    <a:pos x="0" y="202"/>
                  </a:cxn>
                  <a:cxn ang="0">
                    <a:pos x="0" y="178"/>
                  </a:cxn>
                  <a:cxn ang="0">
                    <a:pos x="111" y="0"/>
                  </a:cxn>
                  <a:cxn ang="0">
                    <a:pos x="113" y="22"/>
                  </a:cxn>
                  <a:cxn ang="0">
                    <a:pos x="0" y="202"/>
                  </a:cxn>
                </a:cxnLst>
                <a:rect l="0" t="0" r="r" b="b"/>
                <a:pathLst>
                  <a:path w="113" h="202">
                    <a:moveTo>
                      <a:pt x="0" y="202"/>
                    </a:moveTo>
                    <a:lnTo>
                      <a:pt x="0" y="178"/>
                    </a:lnTo>
                    <a:lnTo>
                      <a:pt x="111" y="0"/>
                    </a:lnTo>
                    <a:lnTo>
                      <a:pt x="113" y="22"/>
                    </a:lnTo>
                    <a:lnTo>
                      <a:pt x="0" y="202"/>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110" name="Freeform 543"/>
              <p:cNvSpPr>
                <a:spLocks/>
              </p:cNvSpPr>
              <p:nvPr/>
            </p:nvSpPr>
            <p:spPr bwMode="auto">
              <a:xfrm>
                <a:off x="2323" y="3357"/>
                <a:ext cx="57" cy="104"/>
              </a:xfrm>
              <a:custGeom>
                <a:avLst/>
                <a:gdLst/>
                <a:ahLst/>
                <a:cxnLst>
                  <a:cxn ang="0">
                    <a:pos x="3" y="203"/>
                  </a:cxn>
                  <a:cxn ang="0">
                    <a:pos x="0" y="177"/>
                  </a:cxn>
                  <a:cxn ang="0">
                    <a:pos x="113" y="0"/>
                  </a:cxn>
                  <a:cxn ang="0">
                    <a:pos x="114" y="25"/>
                  </a:cxn>
                  <a:cxn ang="0">
                    <a:pos x="3" y="203"/>
                  </a:cxn>
                </a:cxnLst>
                <a:rect l="0" t="0" r="r" b="b"/>
                <a:pathLst>
                  <a:path w="114" h="203">
                    <a:moveTo>
                      <a:pt x="3" y="203"/>
                    </a:moveTo>
                    <a:lnTo>
                      <a:pt x="0" y="177"/>
                    </a:lnTo>
                    <a:lnTo>
                      <a:pt x="113" y="0"/>
                    </a:lnTo>
                    <a:lnTo>
                      <a:pt x="114" y="25"/>
                    </a:lnTo>
                    <a:lnTo>
                      <a:pt x="3" y="203"/>
                    </a:lnTo>
                    <a:close/>
                  </a:path>
                </a:pathLst>
              </a:custGeom>
              <a:solidFill>
                <a:srgbClr val="E0E059"/>
              </a:solidFill>
              <a:ln w="9525">
                <a:noFill/>
                <a:round/>
                <a:headEnd/>
                <a:tailEnd/>
              </a:ln>
            </p:spPr>
            <p:txBody>
              <a:bodyPr/>
              <a:lstStyle/>
              <a:p>
                <a:pPr algn="ctr">
                  <a:defRPr/>
                </a:pPr>
                <a:endParaRPr lang="en-US" b="1" dirty="0">
                  <a:latin typeface="+mn-lt"/>
                  <a:cs typeface="+mn-cs"/>
                </a:endParaRPr>
              </a:p>
            </p:txBody>
          </p:sp>
          <p:sp>
            <p:nvSpPr>
              <p:cNvPr id="111" name="Freeform 544"/>
              <p:cNvSpPr>
                <a:spLocks/>
              </p:cNvSpPr>
              <p:nvPr/>
            </p:nvSpPr>
            <p:spPr bwMode="auto">
              <a:xfrm>
                <a:off x="2321" y="3346"/>
                <a:ext cx="58" cy="99"/>
              </a:xfrm>
              <a:custGeom>
                <a:avLst/>
                <a:gdLst/>
                <a:ahLst/>
                <a:cxnLst>
                  <a:cxn ang="0">
                    <a:pos x="3" y="199"/>
                  </a:cxn>
                  <a:cxn ang="0">
                    <a:pos x="0" y="175"/>
                  </a:cxn>
                  <a:cxn ang="0">
                    <a:pos x="112" y="0"/>
                  </a:cxn>
                  <a:cxn ang="0">
                    <a:pos x="116" y="22"/>
                  </a:cxn>
                  <a:cxn ang="0">
                    <a:pos x="3" y="199"/>
                  </a:cxn>
                </a:cxnLst>
                <a:rect l="0" t="0" r="r" b="b"/>
                <a:pathLst>
                  <a:path w="116" h="199">
                    <a:moveTo>
                      <a:pt x="3" y="199"/>
                    </a:moveTo>
                    <a:lnTo>
                      <a:pt x="0" y="175"/>
                    </a:lnTo>
                    <a:lnTo>
                      <a:pt x="112" y="0"/>
                    </a:lnTo>
                    <a:lnTo>
                      <a:pt x="116" y="22"/>
                    </a:lnTo>
                    <a:lnTo>
                      <a:pt x="3" y="199"/>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112" name="Freeform 545"/>
              <p:cNvSpPr>
                <a:spLocks/>
              </p:cNvSpPr>
              <p:nvPr/>
            </p:nvSpPr>
            <p:spPr bwMode="auto">
              <a:xfrm>
                <a:off x="2319" y="3335"/>
                <a:ext cx="61" cy="98"/>
              </a:xfrm>
              <a:custGeom>
                <a:avLst/>
                <a:gdLst/>
                <a:ahLst/>
                <a:cxnLst>
                  <a:cxn ang="0">
                    <a:pos x="5" y="197"/>
                  </a:cxn>
                  <a:cxn ang="0">
                    <a:pos x="0" y="171"/>
                  </a:cxn>
                  <a:cxn ang="0">
                    <a:pos x="114" y="0"/>
                  </a:cxn>
                  <a:cxn ang="0">
                    <a:pos x="117" y="22"/>
                  </a:cxn>
                  <a:cxn ang="0">
                    <a:pos x="5" y="197"/>
                  </a:cxn>
                </a:cxnLst>
                <a:rect l="0" t="0" r="r" b="b"/>
                <a:pathLst>
                  <a:path w="117" h="197">
                    <a:moveTo>
                      <a:pt x="5" y="197"/>
                    </a:moveTo>
                    <a:lnTo>
                      <a:pt x="0" y="171"/>
                    </a:lnTo>
                    <a:lnTo>
                      <a:pt x="114" y="0"/>
                    </a:lnTo>
                    <a:lnTo>
                      <a:pt x="117" y="22"/>
                    </a:lnTo>
                    <a:lnTo>
                      <a:pt x="5" y="197"/>
                    </a:lnTo>
                    <a:close/>
                  </a:path>
                </a:pathLst>
              </a:custGeom>
              <a:solidFill>
                <a:srgbClr val="DFDF59"/>
              </a:solidFill>
              <a:ln w="9525">
                <a:noFill/>
                <a:round/>
                <a:headEnd/>
                <a:tailEnd/>
              </a:ln>
            </p:spPr>
            <p:txBody>
              <a:bodyPr/>
              <a:lstStyle/>
              <a:p>
                <a:pPr algn="ctr">
                  <a:defRPr/>
                </a:pPr>
                <a:endParaRPr lang="en-US" b="1" dirty="0">
                  <a:latin typeface="+mn-lt"/>
                  <a:cs typeface="+mn-cs"/>
                </a:endParaRPr>
              </a:p>
            </p:txBody>
          </p:sp>
          <p:sp>
            <p:nvSpPr>
              <p:cNvPr id="113" name="Freeform 546"/>
              <p:cNvSpPr>
                <a:spLocks/>
              </p:cNvSpPr>
              <p:nvPr/>
            </p:nvSpPr>
            <p:spPr bwMode="auto">
              <a:xfrm>
                <a:off x="2317" y="3324"/>
                <a:ext cx="59" cy="96"/>
              </a:xfrm>
              <a:custGeom>
                <a:avLst/>
                <a:gdLst/>
                <a:ahLst/>
                <a:cxnLst>
                  <a:cxn ang="0">
                    <a:pos x="4" y="193"/>
                  </a:cxn>
                  <a:cxn ang="0">
                    <a:pos x="0" y="169"/>
                  </a:cxn>
                  <a:cxn ang="0">
                    <a:pos x="112" y="0"/>
                  </a:cxn>
                  <a:cxn ang="0">
                    <a:pos x="118" y="22"/>
                  </a:cxn>
                  <a:cxn ang="0">
                    <a:pos x="4" y="193"/>
                  </a:cxn>
                </a:cxnLst>
                <a:rect l="0" t="0" r="r" b="b"/>
                <a:pathLst>
                  <a:path w="118" h="193">
                    <a:moveTo>
                      <a:pt x="4" y="193"/>
                    </a:moveTo>
                    <a:lnTo>
                      <a:pt x="0" y="169"/>
                    </a:lnTo>
                    <a:lnTo>
                      <a:pt x="112" y="0"/>
                    </a:lnTo>
                    <a:lnTo>
                      <a:pt x="118" y="22"/>
                    </a:lnTo>
                    <a:lnTo>
                      <a:pt x="4" y="193"/>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114" name="Freeform 547"/>
              <p:cNvSpPr>
                <a:spLocks/>
              </p:cNvSpPr>
              <p:nvPr/>
            </p:nvSpPr>
            <p:spPr bwMode="auto">
              <a:xfrm>
                <a:off x="2318" y="3329"/>
                <a:ext cx="58" cy="88"/>
              </a:xfrm>
              <a:custGeom>
                <a:avLst/>
                <a:gdLst/>
                <a:ahLst/>
                <a:cxnLst>
                  <a:cxn ang="0">
                    <a:pos x="1" y="182"/>
                  </a:cxn>
                  <a:cxn ang="0">
                    <a:pos x="0" y="171"/>
                  </a:cxn>
                  <a:cxn ang="0">
                    <a:pos x="112" y="0"/>
                  </a:cxn>
                  <a:cxn ang="0">
                    <a:pos x="115" y="11"/>
                  </a:cxn>
                  <a:cxn ang="0">
                    <a:pos x="1" y="182"/>
                  </a:cxn>
                </a:cxnLst>
                <a:rect l="0" t="0" r="r" b="b"/>
                <a:pathLst>
                  <a:path w="115" h="182">
                    <a:moveTo>
                      <a:pt x="1" y="182"/>
                    </a:moveTo>
                    <a:lnTo>
                      <a:pt x="0" y="171"/>
                    </a:lnTo>
                    <a:lnTo>
                      <a:pt x="112" y="0"/>
                    </a:lnTo>
                    <a:lnTo>
                      <a:pt x="115" y="11"/>
                    </a:lnTo>
                    <a:lnTo>
                      <a:pt x="1" y="182"/>
                    </a:lnTo>
                    <a:close/>
                  </a:path>
                </a:pathLst>
              </a:custGeom>
              <a:solidFill>
                <a:srgbClr val="DEDE58"/>
              </a:solidFill>
              <a:ln w="9525">
                <a:noFill/>
                <a:round/>
                <a:headEnd/>
                <a:tailEnd/>
              </a:ln>
            </p:spPr>
            <p:txBody>
              <a:bodyPr/>
              <a:lstStyle/>
              <a:p>
                <a:pPr algn="ctr">
                  <a:defRPr/>
                </a:pPr>
                <a:endParaRPr lang="en-US" b="1" dirty="0">
                  <a:latin typeface="+mn-lt"/>
                  <a:cs typeface="+mn-cs"/>
                </a:endParaRPr>
              </a:p>
            </p:txBody>
          </p:sp>
          <p:sp>
            <p:nvSpPr>
              <p:cNvPr id="115" name="Freeform 548"/>
              <p:cNvSpPr>
                <a:spLocks/>
              </p:cNvSpPr>
              <p:nvPr/>
            </p:nvSpPr>
            <p:spPr bwMode="auto">
              <a:xfrm>
                <a:off x="2317" y="3324"/>
                <a:ext cx="58" cy="91"/>
              </a:xfrm>
              <a:custGeom>
                <a:avLst/>
                <a:gdLst/>
                <a:ahLst/>
                <a:cxnLst>
                  <a:cxn ang="0">
                    <a:pos x="3" y="182"/>
                  </a:cxn>
                  <a:cxn ang="0">
                    <a:pos x="0" y="169"/>
                  </a:cxn>
                  <a:cxn ang="0">
                    <a:pos x="112" y="0"/>
                  </a:cxn>
                  <a:cxn ang="0">
                    <a:pos x="115" y="11"/>
                  </a:cxn>
                  <a:cxn ang="0">
                    <a:pos x="3" y="182"/>
                  </a:cxn>
                </a:cxnLst>
                <a:rect l="0" t="0" r="r" b="b"/>
                <a:pathLst>
                  <a:path w="115" h="182">
                    <a:moveTo>
                      <a:pt x="3" y="182"/>
                    </a:moveTo>
                    <a:lnTo>
                      <a:pt x="0" y="169"/>
                    </a:lnTo>
                    <a:lnTo>
                      <a:pt x="112" y="0"/>
                    </a:lnTo>
                    <a:lnTo>
                      <a:pt x="115" y="11"/>
                    </a:lnTo>
                    <a:lnTo>
                      <a:pt x="3" y="182"/>
                    </a:lnTo>
                    <a:close/>
                  </a:path>
                </a:pathLst>
              </a:custGeom>
              <a:solidFill>
                <a:srgbClr val="DDDD58"/>
              </a:solidFill>
              <a:ln w="9525">
                <a:noFill/>
                <a:round/>
                <a:headEnd/>
                <a:tailEnd/>
              </a:ln>
            </p:spPr>
            <p:txBody>
              <a:bodyPr/>
              <a:lstStyle/>
              <a:p>
                <a:pPr algn="ctr">
                  <a:defRPr/>
                </a:pPr>
                <a:endParaRPr lang="en-US" b="1" dirty="0">
                  <a:latin typeface="+mn-lt"/>
                  <a:cs typeface="+mn-cs"/>
                </a:endParaRPr>
              </a:p>
            </p:txBody>
          </p:sp>
          <p:sp>
            <p:nvSpPr>
              <p:cNvPr id="116" name="Freeform 549"/>
              <p:cNvSpPr>
                <a:spLocks/>
              </p:cNvSpPr>
              <p:nvPr/>
            </p:nvSpPr>
            <p:spPr bwMode="auto">
              <a:xfrm>
                <a:off x="2313" y="3314"/>
                <a:ext cx="60" cy="94"/>
              </a:xfrm>
              <a:custGeom>
                <a:avLst/>
                <a:gdLst/>
                <a:ahLst/>
                <a:cxnLst>
                  <a:cxn ang="0">
                    <a:pos x="8" y="190"/>
                  </a:cxn>
                  <a:cxn ang="0">
                    <a:pos x="0" y="167"/>
                  </a:cxn>
                  <a:cxn ang="0">
                    <a:pos x="114" y="0"/>
                  </a:cxn>
                  <a:cxn ang="0">
                    <a:pos x="120" y="21"/>
                  </a:cxn>
                  <a:cxn ang="0">
                    <a:pos x="8" y="190"/>
                  </a:cxn>
                </a:cxnLst>
                <a:rect l="0" t="0" r="r" b="b"/>
                <a:pathLst>
                  <a:path w="120" h="190">
                    <a:moveTo>
                      <a:pt x="8" y="190"/>
                    </a:moveTo>
                    <a:lnTo>
                      <a:pt x="0" y="167"/>
                    </a:lnTo>
                    <a:lnTo>
                      <a:pt x="114" y="0"/>
                    </a:lnTo>
                    <a:lnTo>
                      <a:pt x="120" y="21"/>
                    </a:lnTo>
                    <a:lnTo>
                      <a:pt x="8" y="190"/>
                    </a:lnTo>
                    <a:close/>
                  </a:path>
                </a:pathLst>
              </a:custGeom>
              <a:solidFill>
                <a:srgbClr val="DCDC58"/>
              </a:solidFill>
              <a:ln w="9525">
                <a:noFill/>
                <a:round/>
                <a:headEnd/>
                <a:tailEnd/>
              </a:ln>
            </p:spPr>
            <p:txBody>
              <a:bodyPr/>
              <a:lstStyle/>
              <a:p>
                <a:pPr algn="ctr">
                  <a:defRPr/>
                </a:pPr>
                <a:endParaRPr lang="en-US" b="1" dirty="0">
                  <a:latin typeface="+mn-lt"/>
                  <a:cs typeface="+mn-cs"/>
                </a:endParaRPr>
              </a:p>
            </p:txBody>
          </p:sp>
          <p:sp>
            <p:nvSpPr>
              <p:cNvPr id="117" name="Freeform 550"/>
              <p:cNvSpPr>
                <a:spLocks/>
              </p:cNvSpPr>
              <p:nvPr/>
            </p:nvSpPr>
            <p:spPr bwMode="auto">
              <a:xfrm>
                <a:off x="2309" y="3303"/>
                <a:ext cx="61" cy="94"/>
              </a:xfrm>
              <a:custGeom>
                <a:avLst/>
                <a:gdLst/>
                <a:ahLst/>
                <a:cxnLst>
                  <a:cxn ang="0">
                    <a:pos x="8" y="189"/>
                  </a:cxn>
                  <a:cxn ang="0">
                    <a:pos x="0" y="165"/>
                  </a:cxn>
                  <a:cxn ang="0">
                    <a:pos x="116" y="0"/>
                  </a:cxn>
                  <a:cxn ang="0">
                    <a:pos x="122" y="22"/>
                  </a:cxn>
                  <a:cxn ang="0">
                    <a:pos x="8" y="189"/>
                  </a:cxn>
                </a:cxnLst>
                <a:rect l="0" t="0" r="r" b="b"/>
                <a:pathLst>
                  <a:path w="122" h="189">
                    <a:moveTo>
                      <a:pt x="8" y="189"/>
                    </a:moveTo>
                    <a:lnTo>
                      <a:pt x="0" y="165"/>
                    </a:lnTo>
                    <a:lnTo>
                      <a:pt x="116" y="0"/>
                    </a:lnTo>
                    <a:lnTo>
                      <a:pt x="122" y="22"/>
                    </a:lnTo>
                    <a:lnTo>
                      <a:pt x="8" y="189"/>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118" name="Freeform 551"/>
              <p:cNvSpPr>
                <a:spLocks/>
              </p:cNvSpPr>
              <p:nvPr/>
            </p:nvSpPr>
            <p:spPr bwMode="auto">
              <a:xfrm>
                <a:off x="2311" y="3308"/>
                <a:ext cx="59" cy="89"/>
              </a:xfrm>
              <a:custGeom>
                <a:avLst/>
                <a:gdLst/>
                <a:ahLst/>
                <a:cxnLst>
                  <a:cxn ang="0">
                    <a:pos x="3" y="178"/>
                  </a:cxn>
                  <a:cxn ang="0">
                    <a:pos x="0" y="165"/>
                  </a:cxn>
                  <a:cxn ang="0">
                    <a:pos x="114" y="0"/>
                  </a:cxn>
                  <a:cxn ang="0">
                    <a:pos x="117" y="11"/>
                  </a:cxn>
                  <a:cxn ang="0">
                    <a:pos x="3" y="178"/>
                  </a:cxn>
                </a:cxnLst>
                <a:rect l="0" t="0" r="r" b="b"/>
                <a:pathLst>
                  <a:path w="117" h="178">
                    <a:moveTo>
                      <a:pt x="3" y="178"/>
                    </a:moveTo>
                    <a:lnTo>
                      <a:pt x="0" y="165"/>
                    </a:lnTo>
                    <a:lnTo>
                      <a:pt x="114" y="0"/>
                    </a:lnTo>
                    <a:lnTo>
                      <a:pt x="117" y="11"/>
                    </a:lnTo>
                    <a:lnTo>
                      <a:pt x="3" y="178"/>
                    </a:lnTo>
                    <a:close/>
                  </a:path>
                </a:pathLst>
              </a:custGeom>
              <a:solidFill>
                <a:srgbClr val="DBDB57"/>
              </a:solidFill>
              <a:ln w="9525">
                <a:noFill/>
                <a:round/>
                <a:headEnd/>
                <a:tailEnd/>
              </a:ln>
            </p:spPr>
            <p:txBody>
              <a:bodyPr/>
              <a:lstStyle/>
              <a:p>
                <a:pPr algn="ctr">
                  <a:defRPr/>
                </a:pPr>
                <a:endParaRPr lang="en-US" b="1" dirty="0">
                  <a:latin typeface="+mn-lt"/>
                  <a:cs typeface="+mn-cs"/>
                </a:endParaRPr>
              </a:p>
            </p:txBody>
          </p:sp>
          <p:sp>
            <p:nvSpPr>
              <p:cNvPr id="119" name="Freeform 552"/>
              <p:cNvSpPr>
                <a:spLocks/>
              </p:cNvSpPr>
              <p:nvPr/>
            </p:nvSpPr>
            <p:spPr bwMode="auto">
              <a:xfrm>
                <a:off x="2309" y="3303"/>
                <a:ext cx="59" cy="88"/>
              </a:xfrm>
              <a:custGeom>
                <a:avLst/>
                <a:gdLst/>
                <a:ahLst/>
                <a:cxnLst>
                  <a:cxn ang="0">
                    <a:pos x="5" y="176"/>
                  </a:cxn>
                  <a:cxn ang="0">
                    <a:pos x="0" y="165"/>
                  </a:cxn>
                  <a:cxn ang="0">
                    <a:pos x="116" y="0"/>
                  </a:cxn>
                  <a:cxn ang="0">
                    <a:pos x="119" y="11"/>
                  </a:cxn>
                  <a:cxn ang="0">
                    <a:pos x="5" y="176"/>
                  </a:cxn>
                </a:cxnLst>
                <a:rect l="0" t="0" r="r" b="b"/>
                <a:pathLst>
                  <a:path w="119" h="176">
                    <a:moveTo>
                      <a:pt x="5" y="176"/>
                    </a:moveTo>
                    <a:lnTo>
                      <a:pt x="0" y="165"/>
                    </a:lnTo>
                    <a:lnTo>
                      <a:pt x="116" y="0"/>
                    </a:lnTo>
                    <a:lnTo>
                      <a:pt x="119" y="11"/>
                    </a:lnTo>
                    <a:lnTo>
                      <a:pt x="5" y="176"/>
                    </a:lnTo>
                    <a:close/>
                  </a:path>
                </a:pathLst>
              </a:custGeom>
              <a:solidFill>
                <a:srgbClr val="DADA57"/>
              </a:solidFill>
              <a:ln w="9525">
                <a:noFill/>
                <a:round/>
                <a:headEnd/>
                <a:tailEnd/>
              </a:ln>
            </p:spPr>
            <p:txBody>
              <a:bodyPr/>
              <a:lstStyle/>
              <a:p>
                <a:pPr algn="ctr">
                  <a:defRPr/>
                </a:pPr>
                <a:endParaRPr lang="en-US" b="1" dirty="0">
                  <a:latin typeface="+mn-lt"/>
                  <a:cs typeface="+mn-cs"/>
                </a:endParaRPr>
              </a:p>
            </p:txBody>
          </p:sp>
          <p:sp>
            <p:nvSpPr>
              <p:cNvPr id="120" name="Freeform 553"/>
              <p:cNvSpPr>
                <a:spLocks/>
              </p:cNvSpPr>
              <p:nvPr/>
            </p:nvSpPr>
            <p:spPr bwMode="auto">
              <a:xfrm>
                <a:off x="2304" y="3292"/>
                <a:ext cx="63" cy="93"/>
              </a:xfrm>
              <a:custGeom>
                <a:avLst/>
                <a:gdLst/>
                <a:ahLst/>
                <a:cxnLst>
                  <a:cxn ang="0">
                    <a:pos x="9" y="185"/>
                  </a:cxn>
                  <a:cxn ang="0">
                    <a:pos x="0" y="163"/>
                  </a:cxn>
                  <a:cxn ang="0">
                    <a:pos x="116" y="0"/>
                  </a:cxn>
                  <a:cxn ang="0">
                    <a:pos x="125" y="20"/>
                  </a:cxn>
                  <a:cxn ang="0">
                    <a:pos x="9" y="185"/>
                  </a:cxn>
                </a:cxnLst>
                <a:rect l="0" t="0" r="r" b="b"/>
                <a:pathLst>
                  <a:path w="125" h="185">
                    <a:moveTo>
                      <a:pt x="9" y="185"/>
                    </a:moveTo>
                    <a:lnTo>
                      <a:pt x="0" y="163"/>
                    </a:lnTo>
                    <a:lnTo>
                      <a:pt x="116" y="0"/>
                    </a:lnTo>
                    <a:lnTo>
                      <a:pt x="125" y="20"/>
                    </a:lnTo>
                    <a:lnTo>
                      <a:pt x="9" y="185"/>
                    </a:lnTo>
                    <a:close/>
                  </a:path>
                </a:pathLst>
              </a:custGeom>
              <a:solidFill>
                <a:srgbClr val="D9D957"/>
              </a:solidFill>
              <a:ln w="9525">
                <a:noFill/>
                <a:round/>
                <a:headEnd/>
                <a:tailEnd/>
              </a:ln>
            </p:spPr>
            <p:txBody>
              <a:bodyPr/>
              <a:lstStyle/>
              <a:p>
                <a:pPr algn="ctr">
                  <a:defRPr/>
                </a:pPr>
                <a:endParaRPr lang="en-US" b="1" dirty="0">
                  <a:latin typeface="+mn-lt"/>
                  <a:cs typeface="+mn-cs"/>
                </a:endParaRPr>
              </a:p>
            </p:txBody>
          </p:sp>
          <p:sp>
            <p:nvSpPr>
              <p:cNvPr id="121" name="Freeform 554"/>
              <p:cNvSpPr>
                <a:spLocks/>
              </p:cNvSpPr>
              <p:nvPr/>
            </p:nvSpPr>
            <p:spPr bwMode="auto">
              <a:xfrm>
                <a:off x="2300" y="3282"/>
                <a:ext cx="61" cy="92"/>
              </a:xfrm>
              <a:custGeom>
                <a:avLst/>
                <a:gdLst/>
                <a:ahLst/>
                <a:cxnLst>
                  <a:cxn ang="0">
                    <a:pos x="9" y="184"/>
                  </a:cxn>
                  <a:cxn ang="0">
                    <a:pos x="0" y="162"/>
                  </a:cxn>
                  <a:cxn ang="0">
                    <a:pos x="115" y="0"/>
                  </a:cxn>
                  <a:cxn ang="0">
                    <a:pos x="125" y="21"/>
                  </a:cxn>
                  <a:cxn ang="0">
                    <a:pos x="9" y="184"/>
                  </a:cxn>
                </a:cxnLst>
                <a:rect l="0" t="0" r="r" b="b"/>
                <a:pathLst>
                  <a:path w="125" h="184">
                    <a:moveTo>
                      <a:pt x="9" y="184"/>
                    </a:moveTo>
                    <a:lnTo>
                      <a:pt x="0" y="162"/>
                    </a:lnTo>
                    <a:lnTo>
                      <a:pt x="115" y="0"/>
                    </a:lnTo>
                    <a:lnTo>
                      <a:pt x="125" y="21"/>
                    </a:lnTo>
                    <a:lnTo>
                      <a:pt x="9" y="184"/>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122" name="Freeform 555"/>
              <p:cNvSpPr>
                <a:spLocks/>
              </p:cNvSpPr>
              <p:nvPr/>
            </p:nvSpPr>
            <p:spPr bwMode="auto">
              <a:xfrm>
                <a:off x="2302" y="3288"/>
                <a:ext cx="60" cy="86"/>
              </a:xfrm>
              <a:custGeom>
                <a:avLst/>
                <a:gdLst/>
                <a:ahLst/>
                <a:cxnLst>
                  <a:cxn ang="0">
                    <a:pos x="5" y="173"/>
                  </a:cxn>
                  <a:cxn ang="0">
                    <a:pos x="0" y="162"/>
                  </a:cxn>
                  <a:cxn ang="0">
                    <a:pos x="116" y="0"/>
                  </a:cxn>
                  <a:cxn ang="0">
                    <a:pos x="121" y="10"/>
                  </a:cxn>
                  <a:cxn ang="0">
                    <a:pos x="5" y="173"/>
                  </a:cxn>
                </a:cxnLst>
                <a:rect l="0" t="0" r="r" b="b"/>
                <a:pathLst>
                  <a:path w="121" h="173">
                    <a:moveTo>
                      <a:pt x="5" y="173"/>
                    </a:moveTo>
                    <a:lnTo>
                      <a:pt x="0" y="162"/>
                    </a:lnTo>
                    <a:lnTo>
                      <a:pt x="116" y="0"/>
                    </a:lnTo>
                    <a:lnTo>
                      <a:pt x="121" y="10"/>
                    </a:lnTo>
                    <a:lnTo>
                      <a:pt x="5" y="173"/>
                    </a:lnTo>
                    <a:close/>
                  </a:path>
                </a:pathLst>
              </a:custGeom>
              <a:solidFill>
                <a:srgbClr val="D8D856"/>
              </a:solidFill>
              <a:ln w="9525">
                <a:noFill/>
                <a:round/>
                <a:headEnd/>
                <a:tailEnd/>
              </a:ln>
            </p:spPr>
            <p:txBody>
              <a:bodyPr/>
              <a:lstStyle/>
              <a:p>
                <a:pPr algn="ctr">
                  <a:defRPr/>
                </a:pPr>
                <a:endParaRPr lang="en-US" b="1" dirty="0">
                  <a:latin typeface="+mn-lt"/>
                  <a:cs typeface="+mn-cs"/>
                </a:endParaRPr>
              </a:p>
            </p:txBody>
          </p:sp>
          <p:sp>
            <p:nvSpPr>
              <p:cNvPr id="123" name="Freeform 556"/>
              <p:cNvSpPr>
                <a:spLocks/>
              </p:cNvSpPr>
              <p:nvPr/>
            </p:nvSpPr>
            <p:spPr bwMode="auto">
              <a:xfrm>
                <a:off x="2300" y="3282"/>
                <a:ext cx="60" cy="86"/>
              </a:xfrm>
              <a:custGeom>
                <a:avLst/>
                <a:gdLst/>
                <a:ahLst/>
                <a:cxnLst>
                  <a:cxn ang="0">
                    <a:pos x="4" y="173"/>
                  </a:cxn>
                  <a:cxn ang="0">
                    <a:pos x="0" y="162"/>
                  </a:cxn>
                  <a:cxn ang="0">
                    <a:pos x="115" y="0"/>
                  </a:cxn>
                  <a:cxn ang="0">
                    <a:pos x="120" y="11"/>
                  </a:cxn>
                  <a:cxn ang="0">
                    <a:pos x="4" y="173"/>
                  </a:cxn>
                </a:cxnLst>
                <a:rect l="0" t="0" r="r" b="b"/>
                <a:pathLst>
                  <a:path w="120" h="173">
                    <a:moveTo>
                      <a:pt x="4" y="173"/>
                    </a:moveTo>
                    <a:lnTo>
                      <a:pt x="0" y="162"/>
                    </a:lnTo>
                    <a:lnTo>
                      <a:pt x="115" y="0"/>
                    </a:lnTo>
                    <a:lnTo>
                      <a:pt x="120" y="11"/>
                    </a:lnTo>
                    <a:lnTo>
                      <a:pt x="4" y="173"/>
                    </a:lnTo>
                    <a:close/>
                  </a:path>
                </a:pathLst>
              </a:custGeom>
              <a:solidFill>
                <a:srgbClr val="D7D755"/>
              </a:solidFill>
              <a:ln w="9525">
                <a:noFill/>
                <a:round/>
                <a:headEnd/>
                <a:tailEnd/>
              </a:ln>
            </p:spPr>
            <p:txBody>
              <a:bodyPr/>
              <a:lstStyle/>
              <a:p>
                <a:pPr algn="ctr">
                  <a:defRPr/>
                </a:pPr>
                <a:endParaRPr lang="en-US" b="1" dirty="0">
                  <a:latin typeface="+mn-lt"/>
                  <a:cs typeface="+mn-cs"/>
                </a:endParaRPr>
              </a:p>
            </p:txBody>
          </p:sp>
          <p:sp>
            <p:nvSpPr>
              <p:cNvPr id="124" name="Freeform 557"/>
              <p:cNvSpPr>
                <a:spLocks/>
              </p:cNvSpPr>
              <p:nvPr/>
            </p:nvSpPr>
            <p:spPr bwMode="auto">
              <a:xfrm>
                <a:off x="2294" y="3273"/>
                <a:ext cx="64" cy="90"/>
              </a:xfrm>
              <a:custGeom>
                <a:avLst/>
                <a:gdLst/>
                <a:ahLst/>
                <a:cxnLst>
                  <a:cxn ang="0">
                    <a:pos x="11" y="180"/>
                  </a:cxn>
                  <a:cxn ang="0">
                    <a:pos x="0" y="159"/>
                  </a:cxn>
                  <a:cxn ang="0">
                    <a:pos x="117" y="0"/>
                  </a:cxn>
                  <a:cxn ang="0">
                    <a:pos x="126" y="18"/>
                  </a:cxn>
                  <a:cxn ang="0">
                    <a:pos x="11" y="180"/>
                  </a:cxn>
                </a:cxnLst>
                <a:rect l="0" t="0" r="r" b="b"/>
                <a:pathLst>
                  <a:path w="126" h="180">
                    <a:moveTo>
                      <a:pt x="11" y="180"/>
                    </a:moveTo>
                    <a:lnTo>
                      <a:pt x="0" y="159"/>
                    </a:lnTo>
                    <a:lnTo>
                      <a:pt x="117" y="0"/>
                    </a:lnTo>
                    <a:lnTo>
                      <a:pt x="126" y="18"/>
                    </a:lnTo>
                    <a:lnTo>
                      <a:pt x="11" y="180"/>
                    </a:lnTo>
                    <a:close/>
                  </a:path>
                </a:pathLst>
              </a:custGeom>
              <a:solidFill>
                <a:srgbClr val="D6D655"/>
              </a:solidFill>
              <a:ln w="9525">
                <a:noFill/>
                <a:round/>
                <a:headEnd/>
                <a:tailEnd/>
              </a:ln>
            </p:spPr>
            <p:txBody>
              <a:bodyPr/>
              <a:lstStyle/>
              <a:p>
                <a:pPr algn="ctr">
                  <a:defRPr/>
                </a:pPr>
                <a:endParaRPr lang="en-US" b="1" dirty="0">
                  <a:latin typeface="+mn-lt"/>
                  <a:cs typeface="+mn-cs"/>
                </a:endParaRPr>
              </a:p>
            </p:txBody>
          </p:sp>
          <p:sp>
            <p:nvSpPr>
              <p:cNvPr id="125" name="Freeform 558"/>
              <p:cNvSpPr>
                <a:spLocks/>
              </p:cNvSpPr>
              <p:nvPr/>
            </p:nvSpPr>
            <p:spPr bwMode="auto">
              <a:xfrm>
                <a:off x="2297" y="3277"/>
                <a:ext cx="61" cy="86"/>
              </a:xfrm>
              <a:custGeom>
                <a:avLst/>
                <a:gdLst/>
                <a:ahLst/>
                <a:cxnLst>
                  <a:cxn ang="0">
                    <a:pos x="7" y="171"/>
                  </a:cxn>
                  <a:cxn ang="0">
                    <a:pos x="0" y="159"/>
                  </a:cxn>
                  <a:cxn ang="0">
                    <a:pos x="118" y="0"/>
                  </a:cxn>
                  <a:cxn ang="0">
                    <a:pos x="122" y="9"/>
                  </a:cxn>
                  <a:cxn ang="0">
                    <a:pos x="7" y="171"/>
                  </a:cxn>
                </a:cxnLst>
                <a:rect l="0" t="0" r="r" b="b"/>
                <a:pathLst>
                  <a:path w="122" h="171">
                    <a:moveTo>
                      <a:pt x="7" y="171"/>
                    </a:moveTo>
                    <a:lnTo>
                      <a:pt x="0" y="159"/>
                    </a:lnTo>
                    <a:lnTo>
                      <a:pt x="118" y="0"/>
                    </a:lnTo>
                    <a:lnTo>
                      <a:pt x="122" y="9"/>
                    </a:lnTo>
                    <a:lnTo>
                      <a:pt x="7" y="171"/>
                    </a:lnTo>
                    <a:close/>
                  </a:path>
                </a:pathLst>
              </a:custGeom>
              <a:solidFill>
                <a:srgbClr val="D6D655"/>
              </a:solidFill>
              <a:ln w="9525">
                <a:noFill/>
                <a:round/>
                <a:headEnd/>
                <a:tailEnd/>
              </a:ln>
            </p:spPr>
            <p:txBody>
              <a:bodyPr/>
              <a:lstStyle/>
              <a:p>
                <a:pPr algn="ctr">
                  <a:defRPr/>
                </a:pPr>
                <a:endParaRPr lang="en-US" b="1" dirty="0">
                  <a:latin typeface="+mn-lt"/>
                  <a:cs typeface="+mn-cs"/>
                </a:endParaRPr>
              </a:p>
            </p:txBody>
          </p:sp>
          <p:sp>
            <p:nvSpPr>
              <p:cNvPr id="126" name="Freeform 559"/>
              <p:cNvSpPr>
                <a:spLocks/>
              </p:cNvSpPr>
              <p:nvPr/>
            </p:nvSpPr>
            <p:spPr bwMode="auto">
              <a:xfrm>
                <a:off x="2294" y="3273"/>
                <a:ext cx="61" cy="81"/>
              </a:xfrm>
              <a:custGeom>
                <a:avLst/>
                <a:gdLst/>
                <a:ahLst/>
                <a:cxnLst>
                  <a:cxn ang="0">
                    <a:pos x="4" y="168"/>
                  </a:cxn>
                  <a:cxn ang="0">
                    <a:pos x="0" y="159"/>
                  </a:cxn>
                  <a:cxn ang="0">
                    <a:pos x="117" y="0"/>
                  </a:cxn>
                  <a:cxn ang="0">
                    <a:pos x="122" y="9"/>
                  </a:cxn>
                  <a:cxn ang="0">
                    <a:pos x="4" y="168"/>
                  </a:cxn>
                </a:cxnLst>
                <a:rect l="0" t="0" r="r" b="b"/>
                <a:pathLst>
                  <a:path w="122" h="168">
                    <a:moveTo>
                      <a:pt x="4" y="168"/>
                    </a:moveTo>
                    <a:lnTo>
                      <a:pt x="0" y="159"/>
                    </a:lnTo>
                    <a:lnTo>
                      <a:pt x="117" y="0"/>
                    </a:lnTo>
                    <a:lnTo>
                      <a:pt x="122" y="9"/>
                    </a:lnTo>
                    <a:lnTo>
                      <a:pt x="4" y="168"/>
                    </a:lnTo>
                    <a:close/>
                  </a:path>
                </a:pathLst>
              </a:custGeom>
              <a:solidFill>
                <a:srgbClr val="D5D554"/>
              </a:solidFill>
              <a:ln w="9525">
                <a:noFill/>
                <a:round/>
                <a:headEnd/>
                <a:tailEnd/>
              </a:ln>
            </p:spPr>
            <p:txBody>
              <a:bodyPr/>
              <a:lstStyle/>
              <a:p>
                <a:pPr algn="ctr">
                  <a:defRPr/>
                </a:pPr>
                <a:endParaRPr lang="en-US" b="1" dirty="0">
                  <a:latin typeface="+mn-lt"/>
                  <a:cs typeface="+mn-cs"/>
                </a:endParaRPr>
              </a:p>
            </p:txBody>
          </p:sp>
          <p:sp>
            <p:nvSpPr>
              <p:cNvPr id="127" name="Freeform 560"/>
              <p:cNvSpPr>
                <a:spLocks/>
              </p:cNvSpPr>
              <p:nvPr/>
            </p:nvSpPr>
            <p:spPr bwMode="auto">
              <a:xfrm>
                <a:off x="2288" y="3264"/>
                <a:ext cx="65" cy="89"/>
              </a:xfrm>
              <a:custGeom>
                <a:avLst/>
                <a:gdLst/>
                <a:ahLst/>
                <a:cxnLst>
                  <a:cxn ang="0">
                    <a:pos x="13" y="178"/>
                  </a:cxn>
                  <a:cxn ang="0">
                    <a:pos x="0" y="156"/>
                  </a:cxn>
                  <a:cxn ang="0">
                    <a:pos x="119" y="0"/>
                  </a:cxn>
                  <a:cxn ang="0">
                    <a:pos x="130" y="19"/>
                  </a:cxn>
                  <a:cxn ang="0">
                    <a:pos x="13" y="178"/>
                  </a:cxn>
                </a:cxnLst>
                <a:rect l="0" t="0" r="r" b="b"/>
                <a:pathLst>
                  <a:path w="130" h="178">
                    <a:moveTo>
                      <a:pt x="13" y="178"/>
                    </a:moveTo>
                    <a:lnTo>
                      <a:pt x="0" y="156"/>
                    </a:lnTo>
                    <a:lnTo>
                      <a:pt x="119" y="0"/>
                    </a:lnTo>
                    <a:lnTo>
                      <a:pt x="130" y="19"/>
                    </a:lnTo>
                    <a:lnTo>
                      <a:pt x="13" y="178"/>
                    </a:lnTo>
                    <a:close/>
                  </a:path>
                </a:pathLst>
              </a:custGeom>
              <a:solidFill>
                <a:srgbClr val="D4D454"/>
              </a:solidFill>
              <a:ln w="9525">
                <a:noFill/>
                <a:round/>
                <a:headEnd/>
                <a:tailEnd/>
              </a:ln>
            </p:spPr>
            <p:txBody>
              <a:bodyPr/>
              <a:lstStyle/>
              <a:p>
                <a:pPr algn="ctr">
                  <a:defRPr/>
                </a:pPr>
                <a:endParaRPr lang="en-US" b="1" dirty="0">
                  <a:latin typeface="+mn-lt"/>
                  <a:cs typeface="+mn-cs"/>
                </a:endParaRPr>
              </a:p>
            </p:txBody>
          </p:sp>
          <p:sp>
            <p:nvSpPr>
              <p:cNvPr id="128" name="Freeform 561"/>
              <p:cNvSpPr>
                <a:spLocks/>
              </p:cNvSpPr>
              <p:nvPr/>
            </p:nvSpPr>
            <p:spPr bwMode="auto">
              <a:xfrm>
                <a:off x="2291" y="3268"/>
                <a:ext cx="61" cy="82"/>
              </a:xfrm>
              <a:custGeom>
                <a:avLst/>
                <a:gdLst/>
                <a:ahLst/>
                <a:cxnLst>
                  <a:cxn ang="0">
                    <a:pos x="6" y="169"/>
                  </a:cxn>
                  <a:cxn ang="0">
                    <a:pos x="0" y="158"/>
                  </a:cxn>
                  <a:cxn ang="0">
                    <a:pos x="117" y="0"/>
                  </a:cxn>
                  <a:cxn ang="0">
                    <a:pos x="123" y="10"/>
                  </a:cxn>
                  <a:cxn ang="0">
                    <a:pos x="6" y="169"/>
                  </a:cxn>
                </a:cxnLst>
                <a:rect l="0" t="0" r="r" b="b"/>
                <a:pathLst>
                  <a:path w="123" h="169">
                    <a:moveTo>
                      <a:pt x="6" y="169"/>
                    </a:moveTo>
                    <a:lnTo>
                      <a:pt x="0" y="158"/>
                    </a:lnTo>
                    <a:lnTo>
                      <a:pt x="117" y="0"/>
                    </a:lnTo>
                    <a:lnTo>
                      <a:pt x="123" y="10"/>
                    </a:lnTo>
                    <a:lnTo>
                      <a:pt x="6" y="169"/>
                    </a:lnTo>
                    <a:close/>
                  </a:path>
                </a:pathLst>
              </a:custGeom>
              <a:solidFill>
                <a:srgbClr val="D4D454"/>
              </a:solidFill>
              <a:ln w="9525">
                <a:noFill/>
                <a:round/>
                <a:headEnd/>
                <a:tailEnd/>
              </a:ln>
            </p:spPr>
            <p:txBody>
              <a:bodyPr/>
              <a:lstStyle/>
              <a:p>
                <a:pPr algn="ctr">
                  <a:defRPr/>
                </a:pPr>
                <a:endParaRPr lang="en-US" b="1" dirty="0">
                  <a:latin typeface="+mn-lt"/>
                  <a:cs typeface="+mn-cs"/>
                </a:endParaRPr>
              </a:p>
            </p:txBody>
          </p:sp>
          <p:sp>
            <p:nvSpPr>
              <p:cNvPr id="129" name="Freeform 562"/>
              <p:cNvSpPr>
                <a:spLocks/>
              </p:cNvSpPr>
              <p:nvPr/>
            </p:nvSpPr>
            <p:spPr bwMode="auto">
              <a:xfrm>
                <a:off x="2288" y="3264"/>
                <a:ext cx="62" cy="83"/>
              </a:xfrm>
              <a:custGeom>
                <a:avLst/>
                <a:gdLst/>
                <a:ahLst/>
                <a:cxnLst>
                  <a:cxn ang="0">
                    <a:pos x="7" y="167"/>
                  </a:cxn>
                  <a:cxn ang="0">
                    <a:pos x="0" y="156"/>
                  </a:cxn>
                  <a:cxn ang="0">
                    <a:pos x="119" y="0"/>
                  </a:cxn>
                  <a:cxn ang="0">
                    <a:pos x="124" y="9"/>
                  </a:cxn>
                  <a:cxn ang="0">
                    <a:pos x="7" y="167"/>
                  </a:cxn>
                </a:cxnLst>
                <a:rect l="0" t="0" r="r" b="b"/>
                <a:pathLst>
                  <a:path w="124" h="167">
                    <a:moveTo>
                      <a:pt x="7" y="167"/>
                    </a:moveTo>
                    <a:lnTo>
                      <a:pt x="0" y="156"/>
                    </a:lnTo>
                    <a:lnTo>
                      <a:pt x="119" y="0"/>
                    </a:lnTo>
                    <a:lnTo>
                      <a:pt x="124" y="9"/>
                    </a:lnTo>
                    <a:lnTo>
                      <a:pt x="7" y="167"/>
                    </a:lnTo>
                    <a:close/>
                  </a:path>
                </a:pathLst>
              </a:custGeom>
              <a:solidFill>
                <a:srgbClr val="D3D354"/>
              </a:solidFill>
              <a:ln w="9525">
                <a:noFill/>
                <a:round/>
                <a:headEnd/>
                <a:tailEnd/>
              </a:ln>
            </p:spPr>
            <p:txBody>
              <a:bodyPr/>
              <a:lstStyle/>
              <a:p>
                <a:pPr algn="ctr">
                  <a:defRPr/>
                </a:pPr>
                <a:endParaRPr lang="en-US" b="1" dirty="0">
                  <a:latin typeface="+mn-lt"/>
                  <a:cs typeface="+mn-cs"/>
                </a:endParaRPr>
              </a:p>
            </p:txBody>
          </p:sp>
          <p:sp>
            <p:nvSpPr>
              <p:cNvPr id="130" name="Freeform 563"/>
              <p:cNvSpPr>
                <a:spLocks/>
              </p:cNvSpPr>
              <p:nvPr/>
            </p:nvSpPr>
            <p:spPr bwMode="auto">
              <a:xfrm>
                <a:off x="2281" y="3254"/>
                <a:ext cx="67" cy="87"/>
              </a:xfrm>
              <a:custGeom>
                <a:avLst/>
                <a:gdLst/>
                <a:ahLst/>
                <a:cxnLst>
                  <a:cxn ang="0">
                    <a:pos x="14" y="174"/>
                  </a:cxn>
                  <a:cxn ang="0">
                    <a:pos x="0" y="154"/>
                  </a:cxn>
                  <a:cxn ang="0">
                    <a:pos x="121" y="0"/>
                  </a:cxn>
                  <a:cxn ang="0">
                    <a:pos x="133" y="18"/>
                  </a:cxn>
                  <a:cxn ang="0">
                    <a:pos x="14" y="174"/>
                  </a:cxn>
                </a:cxnLst>
                <a:rect l="0" t="0" r="r" b="b"/>
                <a:pathLst>
                  <a:path w="133" h="174">
                    <a:moveTo>
                      <a:pt x="14" y="174"/>
                    </a:moveTo>
                    <a:lnTo>
                      <a:pt x="0" y="154"/>
                    </a:lnTo>
                    <a:lnTo>
                      <a:pt x="121" y="0"/>
                    </a:lnTo>
                    <a:lnTo>
                      <a:pt x="133" y="18"/>
                    </a:lnTo>
                    <a:lnTo>
                      <a:pt x="14" y="174"/>
                    </a:lnTo>
                    <a:close/>
                  </a:path>
                </a:pathLst>
              </a:custGeom>
              <a:solidFill>
                <a:srgbClr val="D2D254"/>
              </a:solidFill>
              <a:ln w="9525">
                <a:noFill/>
                <a:round/>
                <a:headEnd/>
                <a:tailEnd/>
              </a:ln>
            </p:spPr>
            <p:txBody>
              <a:bodyPr/>
              <a:lstStyle/>
              <a:p>
                <a:pPr algn="ctr">
                  <a:defRPr/>
                </a:pPr>
                <a:endParaRPr lang="en-US" b="1" dirty="0">
                  <a:latin typeface="+mn-lt"/>
                  <a:cs typeface="+mn-cs"/>
                </a:endParaRPr>
              </a:p>
            </p:txBody>
          </p:sp>
          <p:sp>
            <p:nvSpPr>
              <p:cNvPr id="131" name="Freeform 564"/>
              <p:cNvSpPr>
                <a:spLocks/>
              </p:cNvSpPr>
              <p:nvPr/>
            </p:nvSpPr>
            <p:spPr bwMode="auto">
              <a:xfrm>
                <a:off x="2286" y="3260"/>
                <a:ext cx="61" cy="81"/>
              </a:xfrm>
              <a:custGeom>
                <a:avLst/>
                <a:gdLst/>
                <a:ahLst/>
                <a:cxnLst>
                  <a:cxn ang="0">
                    <a:pos x="4" y="163"/>
                  </a:cxn>
                  <a:cxn ang="0">
                    <a:pos x="0" y="157"/>
                  </a:cxn>
                  <a:cxn ang="0">
                    <a:pos x="119" y="0"/>
                  </a:cxn>
                  <a:cxn ang="0">
                    <a:pos x="123" y="7"/>
                  </a:cxn>
                  <a:cxn ang="0">
                    <a:pos x="4" y="163"/>
                  </a:cxn>
                </a:cxnLst>
                <a:rect l="0" t="0" r="r" b="b"/>
                <a:pathLst>
                  <a:path w="123" h="163">
                    <a:moveTo>
                      <a:pt x="4" y="163"/>
                    </a:moveTo>
                    <a:lnTo>
                      <a:pt x="0" y="157"/>
                    </a:lnTo>
                    <a:lnTo>
                      <a:pt x="119" y="0"/>
                    </a:lnTo>
                    <a:lnTo>
                      <a:pt x="123" y="7"/>
                    </a:lnTo>
                    <a:lnTo>
                      <a:pt x="4" y="163"/>
                    </a:lnTo>
                    <a:close/>
                  </a:path>
                </a:pathLst>
              </a:custGeom>
              <a:solidFill>
                <a:srgbClr val="D2D254"/>
              </a:solidFill>
              <a:ln w="9525">
                <a:noFill/>
                <a:round/>
                <a:headEnd/>
                <a:tailEnd/>
              </a:ln>
            </p:spPr>
            <p:txBody>
              <a:bodyPr/>
              <a:lstStyle/>
              <a:p>
                <a:pPr algn="ctr">
                  <a:defRPr/>
                </a:pPr>
                <a:endParaRPr lang="en-US" b="1" dirty="0">
                  <a:latin typeface="+mn-lt"/>
                  <a:cs typeface="+mn-cs"/>
                </a:endParaRPr>
              </a:p>
            </p:txBody>
          </p:sp>
          <p:sp>
            <p:nvSpPr>
              <p:cNvPr id="132" name="Freeform 565"/>
              <p:cNvSpPr>
                <a:spLocks/>
              </p:cNvSpPr>
              <p:nvPr/>
            </p:nvSpPr>
            <p:spPr bwMode="auto">
              <a:xfrm>
                <a:off x="2284" y="3257"/>
                <a:ext cx="61" cy="82"/>
              </a:xfrm>
              <a:custGeom>
                <a:avLst/>
                <a:gdLst/>
                <a:ahLst/>
                <a:cxnLst>
                  <a:cxn ang="0">
                    <a:pos x="5" y="163"/>
                  </a:cxn>
                  <a:cxn ang="0">
                    <a:pos x="0" y="156"/>
                  </a:cxn>
                  <a:cxn ang="0">
                    <a:pos x="121" y="0"/>
                  </a:cxn>
                  <a:cxn ang="0">
                    <a:pos x="124" y="6"/>
                  </a:cxn>
                  <a:cxn ang="0">
                    <a:pos x="5" y="163"/>
                  </a:cxn>
                </a:cxnLst>
                <a:rect l="0" t="0" r="r" b="b"/>
                <a:pathLst>
                  <a:path w="124" h="163">
                    <a:moveTo>
                      <a:pt x="5" y="163"/>
                    </a:moveTo>
                    <a:lnTo>
                      <a:pt x="0" y="156"/>
                    </a:lnTo>
                    <a:lnTo>
                      <a:pt x="121" y="0"/>
                    </a:lnTo>
                    <a:lnTo>
                      <a:pt x="124" y="6"/>
                    </a:lnTo>
                    <a:lnTo>
                      <a:pt x="5" y="163"/>
                    </a:lnTo>
                    <a:close/>
                  </a:path>
                </a:pathLst>
              </a:custGeom>
              <a:solidFill>
                <a:srgbClr val="D1D153"/>
              </a:solidFill>
              <a:ln w="9525">
                <a:noFill/>
                <a:round/>
                <a:headEnd/>
                <a:tailEnd/>
              </a:ln>
            </p:spPr>
            <p:txBody>
              <a:bodyPr/>
              <a:lstStyle/>
              <a:p>
                <a:pPr algn="ctr">
                  <a:defRPr/>
                </a:pPr>
                <a:endParaRPr lang="en-US" b="1" dirty="0">
                  <a:latin typeface="+mn-lt"/>
                  <a:cs typeface="+mn-cs"/>
                </a:endParaRPr>
              </a:p>
            </p:txBody>
          </p:sp>
          <p:sp>
            <p:nvSpPr>
              <p:cNvPr id="133" name="Freeform 566"/>
              <p:cNvSpPr>
                <a:spLocks/>
              </p:cNvSpPr>
              <p:nvPr/>
            </p:nvSpPr>
            <p:spPr bwMode="auto">
              <a:xfrm>
                <a:off x="2281" y="3254"/>
                <a:ext cx="63" cy="81"/>
              </a:xfrm>
              <a:custGeom>
                <a:avLst/>
                <a:gdLst/>
                <a:ahLst/>
                <a:cxnLst>
                  <a:cxn ang="0">
                    <a:pos x="5" y="161"/>
                  </a:cxn>
                  <a:cxn ang="0">
                    <a:pos x="0" y="154"/>
                  </a:cxn>
                  <a:cxn ang="0">
                    <a:pos x="121" y="0"/>
                  </a:cxn>
                  <a:cxn ang="0">
                    <a:pos x="126" y="5"/>
                  </a:cxn>
                  <a:cxn ang="0">
                    <a:pos x="5" y="161"/>
                  </a:cxn>
                </a:cxnLst>
                <a:rect l="0" t="0" r="r" b="b"/>
                <a:pathLst>
                  <a:path w="126" h="161">
                    <a:moveTo>
                      <a:pt x="5" y="161"/>
                    </a:moveTo>
                    <a:lnTo>
                      <a:pt x="0" y="154"/>
                    </a:lnTo>
                    <a:lnTo>
                      <a:pt x="121" y="0"/>
                    </a:lnTo>
                    <a:lnTo>
                      <a:pt x="126" y="5"/>
                    </a:lnTo>
                    <a:lnTo>
                      <a:pt x="5" y="161"/>
                    </a:lnTo>
                    <a:close/>
                  </a:path>
                </a:pathLst>
              </a:custGeom>
              <a:solidFill>
                <a:srgbClr val="D0D053"/>
              </a:solidFill>
              <a:ln w="9525">
                <a:noFill/>
                <a:round/>
                <a:headEnd/>
                <a:tailEnd/>
              </a:ln>
            </p:spPr>
            <p:txBody>
              <a:bodyPr/>
              <a:lstStyle/>
              <a:p>
                <a:pPr algn="ctr">
                  <a:defRPr/>
                </a:pPr>
                <a:endParaRPr lang="en-US" b="1" dirty="0">
                  <a:latin typeface="+mn-lt"/>
                  <a:cs typeface="+mn-cs"/>
                </a:endParaRPr>
              </a:p>
            </p:txBody>
          </p:sp>
          <p:sp>
            <p:nvSpPr>
              <p:cNvPr id="134" name="Freeform 567"/>
              <p:cNvSpPr>
                <a:spLocks/>
              </p:cNvSpPr>
              <p:nvPr/>
            </p:nvSpPr>
            <p:spPr bwMode="auto">
              <a:xfrm>
                <a:off x="2274" y="3245"/>
                <a:ext cx="69" cy="86"/>
              </a:xfrm>
              <a:custGeom>
                <a:avLst/>
                <a:gdLst/>
                <a:ahLst/>
                <a:cxnLst>
                  <a:cxn ang="0">
                    <a:pos x="13" y="173"/>
                  </a:cxn>
                  <a:cxn ang="0">
                    <a:pos x="0" y="154"/>
                  </a:cxn>
                  <a:cxn ang="0">
                    <a:pos x="122" y="0"/>
                  </a:cxn>
                  <a:cxn ang="0">
                    <a:pos x="134" y="19"/>
                  </a:cxn>
                  <a:cxn ang="0">
                    <a:pos x="13" y="173"/>
                  </a:cxn>
                </a:cxnLst>
                <a:rect l="0" t="0" r="r" b="b"/>
                <a:pathLst>
                  <a:path w="134" h="173">
                    <a:moveTo>
                      <a:pt x="13" y="173"/>
                    </a:moveTo>
                    <a:lnTo>
                      <a:pt x="0" y="154"/>
                    </a:lnTo>
                    <a:lnTo>
                      <a:pt x="122" y="0"/>
                    </a:lnTo>
                    <a:lnTo>
                      <a:pt x="134" y="19"/>
                    </a:lnTo>
                    <a:lnTo>
                      <a:pt x="13" y="173"/>
                    </a:lnTo>
                    <a:close/>
                  </a:path>
                </a:pathLst>
              </a:custGeom>
              <a:solidFill>
                <a:srgbClr val="CFCF53"/>
              </a:solidFill>
              <a:ln w="9525">
                <a:noFill/>
                <a:round/>
                <a:headEnd/>
                <a:tailEnd/>
              </a:ln>
            </p:spPr>
            <p:txBody>
              <a:bodyPr/>
              <a:lstStyle/>
              <a:p>
                <a:pPr algn="ctr">
                  <a:defRPr/>
                </a:pPr>
                <a:endParaRPr lang="en-US" b="1" dirty="0">
                  <a:latin typeface="+mn-lt"/>
                  <a:cs typeface="+mn-cs"/>
                </a:endParaRPr>
              </a:p>
            </p:txBody>
          </p:sp>
          <p:sp>
            <p:nvSpPr>
              <p:cNvPr id="135" name="Freeform 568"/>
              <p:cNvSpPr>
                <a:spLocks/>
              </p:cNvSpPr>
              <p:nvPr/>
            </p:nvSpPr>
            <p:spPr bwMode="auto">
              <a:xfrm>
                <a:off x="2278" y="3250"/>
                <a:ext cx="63" cy="81"/>
              </a:xfrm>
              <a:custGeom>
                <a:avLst/>
                <a:gdLst/>
                <a:ahLst/>
                <a:cxnLst>
                  <a:cxn ang="0">
                    <a:pos x="6" y="164"/>
                  </a:cxn>
                  <a:cxn ang="0">
                    <a:pos x="0" y="154"/>
                  </a:cxn>
                  <a:cxn ang="0">
                    <a:pos x="121" y="0"/>
                  </a:cxn>
                  <a:cxn ang="0">
                    <a:pos x="127" y="10"/>
                  </a:cxn>
                  <a:cxn ang="0">
                    <a:pos x="6" y="164"/>
                  </a:cxn>
                </a:cxnLst>
                <a:rect l="0" t="0" r="r" b="b"/>
                <a:pathLst>
                  <a:path w="127" h="164">
                    <a:moveTo>
                      <a:pt x="6" y="164"/>
                    </a:moveTo>
                    <a:lnTo>
                      <a:pt x="0" y="154"/>
                    </a:lnTo>
                    <a:lnTo>
                      <a:pt x="121" y="0"/>
                    </a:lnTo>
                    <a:lnTo>
                      <a:pt x="127" y="10"/>
                    </a:lnTo>
                    <a:lnTo>
                      <a:pt x="6" y="164"/>
                    </a:lnTo>
                    <a:close/>
                  </a:path>
                </a:pathLst>
              </a:custGeom>
              <a:solidFill>
                <a:srgbClr val="CFCF53"/>
              </a:solidFill>
              <a:ln w="9525">
                <a:noFill/>
                <a:round/>
                <a:headEnd/>
                <a:tailEnd/>
              </a:ln>
            </p:spPr>
            <p:txBody>
              <a:bodyPr/>
              <a:lstStyle/>
              <a:p>
                <a:pPr algn="ctr">
                  <a:defRPr/>
                </a:pPr>
                <a:endParaRPr lang="en-US" b="1" dirty="0">
                  <a:latin typeface="+mn-lt"/>
                  <a:cs typeface="+mn-cs"/>
                </a:endParaRPr>
              </a:p>
            </p:txBody>
          </p:sp>
          <p:sp>
            <p:nvSpPr>
              <p:cNvPr id="136" name="Freeform 569"/>
              <p:cNvSpPr>
                <a:spLocks/>
              </p:cNvSpPr>
              <p:nvPr/>
            </p:nvSpPr>
            <p:spPr bwMode="auto">
              <a:xfrm>
                <a:off x="2274" y="3245"/>
                <a:ext cx="64" cy="82"/>
              </a:xfrm>
              <a:custGeom>
                <a:avLst/>
                <a:gdLst/>
                <a:ahLst/>
                <a:cxnLst>
                  <a:cxn ang="0">
                    <a:pos x="7" y="163"/>
                  </a:cxn>
                  <a:cxn ang="0">
                    <a:pos x="0" y="154"/>
                  </a:cxn>
                  <a:cxn ang="0">
                    <a:pos x="122" y="0"/>
                  </a:cxn>
                  <a:cxn ang="0">
                    <a:pos x="128" y="9"/>
                  </a:cxn>
                  <a:cxn ang="0">
                    <a:pos x="7" y="163"/>
                  </a:cxn>
                </a:cxnLst>
                <a:rect l="0" t="0" r="r" b="b"/>
                <a:pathLst>
                  <a:path w="128" h="163">
                    <a:moveTo>
                      <a:pt x="7" y="163"/>
                    </a:moveTo>
                    <a:lnTo>
                      <a:pt x="0" y="154"/>
                    </a:lnTo>
                    <a:lnTo>
                      <a:pt x="122" y="0"/>
                    </a:lnTo>
                    <a:lnTo>
                      <a:pt x="128" y="9"/>
                    </a:lnTo>
                    <a:lnTo>
                      <a:pt x="7" y="163"/>
                    </a:lnTo>
                    <a:close/>
                  </a:path>
                </a:pathLst>
              </a:custGeom>
              <a:solidFill>
                <a:srgbClr val="CECE52"/>
              </a:solidFill>
              <a:ln w="9525">
                <a:noFill/>
                <a:round/>
                <a:headEnd/>
                <a:tailEnd/>
              </a:ln>
            </p:spPr>
            <p:txBody>
              <a:bodyPr/>
              <a:lstStyle/>
              <a:p>
                <a:pPr algn="ctr">
                  <a:defRPr/>
                </a:pPr>
                <a:endParaRPr lang="en-US" b="1" dirty="0">
                  <a:latin typeface="+mn-lt"/>
                  <a:cs typeface="+mn-cs"/>
                </a:endParaRPr>
              </a:p>
            </p:txBody>
          </p:sp>
          <p:sp>
            <p:nvSpPr>
              <p:cNvPr id="137" name="Freeform 570"/>
              <p:cNvSpPr>
                <a:spLocks/>
              </p:cNvSpPr>
              <p:nvPr/>
            </p:nvSpPr>
            <p:spPr bwMode="auto">
              <a:xfrm>
                <a:off x="2267" y="3237"/>
                <a:ext cx="69" cy="82"/>
              </a:xfrm>
              <a:custGeom>
                <a:avLst/>
                <a:gdLst/>
                <a:ahLst/>
                <a:cxnLst>
                  <a:cxn ang="0">
                    <a:pos x="16" y="171"/>
                  </a:cxn>
                  <a:cxn ang="0">
                    <a:pos x="0" y="152"/>
                  </a:cxn>
                  <a:cxn ang="0">
                    <a:pos x="124" y="0"/>
                  </a:cxn>
                  <a:cxn ang="0">
                    <a:pos x="138" y="17"/>
                  </a:cxn>
                  <a:cxn ang="0">
                    <a:pos x="16" y="171"/>
                  </a:cxn>
                </a:cxnLst>
                <a:rect l="0" t="0" r="r" b="b"/>
                <a:pathLst>
                  <a:path w="138" h="171">
                    <a:moveTo>
                      <a:pt x="16" y="171"/>
                    </a:moveTo>
                    <a:lnTo>
                      <a:pt x="0" y="152"/>
                    </a:lnTo>
                    <a:lnTo>
                      <a:pt x="124" y="0"/>
                    </a:lnTo>
                    <a:lnTo>
                      <a:pt x="138" y="17"/>
                    </a:lnTo>
                    <a:lnTo>
                      <a:pt x="16" y="171"/>
                    </a:lnTo>
                    <a:close/>
                  </a:path>
                </a:pathLst>
              </a:custGeom>
              <a:solidFill>
                <a:srgbClr val="CDCD52"/>
              </a:solidFill>
              <a:ln w="9525">
                <a:noFill/>
                <a:round/>
                <a:headEnd/>
                <a:tailEnd/>
              </a:ln>
            </p:spPr>
            <p:txBody>
              <a:bodyPr/>
              <a:lstStyle/>
              <a:p>
                <a:pPr algn="ctr">
                  <a:defRPr/>
                </a:pPr>
                <a:endParaRPr lang="en-US" b="1" dirty="0">
                  <a:latin typeface="+mn-lt"/>
                  <a:cs typeface="+mn-cs"/>
                </a:endParaRPr>
              </a:p>
            </p:txBody>
          </p:sp>
          <p:sp>
            <p:nvSpPr>
              <p:cNvPr id="138" name="Freeform 571"/>
              <p:cNvSpPr>
                <a:spLocks/>
              </p:cNvSpPr>
              <p:nvPr/>
            </p:nvSpPr>
            <p:spPr bwMode="auto">
              <a:xfrm>
                <a:off x="2272" y="3242"/>
                <a:ext cx="63" cy="79"/>
              </a:xfrm>
              <a:custGeom>
                <a:avLst/>
                <a:gdLst/>
                <a:ahLst/>
                <a:cxnLst>
                  <a:cxn ang="0">
                    <a:pos x="5" y="160"/>
                  </a:cxn>
                  <a:cxn ang="0">
                    <a:pos x="0" y="153"/>
                  </a:cxn>
                  <a:cxn ang="0">
                    <a:pos x="122" y="0"/>
                  </a:cxn>
                  <a:cxn ang="0">
                    <a:pos x="127" y="6"/>
                  </a:cxn>
                  <a:cxn ang="0">
                    <a:pos x="5" y="160"/>
                  </a:cxn>
                </a:cxnLst>
                <a:rect l="0" t="0" r="r" b="b"/>
                <a:pathLst>
                  <a:path w="127" h="160">
                    <a:moveTo>
                      <a:pt x="5" y="160"/>
                    </a:moveTo>
                    <a:lnTo>
                      <a:pt x="0" y="153"/>
                    </a:lnTo>
                    <a:lnTo>
                      <a:pt x="122" y="0"/>
                    </a:lnTo>
                    <a:lnTo>
                      <a:pt x="127" y="6"/>
                    </a:lnTo>
                    <a:lnTo>
                      <a:pt x="5" y="160"/>
                    </a:lnTo>
                    <a:close/>
                  </a:path>
                </a:pathLst>
              </a:custGeom>
              <a:solidFill>
                <a:srgbClr val="CDCD52"/>
              </a:solidFill>
              <a:ln w="9525">
                <a:noFill/>
                <a:round/>
                <a:headEnd/>
                <a:tailEnd/>
              </a:ln>
            </p:spPr>
            <p:txBody>
              <a:bodyPr/>
              <a:lstStyle/>
              <a:p>
                <a:pPr algn="ctr">
                  <a:defRPr/>
                </a:pPr>
                <a:endParaRPr lang="en-US" b="1" dirty="0">
                  <a:latin typeface="+mn-lt"/>
                  <a:cs typeface="+mn-cs"/>
                </a:endParaRPr>
              </a:p>
            </p:txBody>
          </p:sp>
          <p:sp>
            <p:nvSpPr>
              <p:cNvPr id="139" name="Freeform 572"/>
              <p:cNvSpPr>
                <a:spLocks/>
              </p:cNvSpPr>
              <p:nvPr/>
            </p:nvSpPr>
            <p:spPr bwMode="auto">
              <a:xfrm>
                <a:off x="2270" y="3239"/>
                <a:ext cx="61" cy="79"/>
              </a:xfrm>
              <a:custGeom>
                <a:avLst/>
                <a:gdLst/>
                <a:ahLst/>
                <a:cxnLst>
                  <a:cxn ang="0">
                    <a:pos x="5" y="158"/>
                  </a:cxn>
                  <a:cxn ang="0">
                    <a:pos x="0" y="152"/>
                  </a:cxn>
                  <a:cxn ang="0">
                    <a:pos x="122" y="0"/>
                  </a:cxn>
                  <a:cxn ang="0">
                    <a:pos x="127" y="5"/>
                  </a:cxn>
                  <a:cxn ang="0">
                    <a:pos x="5" y="158"/>
                  </a:cxn>
                </a:cxnLst>
                <a:rect l="0" t="0" r="r" b="b"/>
                <a:pathLst>
                  <a:path w="127" h="158">
                    <a:moveTo>
                      <a:pt x="5" y="158"/>
                    </a:moveTo>
                    <a:lnTo>
                      <a:pt x="0" y="152"/>
                    </a:lnTo>
                    <a:lnTo>
                      <a:pt x="122" y="0"/>
                    </a:lnTo>
                    <a:lnTo>
                      <a:pt x="127" y="5"/>
                    </a:lnTo>
                    <a:lnTo>
                      <a:pt x="5" y="158"/>
                    </a:lnTo>
                    <a:close/>
                  </a:path>
                </a:pathLst>
              </a:custGeom>
              <a:solidFill>
                <a:srgbClr val="CCCC51"/>
              </a:solidFill>
              <a:ln w="9525">
                <a:noFill/>
                <a:round/>
                <a:headEnd/>
                <a:tailEnd/>
              </a:ln>
            </p:spPr>
            <p:txBody>
              <a:bodyPr/>
              <a:lstStyle/>
              <a:p>
                <a:pPr algn="ctr">
                  <a:defRPr/>
                </a:pPr>
                <a:endParaRPr lang="en-US" b="1" dirty="0">
                  <a:latin typeface="+mn-lt"/>
                  <a:cs typeface="+mn-cs"/>
                </a:endParaRPr>
              </a:p>
            </p:txBody>
          </p:sp>
          <p:sp>
            <p:nvSpPr>
              <p:cNvPr id="140" name="Freeform 573"/>
              <p:cNvSpPr>
                <a:spLocks/>
              </p:cNvSpPr>
              <p:nvPr/>
            </p:nvSpPr>
            <p:spPr bwMode="auto">
              <a:xfrm>
                <a:off x="2267" y="3237"/>
                <a:ext cx="64" cy="78"/>
              </a:xfrm>
              <a:custGeom>
                <a:avLst/>
                <a:gdLst/>
                <a:ahLst/>
                <a:cxnLst>
                  <a:cxn ang="0">
                    <a:pos x="6" y="158"/>
                  </a:cxn>
                  <a:cxn ang="0">
                    <a:pos x="0" y="152"/>
                  </a:cxn>
                  <a:cxn ang="0">
                    <a:pos x="124" y="0"/>
                  </a:cxn>
                  <a:cxn ang="0">
                    <a:pos x="128" y="6"/>
                  </a:cxn>
                  <a:cxn ang="0">
                    <a:pos x="6" y="158"/>
                  </a:cxn>
                </a:cxnLst>
                <a:rect l="0" t="0" r="r" b="b"/>
                <a:pathLst>
                  <a:path w="128" h="158">
                    <a:moveTo>
                      <a:pt x="6" y="158"/>
                    </a:moveTo>
                    <a:lnTo>
                      <a:pt x="0" y="152"/>
                    </a:lnTo>
                    <a:lnTo>
                      <a:pt x="124" y="0"/>
                    </a:lnTo>
                    <a:lnTo>
                      <a:pt x="128" y="6"/>
                    </a:lnTo>
                    <a:lnTo>
                      <a:pt x="6" y="158"/>
                    </a:lnTo>
                    <a:close/>
                  </a:path>
                </a:pathLst>
              </a:custGeom>
              <a:solidFill>
                <a:srgbClr val="CBCB50"/>
              </a:solidFill>
              <a:ln w="9525">
                <a:noFill/>
                <a:round/>
                <a:headEnd/>
                <a:tailEnd/>
              </a:ln>
            </p:spPr>
            <p:txBody>
              <a:bodyPr/>
              <a:lstStyle/>
              <a:p>
                <a:pPr algn="ctr">
                  <a:defRPr/>
                </a:pPr>
                <a:endParaRPr lang="en-US" b="1" dirty="0">
                  <a:latin typeface="+mn-lt"/>
                  <a:cs typeface="+mn-cs"/>
                </a:endParaRPr>
              </a:p>
            </p:txBody>
          </p:sp>
          <p:sp>
            <p:nvSpPr>
              <p:cNvPr id="141" name="Freeform 574"/>
              <p:cNvSpPr>
                <a:spLocks/>
              </p:cNvSpPr>
              <p:nvPr/>
            </p:nvSpPr>
            <p:spPr bwMode="auto">
              <a:xfrm>
                <a:off x="2250" y="3221"/>
                <a:ext cx="78" cy="92"/>
              </a:xfrm>
              <a:custGeom>
                <a:avLst/>
                <a:gdLst/>
                <a:ahLst/>
                <a:cxnLst>
                  <a:cxn ang="0">
                    <a:pos x="32" y="183"/>
                  </a:cxn>
                  <a:cxn ang="0">
                    <a:pos x="0" y="148"/>
                  </a:cxn>
                  <a:cxn ang="0">
                    <a:pos x="126" y="0"/>
                  </a:cxn>
                  <a:cxn ang="0">
                    <a:pos x="156" y="31"/>
                  </a:cxn>
                  <a:cxn ang="0">
                    <a:pos x="32" y="183"/>
                  </a:cxn>
                </a:cxnLst>
                <a:rect l="0" t="0" r="r" b="b"/>
                <a:pathLst>
                  <a:path w="156" h="183">
                    <a:moveTo>
                      <a:pt x="32" y="183"/>
                    </a:moveTo>
                    <a:lnTo>
                      <a:pt x="0" y="148"/>
                    </a:lnTo>
                    <a:lnTo>
                      <a:pt x="126" y="0"/>
                    </a:lnTo>
                    <a:lnTo>
                      <a:pt x="156" y="31"/>
                    </a:lnTo>
                    <a:lnTo>
                      <a:pt x="32" y="183"/>
                    </a:lnTo>
                    <a:close/>
                  </a:path>
                </a:pathLst>
              </a:custGeom>
              <a:solidFill>
                <a:srgbClr val="CACA50"/>
              </a:solidFill>
              <a:ln w="9525">
                <a:noFill/>
                <a:round/>
                <a:headEnd/>
                <a:tailEnd/>
              </a:ln>
            </p:spPr>
            <p:txBody>
              <a:bodyPr/>
              <a:lstStyle/>
              <a:p>
                <a:pPr algn="ctr">
                  <a:defRPr/>
                </a:pPr>
                <a:endParaRPr lang="en-US" b="1" dirty="0">
                  <a:latin typeface="+mn-lt"/>
                  <a:cs typeface="+mn-cs"/>
                </a:endParaRPr>
              </a:p>
            </p:txBody>
          </p:sp>
          <p:sp>
            <p:nvSpPr>
              <p:cNvPr id="142" name="Freeform 575"/>
              <p:cNvSpPr>
                <a:spLocks/>
              </p:cNvSpPr>
              <p:nvPr/>
            </p:nvSpPr>
            <p:spPr bwMode="auto">
              <a:xfrm>
                <a:off x="2263" y="3235"/>
                <a:ext cx="65" cy="79"/>
              </a:xfrm>
              <a:custGeom>
                <a:avLst/>
                <a:gdLst/>
                <a:ahLst/>
                <a:cxnLst>
                  <a:cxn ang="0">
                    <a:pos x="6" y="157"/>
                  </a:cxn>
                  <a:cxn ang="0">
                    <a:pos x="0" y="150"/>
                  </a:cxn>
                  <a:cxn ang="0">
                    <a:pos x="123" y="0"/>
                  </a:cxn>
                  <a:cxn ang="0">
                    <a:pos x="130" y="5"/>
                  </a:cxn>
                  <a:cxn ang="0">
                    <a:pos x="6" y="157"/>
                  </a:cxn>
                </a:cxnLst>
                <a:rect l="0" t="0" r="r" b="b"/>
                <a:pathLst>
                  <a:path w="130" h="157">
                    <a:moveTo>
                      <a:pt x="6" y="157"/>
                    </a:moveTo>
                    <a:lnTo>
                      <a:pt x="0" y="150"/>
                    </a:lnTo>
                    <a:lnTo>
                      <a:pt x="123" y="0"/>
                    </a:lnTo>
                    <a:lnTo>
                      <a:pt x="130" y="5"/>
                    </a:lnTo>
                    <a:lnTo>
                      <a:pt x="6" y="157"/>
                    </a:lnTo>
                    <a:close/>
                  </a:path>
                </a:pathLst>
              </a:custGeom>
              <a:solidFill>
                <a:srgbClr val="CACA50"/>
              </a:solidFill>
              <a:ln w="9525">
                <a:noFill/>
                <a:round/>
                <a:headEnd/>
                <a:tailEnd/>
              </a:ln>
            </p:spPr>
            <p:txBody>
              <a:bodyPr/>
              <a:lstStyle/>
              <a:p>
                <a:pPr algn="ctr">
                  <a:defRPr/>
                </a:pPr>
                <a:endParaRPr lang="en-US" b="1" dirty="0">
                  <a:latin typeface="+mn-lt"/>
                  <a:cs typeface="+mn-cs"/>
                </a:endParaRPr>
              </a:p>
            </p:txBody>
          </p:sp>
          <p:sp>
            <p:nvSpPr>
              <p:cNvPr id="143" name="Freeform 576"/>
              <p:cNvSpPr>
                <a:spLocks/>
              </p:cNvSpPr>
              <p:nvPr/>
            </p:nvSpPr>
            <p:spPr bwMode="auto">
              <a:xfrm>
                <a:off x="2260" y="3230"/>
                <a:ext cx="65" cy="79"/>
              </a:xfrm>
              <a:custGeom>
                <a:avLst/>
                <a:gdLst/>
                <a:ahLst/>
                <a:cxnLst>
                  <a:cxn ang="0">
                    <a:pos x="6" y="158"/>
                  </a:cxn>
                  <a:cxn ang="0">
                    <a:pos x="0" y="151"/>
                  </a:cxn>
                  <a:cxn ang="0">
                    <a:pos x="123" y="0"/>
                  </a:cxn>
                  <a:cxn ang="0">
                    <a:pos x="129" y="8"/>
                  </a:cxn>
                  <a:cxn ang="0">
                    <a:pos x="6" y="158"/>
                  </a:cxn>
                </a:cxnLst>
                <a:rect l="0" t="0" r="r" b="b"/>
                <a:pathLst>
                  <a:path w="129" h="158">
                    <a:moveTo>
                      <a:pt x="6" y="158"/>
                    </a:moveTo>
                    <a:lnTo>
                      <a:pt x="0" y="151"/>
                    </a:lnTo>
                    <a:lnTo>
                      <a:pt x="123" y="0"/>
                    </a:lnTo>
                    <a:lnTo>
                      <a:pt x="129" y="8"/>
                    </a:lnTo>
                    <a:lnTo>
                      <a:pt x="6" y="158"/>
                    </a:lnTo>
                    <a:close/>
                  </a:path>
                </a:pathLst>
              </a:custGeom>
              <a:solidFill>
                <a:srgbClr val="C9C94F"/>
              </a:solidFill>
              <a:ln w="9525">
                <a:noFill/>
                <a:round/>
                <a:headEnd/>
                <a:tailEnd/>
              </a:ln>
            </p:spPr>
            <p:txBody>
              <a:bodyPr/>
              <a:lstStyle/>
              <a:p>
                <a:pPr algn="ctr">
                  <a:defRPr/>
                </a:pPr>
                <a:endParaRPr lang="en-US" b="1" dirty="0">
                  <a:latin typeface="+mn-lt"/>
                  <a:cs typeface="+mn-cs"/>
                </a:endParaRPr>
              </a:p>
            </p:txBody>
          </p:sp>
          <p:sp>
            <p:nvSpPr>
              <p:cNvPr id="144" name="Freeform 577"/>
              <p:cNvSpPr>
                <a:spLocks/>
              </p:cNvSpPr>
              <p:nvPr/>
            </p:nvSpPr>
            <p:spPr bwMode="auto">
              <a:xfrm>
                <a:off x="2257" y="3227"/>
                <a:ext cx="65" cy="79"/>
              </a:xfrm>
              <a:custGeom>
                <a:avLst/>
                <a:gdLst/>
                <a:ahLst/>
                <a:cxnLst>
                  <a:cxn ang="0">
                    <a:pos x="6" y="156"/>
                  </a:cxn>
                  <a:cxn ang="0">
                    <a:pos x="0" y="148"/>
                  </a:cxn>
                  <a:cxn ang="0">
                    <a:pos x="125" y="0"/>
                  </a:cxn>
                  <a:cxn ang="0">
                    <a:pos x="129" y="5"/>
                  </a:cxn>
                  <a:cxn ang="0">
                    <a:pos x="6" y="156"/>
                  </a:cxn>
                </a:cxnLst>
                <a:rect l="0" t="0" r="r" b="b"/>
                <a:pathLst>
                  <a:path w="129" h="156">
                    <a:moveTo>
                      <a:pt x="6" y="156"/>
                    </a:moveTo>
                    <a:lnTo>
                      <a:pt x="0" y="148"/>
                    </a:lnTo>
                    <a:lnTo>
                      <a:pt x="125" y="0"/>
                    </a:lnTo>
                    <a:lnTo>
                      <a:pt x="129" y="5"/>
                    </a:lnTo>
                    <a:lnTo>
                      <a:pt x="6" y="156"/>
                    </a:lnTo>
                    <a:close/>
                  </a:path>
                </a:pathLst>
              </a:custGeom>
              <a:solidFill>
                <a:srgbClr val="C8C84F"/>
              </a:solidFill>
              <a:ln w="9525">
                <a:noFill/>
                <a:round/>
                <a:headEnd/>
                <a:tailEnd/>
              </a:ln>
            </p:spPr>
            <p:txBody>
              <a:bodyPr/>
              <a:lstStyle/>
              <a:p>
                <a:pPr algn="ctr">
                  <a:defRPr/>
                </a:pPr>
                <a:endParaRPr lang="en-US" b="1" dirty="0">
                  <a:latin typeface="+mn-lt"/>
                  <a:cs typeface="+mn-cs"/>
                </a:endParaRPr>
              </a:p>
            </p:txBody>
          </p:sp>
          <p:sp>
            <p:nvSpPr>
              <p:cNvPr id="145" name="Freeform 578"/>
              <p:cNvSpPr>
                <a:spLocks/>
              </p:cNvSpPr>
              <p:nvPr/>
            </p:nvSpPr>
            <p:spPr bwMode="auto">
              <a:xfrm>
                <a:off x="2254" y="3224"/>
                <a:ext cx="66" cy="79"/>
              </a:xfrm>
              <a:custGeom>
                <a:avLst/>
                <a:gdLst/>
                <a:ahLst/>
                <a:cxnLst>
                  <a:cxn ang="0">
                    <a:pos x="7" y="156"/>
                  </a:cxn>
                  <a:cxn ang="0">
                    <a:pos x="0" y="149"/>
                  </a:cxn>
                  <a:cxn ang="0">
                    <a:pos x="126" y="0"/>
                  </a:cxn>
                  <a:cxn ang="0">
                    <a:pos x="132" y="8"/>
                  </a:cxn>
                  <a:cxn ang="0">
                    <a:pos x="7" y="156"/>
                  </a:cxn>
                </a:cxnLst>
                <a:rect l="0" t="0" r="r" b="b"/>
                <a:pathLst>
                  <a:path w="132" h="156">
                    <a:moveTo>
                      <a:pt x="7" y="156"/>
                    </a:moveTo>
                    <a:lnTo>
                      <a:pt x="0" y="149"/>
                    </a:lnTo>
                    <a:lnTo>
                      <a:pt x="126" y="0"/>
                    </a:lnTo>
                    <a:lnTo>
                      <a:pt x="132" y="8"/>
                    </a:lnTo>
                    <a:lnTo>
                      <a:pt x="7" y="156"/>
                    </a:lnTo>
                    <a:close/>
                  </a:path>
                </a:pathLst>
              </a:custGeom>
              <a:solidFill>
                <a:srgbClr val="C7C74F"/>
              </a:solidFill>
              <a:ln w="9525">
                <a:noFill/>
                <a:round/>
                <a:headEnd/>
                <a:tailEnd/>
              </a:ln>
            </p:spPr>
            <p:txBody>
              <a:bodyPr/>
              <a:lstStyle/>
              <a:p>
                <a:pPr algn="ctr">
                  <a:defRPr/>
                </a:pPr>
                <a:endParaRPr lang="en-US" b="1" dirty="0">
                  <a:latin typeface="+mn-lt"/>
                  <a:cs typeface="+mn-cs"/>
                </a:endParaRPr>
              </a:p>
            </p:txBody>
          </p:sp>
          <p:sp>
            <p:nvSpPr>
              <p:cNvPr id="146" name="Freeform 579"/>
              <p:cNvSpPr>
                <a:spLocks/>
              </p:cNvSpPr>
              <p:nvPr/>
            </p:nvSpPr>
            <p:spPr bwMode="auto">
              <a:xfrm>
                <a:off x="2250" y="3221"/>
                <a:ext cx="67" cy="79"/>
              </a:xfrm>
              <a:custGeom>
                <a:avLst/>
                <a:gdLst/>
                <a:ahLst/>
                <a:cxnLst>
                  <a:cxn ang="0">
                    <a:pos x="7" y="154"/>
                  </a:cxn>
                  <a:cxn ang="0">
                    <a:pos x="0" y="148"/>
                  </a:cxn>
                  <a:cxn ang="0">
                    <a:pos x="126" y="0"/>
                  </a:cxn>
                  <a:cxn ang="0">
                    <a:pos x="133" y="5"/>
                  </a:cxn>
                  <a:cxn ang="0">
                    <a:pos x="7" y="154"/>
                  </a:cxn>
                </a:cxnLst>
                <a:rect l="0" t="0" r="r" b="b"/>
                <a:pathLst>
                  <a:path w="133" h="154">
                    <a:moveTo>
                      <a:pt x="7" y="154"/>
                    </a:moveTo>
                    <a:lnTo>
                      <a:pt x="0" y="148"/>
                    </a:lnTo>
                    <a:lnTo>
                      <a:pt x="126" y="0"/>
                    </a:lnTo>
                    <a:lnTo>
                      <a:pt x="133" y="5"/>
                    </a:lnTo>
                    <a:lnTo>
                      <a:pt x="7" y="154"/>
                    </a:lnTo>
                    <a:close/>
                  </a:path>
                </a:pathLst>
              </a:custGeom>
              <a:solidFill>
                <a:srgbClr val="C6C64F"/>
              </a:solidFill>
              <a:ln w="9525">
                <a:noFill/>
                <a:round/>
                <a:headEnd/>
                <a:tailEnd/>
              </a:ln>
            </p:spPr>
            <p:txBody>
              <a:bodyPr/>
              <a:lstStyle/>
              <a:p>
                <a:pPr algn="ctr">
                  <a:defRPr/>
                </a:pPr>
                <a:endParaRPr lang="en-US" b="1" dirty="0">
                  <a:latin typeface="+mn-lt"/>
                  <a:cs typeface="+mn-cs"/>
                </a:endParaRPr>
              </a:p>
            </p:txBody>
          </p:sp>
          <p:sp>
            <p:nvSpPr>
              <p:cNvPr id="147" name="Freeform 580"/>
              <p:cNvSpPr>
                <a:spLocks/>
              </p:cNvSpPr>
              <p:nvPr/>
            </p:nvSpPr>
            <p:spPr bwMode="auto">
              <a:xfrm>
                <a:off x="2233" y="3206"/>
                <a:ext cx="81" cy="86"/>
              </a:xfrm>
              <a:custGeom>
                <a:avLst/>
                <a:gdLst/>
                <a:ahLst/>
                <a:cxnLst>
                  <a:cxn ang="0">
                    <a:pos x="36" y="178"/>
                  </a:cxn>
                  <a:cxn ang="0">
                    <a:pos x="0" y="145"/>
                  </a:cxn>
                  <a:cxn ang="0">
                    <a:pos x="130" y="0"/>
                  </a:cxn>
                  <a:cxn ang="0">
                    <a:pos x="162" y="30"/>
                  </a:cxn>
                  <a:cxn ang="0">
                    <a:pos x="36" y="178"/>
                  </a:cxn>
                </a:cxnLst>
                <a:rect l="0" t="0" r="r" b="b"/>
                <a:pathLst>
                  <a:path w="162" h="178">
                    <a:moveTo>
                      <a:pt x="36" y="178"/>
                    </a:moveTo>
                    <a:lnTo>
                      <a:pt x="0" y="145"/>
                    </a:lnTo>
                    <a:lnTo>
                      <a:pt x="130" y="0"/>
                    </a:lnTo>
                    <a:lnTo>
                      <a:pt x="162" y="30"/>
                    </a:lnTo>
                    <a:lnTo>
                      <a:pt x="36" y="178"/>
                    </a:lnTo>
                    <a:close/>
                  </a:path>
                </a:pathLst>
              </a:custGeom>
              <a:solidFill>
                <a:srgbClr val="C5C54F"/>
              </a:solidFill>
              <a:ln w="9525">
                <a:noFill/>
                <a:round/>
                <a:headEnd/>
                <a:tailEnd/>
              </a:ln>
            </p:spPr>
            <p:txBody>
              <a:bodyPr/>
              <a:lstStyle/>
              <a:p>
                <a:pPr algn="ctr">
                  <a:defRPr/>
                </a:pPr>
                <a:endParaRPr lang="en-US" b="1" dirty="0">
                  <a:latin typeface="+mn-lt"/>
                  <a:cs typeface="+mn-cs"/>
                </a:endParaRPr>
              </a:p>
            </p:txBody>
          </p:sp>
          <p:sp>
            <p:nvSpPr>
              <p:cNvPr id="148" name="Freeform 581"/>
              <p:cNvSpPr>
                <a:spLocks/>
              </p:cNvSpPr>
              <p:nvPr/>
            </p:nvSpPr>
            <p:spPr bwMode="auto">
              <a:xfrm>
                <a:off x="2247" y="3218"/>
                <a:ext cx="67" cy="77"/>
              </a:xfrm>
              <a:custGeom>
                <a:avLst/>
                <a:gdLst/>
                <a:ahLst/>
                <a:cxnLst>
                  <a:cxn ang="0">
                    <a:pos x="6" y="154"/>
                  </a:cxn>
                  <a:cxn ang="0">
                    <a:pos x="0" y="147"/>
                  </a:cxn>
                  <a:cxn ang="0">
                    <a:pos x="126" y="0"/>
                  </a:cxn>
                  <a:cxn ang="0">
                    <a:pos x="132" y="6"/>
                  </a:cxn>
                  <a:cxn ang="0">
                    <a:pos x="6" y="154"/>
                  </a:cxn>
                </a:cxnLst>
                <a:rect l="0" t="0" r="r" b="b"/>
                <a:pathLst>
                  <a:path w="132" h="154">
                    <a:moveTo>
                      <a:pt x="6" y="154"/>
                    </a:moveTo>
                    <a:lnTo>
                      <a:pt x="0" y="147"/>
                    </a:lnTo>
                    <a:lnTo>
                      <a:pt x="126" y="0"/>
                    </a:lnTo>
                    <a:lnTo>
                      <a:pt x="132" y="6"/>
                    </a:lnTo>
                    <a:lnTo>
                      <a:pt x="6" y="154"/>
                    </a:lnTo>
                    <a:close/>
                  </a:path>
                </a:pathLst>
              </a:custGeom>
              <a:solidFill>
                <a:srgbClr val="C5C54F"/>
              </a:solidFill>
              <a:ln w="9525">
                <a:noFill/>
                <a:round/>
                <a:headEnd/>
                <a:tailEnd/>
              </a:ln>
            </p:spPr>
            <p:txBody>
              <a:bodyPr/>
              <a:lstStyle/>
              <a:p>
                <a:pPr algn="ctr">
                  <a:defRPr/>
                </a:pPr>
                <a:endParaRPr lang="en-US" b="1" dirty="0">
                  <a:latin typeface="+mn-lt"/>
                  <a:cs typeface="+mn-cs"/>
                </a:endParaRPr>
              </a:p>
            </p:txBody>
          </p:sp>
          <p:sp>
            <p:nvSpPr>
              <p:cNvPr id="149" name="Freeform 582"/>
              <p:cNvSpPr>
                <a:spLocks/>
              </p:cNvSpPr>
              <p:nvPr/>
            </p:nvSpPr>
            <p:spPr bwMode="auto">
              <a:xfrm>
                <a:off x="2243" y="3214"/>
                <a:ext cx="68" cy="77"/>
              </a:xfrm>
              <a:custGeom>
                <a:avLst/>
                <a:gdLst/>
                <a:ahLst/>
                <a:cxnLst>
                  <a:cxn ang="0">
                    <a:pos x="8" y="154"/>
                  </a:cxn>
                  <a:cxn ang="0">
                    <a:pos x="0" y="148"/>
                  </a:cxn>
                  <a:cxn ang="0">
                    <a:pos x="126" y="0"/>
                  </a:cxn>
                  <a:cxn ang="0">
                    <a:pos x="134" y="7"/>
                  </a:cxn>
                  <a:cxn ang="0">
                    <a:pos x="8" y="154"/>
                  </a:cxn>
                </a:cxnLst>
                <a:rect l="0" t="0" r="r" b="b"/>
                <a:pathLst>
                  <a:path w="134" h="154">
                    <a:moveTo>
                      <a:pt x="8" y="154"/>
                    </a:moveTo>
                    <a:lnTo>
                      <a:pt x="0" y="148"/>
                    </a:lnTo>
                    <a:lnTo>
                      <a:pt x="126" y="0"/>
                    </a:lnTo>
                    <a:lnTo>
                      <a:pt x="134" y="7"/>
                    </a:lnTo>
                    <a:lnTo>
                      <a:pt x="8" y="154"/>
                    </a:lnTo>
                    <a:close/>
                  </a:path>
                </a:pathLst>
              </a:custGeom>
              <a:solidFill>
                <a:srgbClr val="C4C44E"/>
              </a:solidFill>
              <a:ln w="9525">
                <a:noFill/>
                <a:round/>
                <a:headEnd/>
                <a:tailEnd/>
              </a:ln>
            </p:spPr>
            <p:txBody>
              <a:bodyPr/>
              <a:lstStyle/>
              <a:p>
                <a:pPr algn="ctr">
                  <a:defRPr/>
                </a:pPr>
                <a:endParaRPr lang="en-US" b="1" dirty="0">
                  <a:latin typeface="+mn-lt"/>
                  <a:cs typeface="+mn-cs"/>
                </a:endParaRPr>
              </a:p>
            </p:txBody>
          </p:sp>
          <p:sp>
            <p:nvSpPr>
              <p:cNvPr id="150" name="Freeform 583"/>
              <p:cNvSpPr>
                <a:spLocks/>
              </p:cNvSpPr>
              <p:nvPr/>
            </p:nvSpPr>
            <p:spPr bwMode="auto">
              <a:xfrm>
                <a:off x="2240" y="3212"/>
                <a:ext cx="67" cy="77"/>
              </a:xfrm>
              <a:custGeom>
                <a:avLst/>
                <a:gdLst/>
                <a:ahLst/>
                <a:cxnLst>
                  <a:cxn ang="0">
                    <a:pos x="8" y="154"/>
                  </a:cxn>
                  <a:cxn ang="0">
                    <a:pos x="0" y="147"/>
                  </a:cxn>
                  <a:cxn ang="0">
                    <a:pos x="128" y="0"/>
                  </a:cxn>
                  <a:cxn ang="0">
                    <a:pos x="134" y="6"/>
                  </a:cxn>
                  <a:cxn ang="0">
                    <a:pos x="8" y="154"/>
                  </a:cxn>
                </a:cxnLst>
                <a:rect l="0" t="0" r="r" b="b"/>
                <a:pathLst>
                  <a:path w="134" h="154">
                    <a:moveTo>
                      <a:pt x="8" y="154"/>
                    </a:moveTo>
                    <a:lnTo>
                      <a:pt x="0" y="147"/>
                    </a:lnTo>
                    <a:lnTo>
                      <a:pt x="128" y="0"/>
                    </a:lnTo>
                    <a:lnTo>
                      <a:pt x="134" y="6"/>
                    </a:lnTo>
                    <a:lnTo>
                      <a:pt x="8" y="154"/>
                    </a:lnTo>
                    <a:close/>
                  </a:path>
                </a:pathLst>
              </a:custGeom>
              <a:solidFill>
                <a:srgbClr val="C3C34D"/>
              </a:solidFill>
              <a:ln w="9525">
                <a:noFill/>
                <a:round/>
                <a:headEnd/>
                <a:tailEnd/>
              </a:ln>
            </p:spPr>
            <p:txBody>
              <a:bodyPr/>
              <a:lstStyle/>
              <a:p>
                <a:pPr algn="ctr">
                  <a:defRPr/>
                </a:pPr>
                <a:endParaRPr lang="en-US" b="1" dirty="0">
                  <a:latin typeface="+mn-lt"/>
                  <a:cs typeface="+mn-cs"/>
                </a:endParaRPr>
              </a:p>
            </p:txBody>
          </p:sp>
          <p:sp>
            <p:nvSpPr>
              <p:cNvPr id="151" name="Freeform 584"/>
              <p:cNvSpPr>
                <a:spLocks/>
              </p:cNvSpPr>
              <p:nvPr/>
            </p:nvSpPr>
            <p:spPr bwMode="auto">
              <a:xfrm>
                <a:off x="2236" y="3209"/>
                <a:ext cx="68" cy="76"/>
              </a:xfrm>
              <a:custGeom>
                <a:avLst/>
                <a:gdLst/>
                <a:ahLst/>
                <a:cxnLst>
                  <a:cxn ang="0">
                    <a:pos x="6" y="152"/>
                  </a:cxn>
                  <a:cxn ang="0">
                    <a:pos x="0" y="146"/>
                  </a:cxn>
                  <a:cxn ang="0">
                    <a:pos x="128" y="0"/>
                  </a:cxn>
                  <a:cxn ang="0">
                    <a:pos x="134" y="5"/>
                  </a:cxn>
                  <a:cxn ang="0">
                    <a:pos x="6" y="152"/>
                  </a:cxn>
                </a:cxnLst>
                <a:rect l="0" t="0" r="r" b="b"/>
                <a:pathLst>
                  <a:path w="134" h="152">
                    <a:moveTo>
                      <a:pt x="6" y="152"/>
                    </a:moveTo>
                    <a:lnTo>
                      <a:pt x="0" y="146"/>
                    </a:lnTo>
                    <a:lnTo>
                      <a:pt x="128" y="0"/>
                    </a:lnTo>
                    <a:lnTo>
                      <a:pt x="134" y="5"/>
                    </a:lnTo>
                    <a:lnTo>
                      <a:pt x="6" y="152"/>
                    </a:lnTo>
                    <a:close/>
                  </a:path>
                </a:pathLst>
              </a:custGeom>
              <a:solidFill>
                <a:srgbClr val="C2C24D"/>
              </a:solidFill>
              <a:ln w="9525">
                <a:noFill/>
                <a:round/>
                <a:headEnd/>
                <a:tailEnd/>
              </a:ln>
            </p:spPr>
            <p:txBody>
              <a:bodyPr/>
              <a:lstStyle/>
              <a:p>
                <a:pPr algn="ctr">
                  <a:defRPr/>
                </a:pPr>
                <a:endParaRPr lang="en-US" b="1" dirty="0">
                  <a:latin typeface="+mn-lt"/>
                  <a:cs typeface="+mn-cs"/>
                </a:endParaRPr>
              </a:p>
            </p:txBody>
          </p:sp>
          <p:sp>
            <p:nvSpPr>
              <p:cNvPr id="152" name="Freeform 585"/>
              <p:cNvSpPr>
                <a:spLocks/>
              </p:cNvSpPr>
              <p:nvPr/>
            </p:nvSpPr>
            <p:spPr bwMode="auto">
              <a:xfrm>
                <a:off x="2233" y="3206"/>
                <a:ext cx="68" cy="76"/>
              </a:xfrm>
              <a:custGeom>
                <a:avLst/>
                <a:gdLst/>
                <a:ahLst/>
                <a:cxnLst>
                  <a:cxn ang="0">
                    <a:pos x="8" y="152"/>
                  </a:cxn>
                  <a:cxn ang="0">
                    <a:pos x="0" y="145"/>
                  </a:cxn>
                  <a:cxn ang="0">
                    <a:pos x="130" y="0"/>
                  </a:cxn>
                  <a:cxn ang="0">
                    <a:pos x="136" y="6"/>
                  </a:cxn>
                  <a:cxn ang="0">
                    <a:pos x="8" y="152"/>
                  </a:cxn>
                </a:cxnLst>
                <a:rect l="0" t="0" r="r" b="b"/>
                <a:pathLst>
                  <a:path w="136" h="152">
                    <a:moveTo>
                      <a:pt x="8" y="152"/>
                    </a:moveTo>
                    <a:lnTo>
                      <a:pt x="0" y="145"/>
                    </a:lnTo>
                    <a:lnTo>
                      <a:pt x="130" y="0"/>
                    </a:lnTo>
                    <a:lnTo>
                      <a:pt x="136" y="6"/>
                    </a:lnTo>
                    <a:lnTo>
                      <a:pt x="8" y="152"/>
                    </a:lnTo>
                    <a:close/>
                  </a:path>
                </a:pathLst>
              </a:custGeom>
              <a:solidFill>
                <a:srgbClr val="C1C14C"/>
              </a:solidFill>
              <a:ln w="9525">
                <a:noFill/>
                <a:round/>
                <a:headEnd/>
                <a:tailEnd/>
              </a:ln>
            </p:spPr>
            <p:txBody>
              <a:bodyPr/>
              <a:lstStyle/>
              <a:p>
                <a:pPr algn="ctr">
                  <a:defRPr/>
                </a:pPr>
                <a:endParaRPr lang="en-US" b="1" dirty="0">
                  <a:latin typeface="+mn-lt"/>
                  <a:cs typeface="+mn-cs"/>
                </a:endParaRPr>
              </a:p>
            </p:txBody>
          </p:sp>
          <p:sp>
            <p:nvSpPr>
              <p:cNvPr id="153" name="Freeform 586"/>
              <p:cNvSpPr>
                <a:spLocks/>
              </p:cNvSpPr>
              <p:nvPr/>
            </p:nvSpPr>
            <p:spPr bwMode="auto">
              <a:xfrm>
                <a:off x="2213" y="3193"/>
                <a:ext cx="83" cy="85"/>
              </a:xfrm>
              <a:custGeom>
                <a:avLst/>
                <a:gdLst/>
                <a:ahLst/>
                <a:cxnLst>
                  <a:cxn ang="0">
                    <a:pos x="38" y="171"/>
                  </a:cxn>
                  <a:cxn ang="0">
                    <a:pos x="0" y="143"/>
                  </a:cxn>
                  <a:cxn ang="0">
                    <a:pos x="132" y="0"/>
                  </a:cxn>
                  <a:cxn ang="0">
                    <a:pos x="168" y="26"/>
                  </a:cxn>
                  <a:cxn ang="0">
                    <a:pos x="38" y="171"/>
                  </a:cxn>
                </a:cxnLst>
                <a:rect l="0" t="0" r="r" b="b"/>
                <a:pathLst>
                  <a:path w="168" h="171">
                    <a:moveTo>
                      <a:pt x="38" y="171"/>
                    </a:moveTo>
                    <a:lnTo>
                      <a:pt x="0" y="143"/>
                    </a:lnTo>
                    <a:lnTo>
                      <a:pt x="132" y="0"/>
                    </a:lnTo>
                    <a:lnTo>
                      <a:pt x="168" y="26"/>
                    </a:lnTo>
                    <a:lnTo>
                      <a:pt x="38" y="171"/>
                    </a:lnTo>
                    <a:close/>
                  </a:path>
                </a:pathLst>
              </a:custGeom>
              <a:solidFill>
                <a:srgbClr val="C0C04C"/>
              </a:solidFill>
              <a:ln w="9525">
                <a:noFill/>
                <a:round/>
                <a:headEnd/>
                <a:tailEnd/>
              </a:ln>
            </p:spPr>
            <p:txBody>
              <a:bodyPr/>
              <a:lstStyle/>
              <a:p>
                <a:pPr algn="ctr">
                  <a:defRPr/>
                </a:pPr>
                <a:endParaRPr lang="en-US" b="1" dirty="0">
                  <a:latin typeface="+mn-lt"/>
                  <a:cs typeface="+mn-cs"/>
                </a:endParaRPr>
              </a:p>
            </p:txBody>
          </p:sp>
          <p:sp>
            <p:nvSpPr>
              <p:cNvPr id="154" name="Freeform 587"/>
              <p:cNvSpPr>
                <a:spLocks/>
              </p:cNvSpPr>
              <p:nvPr/>
            </p:nvSpPr>
            <p:spPr bwMode="auto">
              <a:xfrm>
                <a:off x="2230" y="3204"/>
                <a:ext cx="67" cy="74"/>
              </a:xfrm>
              <a:custGeom>
                <a:avLst/>
                <a:gdLst/>
                <a:ahLst/>
                <a:cxnLst>
                  <a:cxn ang="0">
                    <a:pos x="6" y="149"/>
                  </a:cxn>
                  <a:cxn ang="0">
                    <a:pos x="0" y="145"/>
                  </a:cxn>
                  <a:cxn ang="0">
                    <a:pos x="130" y="0"/>
                  </a:cxn>
                  <a:cxn ang="0">
                    <a:pos x="136" y="4"/>
                  </a:cxn>
                  <a:cxn ang="0">
                    <a:pos x="6" y="149"/>
                  </a:cxn>
                </a:cxnLst>
                <a:rect l="0" t="0" r="r" b="b"/>
                <a:pathLst>
                  <a:path w="136" h="149">
                    <a:moveTo>
                      <a:pt x="6" y="149"/>
                    </a:moveTo>
                    <a:lnTo>
                      <a:pt x="0" y="145"/>
                    </a:lnTo>
                    <a:lnTo>
                      <a:pt x="130" y="0"/>
                    </a:lnTo>
                    <a:lnTo>
                      <a:pt x="136" y="4"/>
                    </a:lnTo>
                    <a:lnTo>
                      <a:pt x="6" y="149"/>
                    </a:lnTo>
                    <a:close/>
                  </a:path>
                </a:pathLst>
              </a:custGeom>
              <a:solidFill>
                <a:srgbClr val="C0C04C"/>
              </a:solidFill>
              <a:ln w="9525">
                <a:noFill/>
                <a:round/>
                <a:headEnd/>
                <a:tailEnd/>
              </a:ln>
            </p:spPr>
            <p:txBody>
              <a:bodyPr/>
              <a:lstStyle/>
              <a:p>
                <a:pPr algn="ctr">
                  <a:defRPr/>
                </a:pPr>
                <a:endParaRPr lang="en-US" b="1" dirty="0">
                  <a:latin typeface="+mn-lt"/>
                  <a:cs typeface="+mn-cs"/>
                </a:endParaRPr>
              </a:p>
            </p:txBody>
          </p:sp>
          <p:sp>
            <p:nvSpPr>
              <p:cNvPr id="155" name="Freeform 588"/>
              <p:cNvSpPr>
                <a:spLocks/>
              </p:cNvSpPr>
              <p:nvPr/>
            </p:nvSpPr>
            <p:spPr bwMode="auto">
              <a:xfrm>
                <a:off x="2226" y="3201"/>
                <a:ext cx="68" cy="79"/>
              </a:xfrm>
              <a:custGeom>
                <a:avLst/>
                <a:gdLst/>
                <a:ahLst/>
                <a:cxnLst>
                  <a:cxn ang="0">
                    <a:pos x="6" y="150"/>
                  </a:cxn>
                  <a:cxn ang="0">
                    <a:pos x="0" y="144"/>
                  </a:cxn>
                  <a:cxn ang="0">
                    <a:pos x="130" y="0"/>
                  </a:cxn>
                  <a:cxn ang="0">
                    <a:pos x="136" y="5"/>
                  </a:cxn>
                  <a:cxn ang="0">
                    <a:pos x="6" y="150"/>
                  </a:cxn>
                </a:cxnLst>
                <a:rect l="0" t="0" r="r" b="b"/>
                <a:pathLst>
                  <a:path w="136" h="150">
                    <a:moveTo>
                      <a:pt x="6" y="150"/>
                    </a:moveTo>
                    <a:lnTo>
                      <a:pt x="0" y="144"/>
                    </a:lnTo>
                    <a:lnTo>
                      <a:pt x="130" y="0"/>
                    </a:lnTo>
                    <a:lnTo>
                      <a:pt x="136" y="5"/>
                    </a:lnTo>
                    <a:lnTo>
                      <a:pt x="6" y="150"/>
                    </a:lnTo>
                    <a:close/>
                  </a:path>
                </a:pathLst>
              </a:custGeom>
              <a:solidFill>
                <a:srgbClr val="BFBF4B"/>
              </a:solidFill>
              <a:ln w="9525">
                <a:noFill/>
                <a:round/>
                <a:headEnd/>
                <a:tailEnd/>
              </a:ln>
            </p:spPr>
            <p:txBody>
              <a:bodyPr/>
              <a:lstStyle/>
              <a:p>
                <a:pPr algn="ctr">
                  <a:defRPr/>
                </a:pPr>
                <a:endParaRPr lang="en-US" b="1" dirty="0">
                  <a:latin typeface="+mn-lt"/>
                  <a:cs typeface="+mn-cs"/>
                </a:endParaRPr>
              </a:p>
            </p:txBody>
          </p:sp>
          <p:sp>
            <p:nvSpPr>
              <p:cNvPr id="156" name="Freeform 589"/>
              <p:cNvSpPr>
                <a:spLocks/>
              </p:cNvSpPr>
              <p:nvPr/>
            </p:nvSpPr>
            <p:spPr bwMode="auto">
              <a:xfrm>
                <a:off x="2223" y="3200"/>
                <a:ext cx="69" cy="77"/>
              </a:xfrm>
              <a:custGeom>
                <a:avLst/>
                <a:gdLst/>
                <a:ahLst/>
                <a:cxnLst>
                  <a:cxn ang="0">
                    <a:pos x="6" y="148"/>
                  </a:cxn>
                  <a:cxn ang="0">
                    <a:pos x="0" y="145"/>
                  </a:cxn>
                  <a:cxn ang="0">
                    <a:pos x="129" y="0"/>
                  </a:cxn>
                  <a:cxn ang="0">
                    <a:pos x="136" y="4"/>
                  </a:cxn>
                  <a:cxn ang="0">
                    <a:pos x="6" y="148"/>
                  </a:cxn>
                </a:cxnLst>
                <a:rect l="0" t="0" r="r" b="b"/>
                <a:pathLst>
                  <a:path w="136" h="148">
                    <a:moveTo>
                      <a:pt x="6" y="148"/>
                    </a:moveTo>
                    <a:lnTo>
                      <a:pt x="0" y="145"/>
                    </a:lnTo>
                    <a:lnTo>
                      <a:pt x="129" y="0"/>
                    </a:lnTo>
                    <a:lnTo>
                      <a:pt x="136" y="4"/>
                    </a:lnTo>
                    <a:lnTo>
                      <a:pt x="6" y="148"/>
                    </a:lnTo>
                    <a:close/>
                  </a:path>
                </a:pathLst>
              </a:custGeom>
              <a:solidFill>
                <a:srgbClr val="BEBE4B"/>
              </a:solidFill>
              <a:ln w="9525">
                <a:noFill/>
                <a:round/>
                <a:headEnd/>
                <a:tailEnd/>
              </a:ln>
            </p:spPr>
            <p:txBody>
              <a:bodyPr/>
              <a:lstStyle/>
              <a:p>
                <a:pPr algn="ctr">
                  <a:defRPr/>
                </a:pPr>
                <a:endParaRPr lang="en-US" b="1" dirty="0">
                  <a:latin typeface="+mn-lt"/>
                  <a:cs typeface="+mn-cs"/>
                </a:endParaRPr>
              </a:p>
            </p:txBody>
          </p:sp>
          <p:sp>
            <p:nvSpPr>
              <p:cNvPr id="157" name="Freeform 590"/>
              <p:cNvSpPr>
                <a:spLocks/>
              </p:cNvSpPr>
              <p:nvPr/>
            </p:nvSpPr>
            <p:spPr bwMode="auto">
              <a:xfrm>
                <a:off x="2219" y="3198"/>
                <a:ext cx="69" cy="77"/>
              </a:xfrm>
              <a:custGeom>
                <a:avLst/>
                <a:gdLst/>
                <a:ahLst/>
                <a:cxnLst>
                  <a:cxn ang="0">
                    <a:pos x="8" y="149"/>
                  </a:cxn>
                  <a:cxn ang="0">
                    <a:pos x="0" y="143"/>
                  </a:cxn>
                  <a:cxn ang="0">
                    <a:pos x="133" y="0"/>
                  </a:cxn>
                  <a:cxn ang="0">
                    <a:pos x="137" y="4"/>
                  </a:cxn>
                  <a:cxn ang="0">
                    <a:pos x="8" y="149"/>
                  </a:cxn>
                </a:cxnLst>
                <a:rect l="0" t="0" r="r" b="b"/>
                <a:pathLst>
                  <a:path w="137" h="149">
                    <a:moveTo>
                      <a:pt x="8" y="149"/>
                    </a:moveTo>
                    <a:lnTo>
                      <a:pt x="0" y="143"/>
                    </a:lnTo>
                    <a:lnTo>
                      <a:pt x="133" y="0"/>
                    </a:lnTo>
                    <a:lnTo>
                      <a:pt x="137" y="4"/>
                    </a:lnTo>
                    <a:lnTo>
                      <a:pt x="8" y="149"/>
                    </a:lnTo>
                    <a:close/>
                  </a:path>
                </a:pathLst>
              </a:custGeom>
              <a:solidFill>
                <a:srgbClr val="BDBD4A"/>
              </a:solidFill>
              <a:ln w="9525">
                <a:noFill/>
                <a:round/>
                <a:headEnd/>
                <a:tailEnd/>
              </a:ln>
            </p:spPr>
            <p:txBody>
              <a:bodyPr/>
              <a:lstStyle/>
              <a:p>
                <a:pPr algn="ctr">
                  <a:defRPr/>
                </a:pPr>
                <a:endParaRPr lang="en-US" b="1" dirty="0">
                  <a:latin typeface="+mn-lt"/>
                  <a:cs typeface="+mn-cs"/>
                </a:endParaRPr>
              </a:p>
            </p:txBody>
          </p:sp>
          <p:sp>
            <p:nvSpPr>
              <p:cNvPr id="158" name="Freeform 591"/>
              <p:cNvSpPr>
                <a:spLocks/>
              </p:cNvSpPr>
              <p:nvPr/>
            </p:nvSpPr>
            <p:spPr bwMode="auto">
              <a:xfrm>
                <a:off x="2216" y="3195"/>
                <a:ext cx="70" cy="77"/>
              </a:xfrm>
              <a:custGeom>
                <a:avLst/>
                <a:gdLst/>
                <a:ahLst/>
                <a:cxnLst>
                  <a:cxn ang="0">
                    <a:pos x="6" y="148"/>
                  </a:cxn>
                  <a:cxn ang="0">
                    <a:pos x="0" y="143"/>
                  </a:cxn>
                  <a:cxn ang="0">
                    <a:pos x="133" y="0"/>
                  </a:cxn>
                  <a:cxn ang="0">
                    <a:pos x="139" y="5"/>
                  </a:cxn>
                  <a:cxn ang="0">
                    <a:pos x="6" y="148"/>
                  </a:cxn>
                </a:cxnLst>
                <a:rect l="0" t="0" r="r" b="b"/>
                <a:pathLst>
                  <a:path w="139" h="148">
                    <a:moveTo>
                      <a:pt x="6" y="148"/>
                    </a:moveTo>
                    <a:lnTo>
                      <a:pt x="0" y="143"/>
                    </a:lnTo>
                    <a:lnTo>
                      <a:pt x="133" y="0"/>
                    </a:lnTo>
                    <a:lnTo>
                      <a:pt x="139" y="5"/>
                    </a:lnTo>
                    <a:lnTo>
                      <a:pt x="6" y="148"/>
                    </a:lnTo>
                    <a:close/>
                  </a:path>
                </a:pathLst>
              </a:custGeom>
              <a:solidFill>
                <a:srgbClr val="BCBC4A"/>
              </a:solidFill>
              <a:ln w="9525">
                <a:noFill/>
                <a:round/>
                <a:headEnd/>
                <a:tailEnd/>
              </a:ln>
            </p:spPr>
            <p:txBody>
              <a:bodyPr/>
              <a:lstStyle/>
              <a:p>
                <a:pPr algn="ctr">
                  <a:defRPr/>
                </a:pPr>
                <a:endParaRPr lang="en-US" b="1" dirty="0">
                  <a:latin typeface="+mn-lt"/>
                  <a:cs typeface="+mn-cs"/>
                </a:endParaRPr>
              </a:p>
            </p:txBody>
          </p:sp>
          <p:sp>
            <p:nvSpPr>
              <p:cNvPr id="159" name="Freeform 592"/>
              <p:cNvSpPr>
                <a:spLocks/>
              </p:cNvSpPr>
              <p:nvPr/>
            </p:nvSpPr>
            <p:spPr bwMode="auto">
              <a:xfrm>
                <a:off x="2213" y="3193"/>
                <a:ext cx="70" cy="76"/>
              </a:xfrm>
              <a:custGeom>
                <a:avLst/>
                <a:gdLst/>
                <a:ahLst/>
                <a:cxnLst>
                  <a:cxn ang="0">
                    <a:pos x="6" y="147"/>
                  </a:cxn>
                  <a:cxn ang="0">
                    <a:pos x="0" y="143"/>
                  </a:cxn>
                  <a:cxn ang="0">
                    <a:pos x="132" y="0"/>
                  </a:cxn>
                  <a:cxn ang="0">
                    <a:pos x="139" y="4"/>
                  </a:cxn>
                  <a:cxn ang="0">
                    <a:pos x="6" y="147"/>
                  </a:cxn>
                </a:cxnLst>
                <a:rect l="0" t="0" r="r" b="b"/>
                <a:pathLst>
                  <a:path w="139" h="147">
                    <a:moveTo>
                      <a:pt x="6" y="147"/>
                    </a:moveTo>
                    <a:lnTo>
                      <a:pt x="0" y="143"/>
                    </a:lnTo>
                    <a:lnTo>
                      <a:pt x="132" y="0"/>
                    </a:lnTo>
                    <a:lnTo>
                      <a:pt x="139" y="4"/>
                    </a:lnTo>
                    <a:lnTo>
                      <a:pt x="6" y="147"/>
                    </a:lnTo>
                    <a:close/>
                  </a:path>
                </a:pathLst>
              </a:custGeom>
              <a:solidFill>
                <a:srgbClr val="BBBB4A"/>
              </a:solidFill>
              <a:ln w="9525">
                <a:noFill/>
                <a:round/>
                <a:headEnd/>
                <a:tailEnd/>
              </a:ln>
            </p:spPr>
            <p:txBody>
              <a:bodyPr/>
              <a:lstStyle/>
              <a:p>
                <a:pPr algn="ctr">
                  <a:defRPr/>
                </a:pPr>
                <a:endParaRPr lang="en-US" b="1" dirty="0">
                  <a:latin typeface="+mn-lt"/>
                  <a:cs typeface="+mn-cs"/>
                </a:endParaRPr>
              </a:p>
            </p:txBody>
          </p:sp>
          <p:sp>
            <p:nvSpPr>
              <p:cNvPr id="160" name="Freeform 593"/>
              <p:cNvSpPr>
                <a:spLocks/>
              </p:cNvSpPr>
              <p:nvPr/>
            </p:nvSpPr>
            <p:spPr bwMode="auto">
              <a:xfrm>
                <a:off x="2192" y="3182"/>
                <a:ext cx="88" cy="79"/>
              </a:xfrm>
              <a:custGeom>
                <a:avLst/>
                <a:gdLst/>
                <a:ahLst/>
                <a:cxnLst>
                  <a:cxn ang="0">
                    <a:pos x="42" y="165"/>
                  </a:cxn>
                  <a:cxn ang="0">
                    <a:pos x="0" y="139"/>
                  </a:cxn>
                  <a:cxn ang="0">
                    <a:pos x="137" y="0"/>
                  </a:cxn>
                  <a:cxn ang="0">
                    <a:pos x="174" y="22"/>
                  </a:cxn>
                  <a:cxn ang="0">
                    <a:pos x="42" y="165"/>
                  </a:cxn>
                </a:cxnLst>
                <a:rect l="0" t="0" r="r" b="b"/>
                <a:pathLst>
                  <a:path w="174" h="165">
                    <a:moveTo>
                      <a:pt x="42" y="165"/>
                    </a:moveTo>
                    <a:lnTo>
                      <a:pt x="0" y="139"/>
                    </a:lnTo>
                    <a:lnTo>
                      <a:pt x="137" y="0"/>
                    </a:lnTo>
                    <a:lnTo>
                      <a:pt x="174" y="22"/>
                    </a:lnTo>
                    <a:lnTo>
                      <a:pt x="42" y="165"/>
                    </a:lnTo>
                    <a:close/>
                  </a:path>
                </a:pathLst>
              </a:custGeom>
              <a:solidFill>
                <a:srgbClr val="BABA4A"/>
              </a:solidFill>
              <a:ln w="9525">
                <a:noFill/>
                <a:round/>
                <a:headEnd/>
                <a:tailEnd/>
              </a:ln>
            </p:spPr>
            <p:txBody>
              <a:bodyPr/>
              <a:lstStyle/>
              <a:p>
                <a:pPr algn="ctr">
                  <a:defRPr/>
                </a:pPr>
                <a:endParaRPr lang="en-US" b="1" dirty="0">
                  <a:latin typeface="+mn-lt"/>
                  <a:cs typeface="+mn-cs"/>
                </a:endParaRPr>
              </a:p>
            </p:txBody>
          </p:sp>
          <p:sp>
            <p:nvSpPr>
              <p:cNvPr id="161" name="Freeform 594"/>
              <p:cNvSpPr>
                <a:spLocks/>
              </p:cNvSpPr>
              <p:nvPr/>
            </p:nvSpPr>
            <p:spPr bwMode="auto">
              <a:xfrm>
                <a:off x="2209" y="3191"/>
                <a:ext cx="71" cy="73"/>
              </a:xfrm>
              <a:custGeom>
                <a:avLst/>
                <a:gdLst/>
                <a:ahLst/>
                <a:cxnLst>
                  <a:cxn ang="0">
                    <a:pos x="8" y="147"/>
                  </a:cxn>
                  <a:cxn ang="0">
                    <a:pos x="0" y="141"/>
                  </a:cxn>
                  <a:cxn ang="0">
                    <a:pos x="133" y="0"/>
                  </a:cxn>
                  <a:cxn ang="0">
                    <a:pos x="140" y="4"/>
                  </a:cxn>
                  <a:cxn ang="0">
                    <a:pos x="8" y="147"/>
                  </a:cxn>
                </a:cxnLst>
                <a:rect l="0" t="0" r="r" b="b"/>
                <a:pathLst>
                  <a:path w="140" h="147">
                    <a:moveTo>
                      <a:pt x="8" y="147"/>
                    </a:moveTo>
                    <a:lnTo>
                      <a:pt x="0" y="141"/>
                    </a:lnTo>
                    <a:lnTo>
                      <a:pt x="133" y="0"/>
                    </a:lnTo>
                    <a:lnTo>
                      <a:pt x="140" y="4"/>
                    </a:lnTo>
                    <a:lnTo>
                      <a:pt x="8" y="147"/>
                    </a:lnTo>
                    <a:close/>
                  </a:path>
                </a:pathLst>
              </a:custGeom>
              <a:solidFill>
                <a:srgbClr val="BABA4A"/>
              </a:solidFill>
              <a:ln w="9525">
                <a:noFill/>
                <a:round/>
                <a:headEnd/>
                <a:tailEnd/>
              </a:ln>
            </p:spPr>
            <p:txBody>
              <a:bodyPr/>
              <a:lstStyle/>
              <a:p>
                <a:pPr algn="ctr">
                  <a:defRPr/>
                </a:pPr>
                <a:endParaRPr lang="en-US" b="1" dirty="0">
                  <a:latin typeface="+mn-lt"/>
                  <a:cs typeface="+mn-cs"/>
                </a:endParaRPr>
              </a:p>
            </p:txBody>
          </p:sp>
          <p:sp>
            <p:nvSpPr>
              <p:cNvPr id="162" name="Freeform 595"/>
              <p:cNvSpPr>
                <a:spLocks/>
              </p:cNvSpPr>
              <p:nvPr/>
            </p:nvSpPr>
            <p:spPr bwMode="auto">
              <a:xfrm>
                <a:off x="2205" y="3188"/>
                <a:ext cx="71" cy="74"/>
              </a:xfrm>
              <a:custGeom>
                <a:avLst/>
                <a:gdLst/>
                <a:ahLst/>
                <a:cxnLst>
                  <a:cxn ang="0">
                    <a:pos x="9" y="146"/>
                  </a:cxn>
                  <a:cxn ang="0">
                    <a:pos x="0" y="141"/>
                  </a:cxn>
                  <a:cxn ang="0">
                    <a:pos x="134" y="0"/>
                  </a:cxn>
                  <a:cxn ang="0">
                    <a:pos x="142" y="5"/>
                  </a:cxn>
                  <a:cxn ang="0">
                    <a:pos x="9" y="146"/>
                  </a:cxn>
                </a:cxnLst>
                <a:rect l="0" t="0" r="r" b="b"/>
                <a:pathLst>
                  <a:path w="142" h="146">
                    <a:moveTo>
                      <a:pt x="9" y="146"/>
                    </a:moveTo>
                    <a:lnTo>
                      <a:pt x="0" y="141"/>
                    </a:lnTo>
                    <a:lnTo>
                      <a:pt x="134" y="0"/>
                    </a:lnTo>
                    <a:lnTo>
                      <a:pt x="142" y="5"/>
                    </a:lnTo>
                    <a:lnTo>
                      <a:pt x="9" y="146"/>
                    </a:lnTo>
                    <a:close/>
                  </a:path>
                </a:pathLst>
              </a:custGeom>
              <a:solidFill>
                <a:srgbClr val="B9B949"/>
              </a:solidFill>
              <a:ln w="9525">
                <a:noFill/>
                <a:round/>
                <a:headEnd/>
                <a:tailEnd/>
              </a:ln>
            </p:spPr>
            <p:txBody>
              <a:bodyPr/>
              <a:lstStyle/>
              <a:p>
                <a:pPr algn="ctr">
                  <a:defRPr/>
                </a:pPr>
                <a:endParaRPr lang="en-US" b="1" dirty="0">
                  <a:latin typeface="+mn-lt"/>
                  <a:cs typeface="+mn-cs"/>
                </a:endParaRPr>
              </a:p>
            </p:txBody>
          </p:sp>
          <p:sp>
            <p:nvSpPr>
              <p:cNvPr id="163" name="Freeform 596"/>
              <p:cNvSpPr>
                <a:spLocks/>
              </p:cNvSpPr>
              <p:nvPr/>
            </p:nvSpPr>
            <p:spPr bwMode="auto">
              <a:xfrm>
                <a:off x="2201" y="3187"/>
                <a:ext cx="71" cy="72"/>
              </a:xfrm>
              <a:custGeom>
                <a:avLst/>
                <a:gdLst/>
                <a:ahLst/>
                <a:cxnLst>
                  <a:cxn ang="0">
                    <a:pos x="8" y="145"/>
                  </a:cxn>
                  <a:cxn ang="0">
                    <a:pos x="0" y="141"/>
                  </a:cxn>
                  <a:cxn ang="0">
                    <a:pos x="134" y="0"/>
                  </a:cxn>
                  <a:cxn ang="0">
                    <a:pos x="142" y="4"/>
                  </a:cxn>
                  <a:cxn ang="0">
                    <a:pos x="8" y="145"/>
                  </a:cxn>
                </a:cxnLst>
                <a:rect l="0" t="0" r="r" b="b"/>
                <a:pathLst>
                  <a:path w="142" h="145">
                    <a:moveTo>
                      <a:pt x="8" y="145"/>
                    </a:moveTo>
                    <a:lnTo>
                      <a:pt x="0" y="141"/>
                    </a:lnTo>
                    <a:lnTo>
                      <a:pt x="134" y="0"/>
                    </a:lnTo>
                    <a:lnTo>
                      <a:pt x="142" y="4"/>
                    </a:lnTo>
                    <a:lnTo>
                      <a:pt x="8" y="145"/>
                    </a:lnTo>
                    <a:close/>
                  </a:path>
                </a:pathLst>
              </a:custGeom>
              <a:solidFill>
                <a:srgbClr val="B8B849"/>
              </a:solidFill>
              <a:ln w="9525">
                <a:noFill/>
                <a:round/>
                <a:headEnd/>
                <a:tailEnd/>
              </a:ln>
            </p:spPr>
            <p:txBody>
              <a:bodyPr/>
              <a:lstStyle/>
              <a:p>
                <a:pPr algn="ctr">
                  <a:defRPr/>
                </a:pPr>
                <a:endParaRPr lang="en-US" b="1" dirty="0">
                  <a:latin typeface="+mn-lt"/>
                  <a:cs typeface="+mn-cs"/>
                </a:endParaRPr>
              </a:p>
            </p:txBody>
          </p:sp>
          <p:sp>
            <p:nvSpPr>
              <p:cNvPr id="164" name="Freeform 597"/>
              <p:cNvSpPr>
                <a:spLocks/>
              </p:cNvSpPr>
              <p:nvPr/>
            </p:nvSpPr>
            <p:spPr bwMode="auto">
              <a:xfrm>
                <a:off x="2197" y="3184"/>
                <a:ext cx="69" cy="73"/>
              </a:xfrm>
              <a:custGeom>
                <a:avLst/>
                <a:gdLst/>
                <a:ahLst/>
                <a:cxnLst>
                  <a:cxn ang="0">
                    <a:pos x="8" y="146"/>
                  </a:cxn>
                  <a:cxn ang="0">
                    <a:pos x="0" y="141"/>
                  </a:cxn>
                  <a:cxn ang="0">
                    <a:pos x="135" y="0"/>
                  </a:cxn>
                  <a:cxn ang="0">
                    <a:pos x="142" y="5"/>
                  </a:cxn>
                  <a:cxn ang="0">
                    <a:pos x="8" y="146"/>
                  </a:cxn>
                </a:cxnLst>
                <a:rect l="0" t="0" r="r" b="b"/>
                <a:pathLst>
                  <a:path w="142" h="146">
                    <a:moveTo>
                      <a:pt x="8" y="146"/>
                    </a:moveTo>
                    <a:lnTo>
                      <a:pt x="0" y="141"/>
                    </a:lnTo>
                    <a:lnTo>
                      <a:pt x="135" y="0"/>
                    </a:lnTo>
                    <a:lnTo>
                      <a:pt x="142" y="5"/>
                    </a:lnTo>
                    <a:lnTo>
                      <a:pt x="8" y="146"/>
                    </a:lnTo>
                    <a:close/>
                  </a:path>
                </a:pathLst>
              </a:custGeom>
              <a:solidFill>
                <a:srgbClr val="B7B748"/>
              </a:solidFill>
              <a:ln w="9525">
                <a:noFill/>
                <a:round/>
                <a:headEnd/>
                <a:tailEnd/>
              </a:ln>
            </p:spPr>
            <p:txBody>
              <a:bodyPr/>
              <a:lstStyle/>
              <a:p>
                <a:pPr algn="ctr">
                  <a:defRPr/>
                </a:pPr>
                <a:endParaRPr lang="en-US" b="1" dirty="0">
                  <a:latin typeface="+mn-lt"/>
                  <a:cs typeface="+mn-cs"/>
                </a:endParaRPr>
              </a:p>
            </p:txBody>
          </p:sp>
          <p:sp>
            <p:nvSpPr>
              <p:cNvPr id="165" name="Freeform 598"/>
              <p:cNvSpPr>
                <a:spLocks/>
              </p:cNvSpPr>
              <p:nvPr/>
            </p:nvSpPr>
            <p:spPr bwMode="auto">
              <a:xfrm>
                <a:off x="2192" y="3182"/>
                <a:ext cx="72" cy="72"/>
              </a:xfrm>
              <a:custGeom>
                <a:avLst/>
                <a:gdLst/>
                <a:ahLst/>
                <a:cxnLst>
                  <a:cxn ang="0">
                    <a:pos x="9" y="145"/>
                  </a:cxn>
                  <a:cxn ang="0">
                    <a:pos x="0" y="139"/>
                  </a:cxn>
                  <a:cxn ang="0">
                    <a:pos x="137" y="0"/>
                  </a:cxn>
                  <a:cxn ang="0">
                    <a:pos x="144" y="4"/>
                  </a:cxn>
                  <a:cxn ang="0">
                    <a:pos x="9" y="145"/>
                  </a:cxn>
                </a:cxnLst>
                <a:rect l="0" t="0" r="r" b="b"/>
                <a:pathLst>
                  <a:path w="144" h="145">
                    <a:moveTo>
                      <a:pt x="9" y="145"/>
                    </a:moveTo>
                    <a:lnTo>
                      <a:pt x="0" y="139"/>
                    </a:lnTo>
                    <a:lnTo>
                      <a:pt x="137" y="0"/>
                    </a:lnTo>
                    <a:lnTo>
                      <a:pt x="144" y="4"/>
                    </a:lnTo>
                    <a:lnTo>
                      <a:pt x="9" y="145"/>
                    </a:lnTo>
                    <a:close/>
                  </a:path>
                </a:pathLst>
              </a:custGeom>
              <a:solidFill>
                <a:srgbClr val="B6B648"/>
              </a:solidFill>
              <a:ln w="9525">
                <a:noFill/>
                <a:round/>
                <a:headEnd/>
                <a:tailEnd/>
              </a:ln>
            </p:spPr>
            <p:txBody>
              <a:bodyPr/>
              <a:lstStyle/>
              <a:p>
                <a:pPr algn="ctr">
                  <a:defRPr/>
                </a:pPr>
                <a:endParaRPr lang="en-US" b="1" dirty="0">
                  <a:latin typeface="+mn-lt"/>
                  <a:cs typeface="+mn-cs"/>
                </a:endParaRPr>
              </a:p>
            </p:txBody>
          </p:sp>
          <p:sp>
            <p:nvSpPr>
              <p:cNvPr id="166" name="Freeform 599"/>
              <p:cNvSpPr>
                <a:spLocks/>
              </p:cNvSpPr>
              <p:nvPr/>
            </p:nvSpPr>
            <p:spPr bwMode="auto">
              <a:xfrm>
                <a:off x="2171" y="3172"/>
                <a:ext cx="90" cy="79"/>
              </a:xfrm>
              <a:custGeom>
                <a:avLst/>
                <a:gdLst/>
                <a:ahLst/>
                <a:cxnLst>
                  <a:cxn ang="0">
                    <a:pos x="43" y="160"/>
                  </a:cxn>
                  <a:cxn ang="0">
                    <a:pos x="0" y="140"/>
                  </a:cxn>
                  <a:cxn ang="0">
                    <a:pos x="140" y="0"/>
                  </a:cxn>
                  <a:cxn ang="0">
                    <a:pos x="180" y="21"/>
                  </a:cxn>
                  <a:cxn ang="0">
                    <a:pos x="43" y="160"/>
                  </a:cxn>
                </a:cxnLst>
                <a:rect l="0" t="0" r="r" b="b"/>
                <a:pathLst>
                  <a:path w="180" h="160">
                    <a:moveTo>
                      <a:pt x="43" y="160"/>
                    </a:moveTo>
                    <a:lnTo>
                      <a:pt x="0" y="140"/>
                    </a:lnTo>
                    <a:lnTo>
                      <a:pt x="140" y="0"/>
                    </a:lnTo>
                    <a:lnTo>
                      <a:pt x="180" y="21"/>
                    </a:lnTo>
                    <a:lnTo>
                      <a:pt x="43" y="160"/>
                    </a:lnTo>
                    <a:close/>
                  </a:path>
                </a:pathLst>
              </a:custGeom>
              <a:solidFill>
                <a:srgbClr val="B5B548"/>
              </a:solidFill>
              <a:ln w="9525">
                <a:noFill/>
                <a:round/>
                <a:headEnd/>
                <a:tailEnd/>
              </a:ln>
            </p:spPr>
            <p:txBody>
              <a:bodyPr/>
              <a:lstStyle/>
              <a:p>
                <a:pPr algn="ctr">
                  <a:defRPr/>
                </a:pPr>
                <a:endParaRPr lang="en-US" b="1" dirty="0">
                  <a:latin typeface="+mn-lt"/>
                  <a:cs typeface="+mn-cs"/>
                </a:endParaRPr>
              </a:p>
            </p:txBody>
          </p:sp>
          <p:sp>
            <p:nvSpPr>
              <p:cNvPr id="167" name="Freeform 600"/>
              <p:cNvSpPr>
                <a:spLocks/>
              </p:cNvSpPr>
              <p:nvPr/>
            </p:nvSpPr>
            <p:spPr bwMode="auto">
              <a:xfrm>
                <a:off x="2189" y="3180"/>
                <a:ext cx="72" cy="71"/>
              </a:xfrm>
              <a:custGeom>
                <a:avLst/>
                <a:gdLst/>
                <a:ahLst/>
                <a:cxnLst>
                  <a:cxn ang="0">
                    <a:pos x="8" y="143"/>
                  </a:cxn>
                  <a:cxn ang="0">
                    <a:pos x="0" y="141"/>
                  </a:cxn>
                  <a:cxn ang="0">
                    <a:pos x="138" y="0"/>
                  </a:cxn>
                  <a:cxn ang="0">
                    <a:pos x="145" y="4"/>
                  </a:cxn>
                  <a:cxn ang="0">
                    <a:pos x="8" y="143"/>
                  </a:cxn>
                </a:cxnLst>
                <a:rect l="0" t="0" r="r" b="b"/>
                <a:pathLst>
                  <a:path w="145" h="143">
                    <a:moveTo>
                      <a:pt x="8" y="143"/>
                    </a:moveTo>
                    <a:lnTo>
                      <a:pt x="0" y="141"/>
                    </a:lnTo>
                    <a:lnTo>
                      <a:pt x="138" y="0"/>
                    </a:lnTo>
                    <a:lnTo>
                      <a:pt x="145" y="4"/>
                    </a:lnTo>
                    <a:lnTo>
                      <a:pt x="8" y="143"/>
                    </a:lnTo>
                    <a:close/>
                  </a:path>
                </a:pathLst>
              </a:custGeom>
              <a:solidFill>
                <a:srgbClr val="B5B548"/>
              </a:solidFill>
              <a:ln w="9525">
                <a:noFill/>
                <a:round/>
                <a:headEnd/>
                <a:tailEnd/>
              </a:ln>
            </p:spPr>
            <p:txBody>
              <a:bodyPr/>
              <a:lstStyle/>
              <a:p>
                <a:pPr algn="ctr">
                  <a:defRPr/>
                </a:pPr>
                <a:endParaRPr lang="en-US" b="1" dirty="0">
                  <a:latin typeface="+mn-lt"/>
                  <a:cs typeface="+mn-cs"/>
                </a:endParaRPr>
              </a:p>
            </p:txBody>
          </p:sp>
          <p:sp>
            <p:nvSpPr>
              <p:cNvPr id="168" name="Freeform 601"/>
              <p:cNvSpPr>
                <a:spLocks/>
              </p:cNvSpPr>
              <p:nvPr/>
            </p:nvSpPr>
            <p:spPr bwMode="auto">
              <a:xfrm>
                <a:off x="2186" y="3178"/>
                <a:ext cx="71" cy="73"/>
              </a:xfrm>
              <a:custGeom>
                <a:avLst/>
                <a:gdLst/>
                <a:ahLst/>
                <a:cxnLst>
                  <a:cxn ang="0">
                    <a:pos x="6" y="145"/>
                  </a:cxn>
                  <a:cxn ang="0">
                    <a:pos x="0" y="141"/>
                  </a:cxn>
                  <a:cxn ang="0">
                    <a:pos x="137" y="0"/>
                  </a:cxn>
                  <a:cxn ang="0">
                    <a:pos x="144" y="4"/>
                  </a:cxn>
                  <a:cxn ang="0">
                    <a:pos x="6" y="145"/>
                  </a:cxn>
                </a:cxnLst>
                <a:rect l="0" t="0" r="r" b="b"/>
                <a:pathLst>
                  <a:path w="144" h="145">
                    <a:moveTo>
                      <a:pt x="6" y="145"/>
                    </a:moveTo>
                    <a:lnTo>
                      <a:pt x="0" y="141"/>
                    </a:lnTo>
                    <a:lnTo>
                      <a:pt x="137" y="0"/>
                    </a:lnTo>
                    <a:lnTo>
                      <a:pt x="144" y="4"/>
                    </a:lnTo>
                    <a:lnTo>
                      <a:pt x="6" y="145"/>
                    </a:lnTo>
                    <a:close/>
                  </a:path>
                </a:pathLst>
              </a:custGeom>
              <a:solidFill>
                <a:srgbClr val="B4B447"/>
              </a:solidFill>
              <a:ln w="9525">
                <a:noFill/>
                <a:round/>
                <a:headEnd/>
                <a:tailEnd/>
              </a:ln>
            </p:spPr>
            <p:txBody>
              <a:bodyPr/>
              <a:lstStyle/>
              <a:p>
                <a:pPr algn="ctr">
                  <a:defRPr/>
                </a:pPr>
                <a:endParaRPr lang="en-US" b="1" dirty="0">
                  <a:latin typeface="+mn-lt"/>
                  <a:cs typeface="+mn-cs"/>
                </a:endParaRPr>
              </a:p>
            </p:txBody>
          </p:sp>
          <p:sp>
            <p:nvSpPr>
              <p:cNvPr id="169" name="Freeform 602"/>
              <p:cNvSpPr>
                <a:spLocks/>
              </p:cNvSpPr>
              <p:nvPr/>
            </p:nvSpPr>
            <p:spPr bwMode="auto">
              <a:xfrm>
                <a:off x="2182" y="3177"/>
                <a:ext cx="72" cy="72"/>
              </a:xfrm>
              <a:custGeom>
                <a:avLst/>
                <a:gdLst/>
                <a:ahLst/>
                <a:cxnLst>
                  <a:cxn ang="0">
                    <a:pos x="8" y="142"/>
                  </a:cxn>
                  <a:cxn ang="0">
                    <a:pos x="0" y="139"/>
                  </a:cxn>
                  <a:cxn ang="0">
                    <a:pos x="139" y="0"/>
                  </a:cxn>
                  <a:cxn ang="0">
                    <a:pos x="145" y="1"/>
                  </a:cxn>
                  <a:cxn ang="0">
                    <a:pos x="8" y="142"/>
                  </a:cxn>
                </a:cxnLst>
                <a:rect l="0" t="0" r="r" b="b"/>
                <a:pathLst>
                  <a:path w="145" h="142">
                    <a:moveTo>
                      <a:pt x="8" y="142"/>
                    </a:moveTo>
                    <a:lnTo>
                      <a:pt x="0" y="139"/>
                    </a:lnTo>
                    <a:lnTo>
                      <a:pt x="139" y="0"/>
                    </a:lnTo>
                    <a:lnTo>
                      <a:pt x="145" y="1"/>
                    </a:lnTo>
                    <a:lnTo>
                      <a:pt x="8" y="142"/>
                    </a:lnTo>
                    <a:close/>
                  </a:path>
                </a:pathLst>
              </a:custGeom>
              <a:solidFill>
                <a:srgbClr val="B3B347"/>
              </a:solidFill>
              <a:ln w="9525">
                <a:noFill/>
                <a:round/>
                <a:headEnd/>
                <a:tailEnd/>
              </a:ln>
            </p:spPr>
            <p:txBody>
              <a:bodyPr/>
              <a:lstStyle/>
              <a:p>
                <a:pPr algn="ctr">
                  <a:defRPr/>
                </a:pPr>
                <a:endParaRPr lang="en-US" b="1" dirty="0">
                  <a:latin typeface="+mn-lt"/>
                  <a:cs typeface="+mn-cs"/>
                </a:endParaRPr>
              </a:p>
            </p:txBody>
          </p:sp>
          <p:sp>
            <p:nvSpPr>
              <p:cNvPr id="170" name="Freeform 603"/>
              <p:cNvSpPr>
                <a:spLocks/>
              </p:cNvSpPr>
              <p:nvPr/>
            </p:nvSpPr>
            <p:spPr bwMode="auto">
              <a:xfrm>
                <a:off x="2178" y="3175"/>
                <a:ext cx="73" cy="72"/>
              </a:xfrm>
              <a:custGeom>
                <a:avLst/>
                <a:gdLst/>
                <a:ahLst/>
                <a:cxnLst>
                  <a:cxn ang="0">
                    <a:pos x="7" y="143"/>
                  </a:cxn>
                  <a:cxn ang="0">
                    <a:pos x="0" y="139"/>
                  </a:cxn>
                  <a:cxn ang="0">
                    <a:pos x="139" y="0"/>
                  </a:cxn>
                  <a:cxn ang="0">
                    <a:pos x="146" y="4"/>
                  </a:cxn>
                  <a:cxn ang="0">
                    <a:pos x="7" y="143"/>
                  </a:cxn>
                </a:cxnLst>
                <a:rect l="0" t="0" r="r" b="b"/>
                <a:pathLst>
                  <a:path w="146" h="143">
                    <a:moveTo>
                      <a:pt x="7" y="143"/>
                    </a:moveTo>
                    <a:lnTo>
                      <a:pt x="0" y="139"/>
                    </a:lnTo>
                    <a:lnTo>
                      <a:pt x="139" y="0"/>
                    </a:lnTo>
                    <a:lnTo>
                      <a:pt x="146" y="4"/>
                    </a:lnTo>
                    <a:lnTo>
                      <a:pt x="7" y="143"/>
                    </a:lnTo>
                    <a:close/>
                  </a:path>
                </a:pathLst>
              </a:custGeom>
              <a:solidFill>
                <a:srgbClr val="B2B246"/>
              </a:solidFill>
              <a:ln w="9525">
                <a:noFill/>
                <a:round/>
                <a:headEnd/>
                <a:tailEnd/>
              </a:ln>
            </p:spPr>
            <p:txBody>
              <a:bodyPr/>
              <a:lstStyle/>
              <a:p>
                <a:pPr algn="ctr">
                  <a:defRPr/>
                </a:pPr>
                <a:endParaRPr lang="en-US" b="1" dirty="0">
                  <a:latin typeface="+mn-lt"/>
                  <a:cs typeface="+mn-cs"/>
                </a:endParaRPr>
              </a:p>
            </p:txBody>
          </p:sp>
          <p:sp>
            <p:nvSpPr>
              <p:cNvPr id="171" name="Freeform 604"/>
              <p:cNvSpPr>
                <a:spLocks/>
              </p:cNvSpPr>
              <p:nvPr/>
            </p:nvSpPr>
            <p:spPr bwMode="auto">
              <a:xfrm>
                <a:off x="2174" y="3174"/>
                <a:ext cx="73" cy="71"/>
              </a:xfrm>
              <a:custGeom>
                <a:avLst/>
                <a:gdLst/>
                <a:ahLst/>
                <a:cxnLst>
                  <a:cxn ang="0">
                    <a:pos x="8" y="143"/>
                  </a:cxn>
                  <a:cxn ang="0">
                    <a:pos x="0" y="139"/>
                  </a:cxn>
                  <a:cxn ang="0">
                    <a:pos x="140" y="0"/>
                  </a:cxn>
                  <a:cxn ang="0">
                    <a:pos x="147" y="4"/>
                  </a:cxn>
                  <a:cxn ang="0">
                    <a:pos x="8" y="143"/>
                  </a:cxn>
                </a:cxnLst>
                <a:rect l="0" t="0" r="r" b="b"/>
                <a:pathLst>
                  <a:path w="147" h="143">
                    <a:moveTo>
                      <a:pt x="8" y="143"/>
                    </a:moveTo>
                    <a:lnTo>
                      <a:pt x="0" y="139"/>
                    </a:lnTo>
                    <a:lnTo>
                      <a:pt x="140" y="0"/>
                    </a:lnTo>
                    <a:lnTo>
                      <a:pt x="147" y="4"/>
                    </a:lnTo>
                    <a:lnTo>
                      <a:pt x="8" y="143"/>
                    </a:lnTo>
                    <a:close/>
                  </a:path>
                </a:pathLst>
              </a:custGeom>
              <a:solidFill>
                <a:srgbClr val="B1B146"/>
              </a:solidFill>
              <a:ln w="9525">
                <a:noFill/>
                <a:round/>
                <a:headEnd/>
                <a:tailEnd/>
              </a:ln>
            </p:spPr>
            <p:txBody>
              <a:bodyPr/>
              <a:lstStyle/>
              <a:p>
                <a:pPr algn="ctr">
                  <a:defRPr/>
                </a:pPr>
                <a:endParaRPr lang="en-US" b="1" dirty="0">
                  <a:latin typeface="+mn-lt"/>
                  <a:cs typeface="+mn-cs"/>
                </a:endParaRPr>
              </a:p>
            </p:txBody>
          </p:sp>
          <p:sp>
            <p:nvSpPr>
              <p:cNvPr id="172" name="Freeform 605"/>
              <p:cNvSpPr>
                <a:spLocks/>
              </p:cNvSpPr>
              <p:nvPr/>
            </p:nvSpPr>
            <p:spPr bwMode="auto">
              <a:xfrm>
                <a:off x="2171" y="3172"/>
                <a:ext cx="73" cy="71"/>
              </a:xfrm>
              <a:custGeom>
                <a:avLst/>
                <a:gdLst/>
                <a:ahLst/>
                <a:cxnLst>
                  <a:cxn ang="0">
                    <a:pos x="6" y="143"/>
                  </a:cxn>
                  <a:cxn ang="0">
                    <a:pos x="0" y="140"/>
                  </a:cxn>
                  <a:cxn ang="0">
                    <a:pos x="140" y="0"/>
                  </a:cxn>
                  <a:cxn ang="0">
                    <a:pos x="146" y="4"/>
                  </a:cxn>
                  <a:cxn ang="0">
                    <a:pos x="6" y="143"/>
                  </a:cxn>
                </a:cxnLst>
                <a:rect l="0" t="0" r="r" b="b"/>
                <a:pathLst>
                  <a:path w="146" h="143">
                    <a:moveTo>
                      <a:pt x="6" y="143"/>
                    </a:moveTo>
                    <a:lnTo>
                      <a:pt x="0" y="140"/>
                    </a:lnTo>
                    <a:lnTo>
                      <a:pt x="140" y="0"/>
                    </a:lnTo>
                    <a:lnTo>
                      <a:pt x="146" y="4"/>
                    </a:lnTo>
                    <a:lnTo>
                      <a:pt x="6" y="143"/>
                    </a:lnTo>
                    <a:close/>
                  </a:path>
                </a:pathLst>
              </a:custGeom>
              <a:solidFill>
                <a:srgbClr val="B0B046"/>
              </a:solidFill>
              <a:ln w="9525">
                <a:noFill/>
                <a:round/>
                <a:headEnd/>
                <a:tailEnd/>
              </a:ln>
            </p:spPr>
            <p:txBody>
              <a:bodyPr/>
              <a:lstStyle/>
              <a:p>
                <a:pPr algn="ctr">
                  <a:defRPr/>
                </a:pPr>
                <a:endParaRPr lang="en-US" b="1" dirty="0">
                  <a:latin typeface="+mn-lt"/>
                  <a:cs typeface="+mn-cs"/>
                </a:endParaRPr>
              </a:p>
            </p:txBody>
          </p:sp>
          <p:sp>
            <p:nvSpPr>
              <p:cNvPr id="173" name="Freeform 606"/>
              <p:cNvSpPr>
                <a:spLocks/>
              </p:cNvSpPr>
              <p:nvPr/>
            </p:nvSpPr>
            <p:spPr bwMode="auto">
              <a:xfrm>
                <a:off x="2148" y="3164"/>
                <a:ext cx="93" cy="79"/>
              </a:xfrm>
              <a:custGeom>
                <a:avLst/>
                <a:gdLst/>
                <a:ahLst/>
                <a:cxnLst>
                  <a:cxn ang="0">
                    <a:pos x="47" y="154"/>
                  </a:cxn>
                  <a:cxn ang="0">
                    <a:pos x="0" y="137"/>
                  </a:cxn>
                  <a:cxn ang="0">
                    <a:pos x="144" y="0"/>
                  </a:cxn>
                  <a:cxn ang="0">
                    <a:pos x="187" y="14"/>
                  </a:cxn>
                  <a:cxn ang="0">
                    <a:pos x="47" y="154"/>
                  </a:cxn>
                </a:cxnLst>
                <a:rect l="0" t="0" r="r" b="b"/>
                <a:pathLst>
                  <a:path w="187" h="154">
                    <a:moveTo>
                      <a:pt x="47" y="154"/>
                    </a:moveTo>
                    <a:lnTo>
                      <a:pt x="0" y="137"/>
                    </a:lnTo>
                    <a:lnTo>
                      <a:pt x="144" y="0"/>
                    </a:lnTo>
                    <a:lnTo>
                      <a:pt x="187" y="14"/>
                    </a:lnTo>
                    <a:lnTo>
                      <a:pt x="47" y="154"/>
                    </a:lnTo>
                    <a:close/>
                  </a:path>
                </a:pathLst>
              </a:custGeom>
              <a:solidFill>
                <a:srgbClr val="AFAF46"/>
              </a:solidFill>
              <a:ln w="9525">
                <a:noFill/>
                <a:round/>
                <a:headEnd/>
                <a:tailEnd/>
              </a:ln>
            </p:spPr>
            <p:txBody>
              <a:bodyPr/>
              <a:lstStyle/>
              <a:p>
                <a:pPr algn="ctr">
                  <a:defRPr/>
                </a:pPr>
                <a:endParaRPr lang="en-US" b="1" dirty="0">
                  <a:latin typeface="+mn-lt"/>
                  <a:cs typeface="+mn-cs"/>
                </a:endParaRPr>
              </a:p>
            </p:txBody>
          </p:sp>
          <p:sp>
            <p:nvSpPr>
              <p:cNvPr id="174" name="Freeform 607"/>
              <p:cNvSpPr>
                <a:spLocks/>
              </p:cNvSpPr>
              <p:nvPr/>
            </p:nvSpPr>
            <p:spPr bwMode="auto">
              <a:xfrm>
                <a:off x="2167" y="3172"/>
                <a:ext cx="74" cy="70"/>
              </a:xfrm>
              <a:custGeom>
                <a:avLst/>
                <a:gdLst/>
                <a:ahLst/>
                <a:cxnLst>
                  <a:cxn ang="0">
                    <a:pos x="8" y="141"/>
                  </a:cxn>
                  <a:cxn ang="0">
                    <a:pos x="0" y="139"/>
                  </a:cxn>
                  <a:cxn ang="0">
                    <a:pos x="140" y="0"/>
                  </a:cxn>
                  <a:cxn ang="0">
                    <a:pos x="148" y="1"/>
                  </a:cxn>
                  <a:cxn ang="0">
                    <a:pos x="8" y="141"/>
                  </a:cxn>
                </a:cxnLst>
                <a:rect l="0" t="0" r="r" b="b"/>
                <a:pathLst>
                  <a:path w="148" h="141">
                    <a:moveTo>
                      <a:pt x="8" y="141"/>
                    </a:moveTo>
                    <a:lnTo>
                      <a:pt x="0" y="139"/>
                    </a:lnTo>
                    <a:lnTo>
                      <a:pt x="140" y="0"/>
                    </a:lnTo>
                    <a:lnTo>
                      <a:pt x="148" y="1"/>
                    </a:lnTo>
                    <a:lnTo>
                      <a:pt x="8" y="141"/>
                    </a:lnTo>
                    <a:close/>
                  </a:path>
                </a:pathLst>
              </a:custGeom>
              <a:solidFill>
                <a:srgbClr val="AFAF46"/>
              </a:solidFill>
              <a:ln w="9525">
                <a:noFill/>
                <a:round/>
                <a:headEnd/>
                <a:tailEnd/>
              </a:ln>
            </p:spPr>
            <p:txBody>
              <a:bodyPr/>
              <a:lstStyle/>
              <a:p>
                <a:pPr algn="ctr">
                  <a:defRPr/>
                </a:pPr>
                <a:endParaRPr lang="en-US" b="1" dirty="0">
                  <a:latin typeface="+mn-lt"/>
                  <a:cs typeface="+mn-cs"/>
                </a:endParaRPr>
              </a:p>
            </p:txBody>
          </p:sp>
          <p:sp>
            <p:nvSpPr>
              <p:cNvPr id="175" name="Freeform 608"/>
              <p:cNvSpPr>
                <a:spLocks/>
              </p:cNvSpPr>
              <p:nvPr/>
            </p:nvSpPr>
            <p:spPr bwMode="auto">
              <a:xfrm>
                <a:off x="2163" y="3172"/>
                <a:ext cx="74" cy="70"/>
              </a:xfrm>
              <a:custGeom>
                <a:avLst/>
                <a:gdLst/>
                <a:ahLst/>
                <a:cxnLst>
                  <a:cxn ang="0">
                    <a:pos x="8" y="141"/>
                  </a:cxn>
                  <a:cxn ang="0">
                    <a:pos x="0" y="137"/>
                  </a:cxn>
                  <a:cxn ang="0">
                    <a:pos x="142" y="0"/>
                  </a:cxn>
                  <a:cxn ang="0">
                    <a:pos x="148" y="2"/>
                  </a:cxn>
                  <a:cxn ang="0">
                    <a:pos x="8" y="141"/>
                  </a:cxn>
                </a:cxnLst>
                <a:rect l="0" t="0" r="r" b="b"/>
                <a:pathLst>
                  <a:path w="148" h="141">
                    <a:moveTo>
                      <a:pt x="8" y="141"/>
                    </a:moveTo>
                    <a:lnTo>
                      <a:pt x="0" y="137"/>
                    </a:lnTo>
                    <a:lnTo>
                      <a:pt x="142" y="0"/>
                    </a:lnTo>
                    <a:lnTo>
                      <a:pt x="148" y="2"/>
                    </a:lnTo>
                    <a:lnTo>
                      <a:pt x="8" y="141"/>
                    </a:lnTo>
                    <a:close/>
                  </a:path>
                </a:pathLst>
              </a:custGeom>
              <a:solidFill>
                <a:srgbClr val="AEAE45"/>
              </a:solidFill>
              <a:ln w="9525">
                <a:noFill/>
                <a:round/>
                <a:headEnd/>
                <a:tailEnd/>
              </a:ln>
            </p:spPr>
            <p:txBody>
              <a:bodyPr/>
              <a:lstStyle/>
              <a:p>
                <a:pPr algn="ctr">
                  <a:defRPr/>
                </a:pPr>
                <a:endParaRPr lang="en-US" b="1" dirty="0">
                  <a:latin typeface="+mn-lt"/>
                  <a:cs typeface="+mn-cs"/>
                </a:endParaRPr>
              </a:p>
            </p:txBody>
          </p:sp>
          <p:sp>
            <p:nvSpPr>
              <p:cNvPr id="176" name="Freeform 609"/>
              <p:cNvSpPr>
                <a:spLocks/>
              </p:cNvSpPr>
              <p:nvPr/>
            </p:nvSpPr>
            <p:spPr bwMode="auto">
              <a:xfrm>
                <a:off x="2160" y="3168"/>
                <a:ext cx="75" cy="73"/>
              </a:xfrm>
              <a:custGeom>
                <a:avLst/>
                <a:gdLst/>
                <a:ahLst/>
                <a:cxnLst>
                  <a:cxn ang="0">
                    <a:pos x="7" y="141"/>
                  </a:cxn>
                  <a:cxn ang="0">
                    <a:pos x="0" y="139"/>
                  </a:cxn>
                  <a:cxn ang="0">
                    <a:pos x="142" y="0"/>
                  </a:cxn>
                  <a:cxn ang="0">
                    <a:pos x="149" y="4"/>
                  </a:cxn>
                  <a:cxn ang="0">
                    <a:pos x="7" y="141"/>
                  </a:cxn>
                </a:cxnLst>
                <a:rect l="0" t="0" r="r" b="b"/>
                <a:pathLst>
                  <a:path w="149" h="141">
                    <a:moveTo>
                      <a:pt x="7" y="141"/>
                    </a:moveTo>
                    <a:lnTo>
                      <a:pt x="0" y="139"/>
                    </a:lnTo>
                    <a:lnTo>
                      <a:pt x="142" y="0"/>
                    </a:lnTo>
                    <a:lnTo>
                      <a:pt x="149" y="4"/>
                    </a:lnTo>
                    <a:lnTo>
                      <a:pt x="7" y="141"/>
                    </a:lnTo>
                    <a:close/>
                  </a:path>
                </a:pathLst>
              </a:custGeom>
              <a:solidFill>
                <a:srgbClr val="ADAD45"/>
              </a:solidFill>
              <a:ln w="9525">
                <a:noFill/>
                <a:round/>
                <a:headEnd/>
                <a:tailEnd/>
              </a:ln>
            </p:spPr>
            <p:txBody>
              <a:bodyPr/>
              <a:lstStyle/>
              <a:p>
                <a:pPr algn="ctr">
                  <a:defRPr/>
                </a:pPr>
                <a:endParaRPr lang="en-US" b="1" dirty="0">
                  <a:latin typeface="+mn-lt"/>
                  <a:cs typeface="+mn-cs"/>
                </a:endParaRPr>
              </a:p>
            </p:txBody>
          </p:sp>
          <p:sp>
            <p:nvSpPr>
              <p:cNvPr id="177" name="Freeform 610"/>
              <p:cNvSpPr>
                <a:spLocks/>
              </p:cNvSpPr>
              <p:nvPr/>
            </p:nvSpPr>
            <p:spPr bwMode="auto">
              <a:xfrm>
                <a:off x="2155" y="3167"/>
                <a:ext cx="75" cy="74"/>
              </a:xfrm>
              <a:custGeom>
                <a:avLst/>
                <a:gdLst/>
                <a:ahLst/>
                <a:cxnLst>
                  <a:cxn ang="0">
                    <a:pos x="8" y="141"/>
                  </a:cxn>
                  <a:cxn ang="0">
                    <a:pos x="0" y="137"/>
                  </a:cxn>
                  <a:cxn ang="0">
                    <a:pos x="142" y="0"/>
                  </a:cxn>
                  <a:cxn ang="0">
                    <a:pos x="150" y="2"/>
                  </a:cxn>
                  <a:cxn ang="0">
                    <a:pos x="8" y="141"/>
                  </a:cxn>
                </a:cxnLst>
                <a:rect l="0" t="0" r="r" b="b"/>
                <a:pathLst>
                  <a:path w="150" h="141">
                    <a:moveTo>
                      <a:pt x="8" y="141"/>
                    </a:moveTo>
                    <a:lnTo>
                      <a:pt x="0" y="137"/>
                    </a:lnTo>
                    <a:lnTo>
                      <a:pt x="142" y="0"/>
                    </a:lnTo>
                    <a:lnTo>
                      <a:pt x="150" y="2"/>
                    </a:lnTo>
                    <a:lnTo>
                      <a:pt x="8" y="141"/>
                    </a:lnTo>
                    <a:close/>
                  </a:path>
                </a:pathLst>
              </a:custGeom>
              <a:solidFill>
                <a:srgbClr val="ACAC44"/>
              </a:solidFill>
              <a:ln w="9525">
                <a:noFill/>
                <a:round/>
                <a:headEnd/>
                <a:tailEnd/>
              </a:ln>
            </p:spPr>
            <p:txBody>
              <a:bodyPr/>
              <a:lstStyle/>
              <a:p>
                <a:pPr algn="ctr">
                  <a:defRPr/>
                </a:pPr>
                <a:endParaRPr lang="en-US" b="1" dirty="0">
                  <a:latin typeface="+mn-lt"/>
                  <a:cs typeface="+mn-cs"/>
                </a:endParaRPr>
              </a:p>
            </p:txBody>
          </p:sp>
          <p:sp>
            <p:nvSpPr>
              <p:cNvPr id="178" name="Freeform 611"/>
              <p:cNvSpPr>
                <a:spLocks/>
              </p:cNvSpPr>
              <p:nvPr/>
            </p:nvSpPr>
            <p:spPr bwMode="auto">
              <a:xfrm>
                <a:off x="2152" y="3166"/>
                <a:ext cx="74" cy="73"/>
              </a:xfrm>
              <a:custGeom>
                <a:avLst/>
                <a:gdLst/>
                <a:ahLst/>
                <a:cxnLst>
                  <a:cxn ang="0">
                    <a:pos x="8" y="139"/>
                  </a:cxn>
                  <a:cxn ang="0">
                    <a:pos x="0" y="138"/>
                  </a:cxn>
                  <a:cxn ang="0">
                    <a:pos x="144" y="0"/>
                  </a:cxn>
                  <a:cxn ang="0">
                    <a:pos x="150" y="2"/>
                  </a:cxn>
                  <a:cxn ang="0">
                    <a:pos x="8" y="139"/>
                  </a:cxn>
                </a:cxnLst>
                <a:rect l="0" t="0" r="r" b="b"/>
                <a:pathLst>
                  <a:path w="150" h="139">
                    <a:moveTo>
                      <a:pt x="8" y="139"/>
                    </a:moveTo>
                    <a:lnTo>
                      <a:pt x="0" y="138"/>
                    </a:lnTo>
                    <a:lnTo>
                      <a:pt x="144" y="0"/>
                    </a:lnTo>
                    <a:lnTo>
                      <a:pt x="150" y="2"/>
                    </a:lnTo>
                    <a:lnTo>
                      <a:pt x="8" y="139"/>
                    </a:lnTo>
                    <a:close/>
                  </a:path>
                </a:pathLst>
              </a:custGeom>
              <a:solidFill>
                <a:srgbClr val="ABAB44"/>
              </a:solidFill>
              <a:ln w="9525">
                <a:noFill/>
                <a:round/>
                <a:headEnd/>
                <a:tailEnd/>
              </a:ln>
            </p:spPr>
            <p:txBody>
              <a:bodyPr/>
              <a:lstStyle/>
              <a:p>
                <a:pPr algn="ctr">
                  <a:defRPr/>
                </a:pPr>
                <a:endParaRPr lang="en-US" b="1" dirty="0">
                  <a:latin typeface="+mn-lt"/>
                  <a:cs typeface="+mn-cs"/>
                </a:endParaRPr>
              </a:p>
            </p:txBody>
          </p:sp>
          <p:sp>
            <p:nvSpPr>
              <p:cNvPr id="179" name="Freeform 612"/>
              <p:cNvSpPr>
                <a:spLocks/>
              </p:cNvSpPr>
              <p:nvPr/>
            </p:nvSpPr>
            <p:spPr bwMode="auto">
              <a:xfrm>
                <a:off x="2148" y="3164"/>
                <a:ext cx="75" cy="74"/>
              </a:xfrm>
              <a:custGeom>
                <a:avLst/>
                <a:gdLst/>
                <a:ahLst/>
                <a:cxnLst>
                  <a:cxn ang="0">
                    <a:pos x="8" y="141"/>
                  </a:cxn>
                  <a:cxn ang="0">
                    <a:pos x="0" y="137"/>
                  </a:cxn>
                  <a:cxn ang="0">
                    <a:pos x="144" y="0"/>
                  </a:cxn>
                  <a:cxn ang="0">
                    <a:pos x="152" y="3"/>
                  </a:cxn>
                  <a:cxn ang="0">
                    <a:pos x="8" y="141"/>
                  </a:cxn>
                </a:cxnLst>
                <a:rect l="0" t="0" r="r" b="b"/>
                <a:pathLst>
                  <a:path w="152" h="141">
                    <a:moveTo>
                      <a:pt x="8" y="141"/>
                    </a:moveTo>
                    <a:lnTo>
                      <a:pt x="0" y="137"/>
                    </a:lnTo>
                    <a:lnTo>
                      <a:pt x="144" y="0"/>
                    </a:lnTo>
                    <a:lnTo>
                      <a:pt x="152" y="3"/>
                    </a:lnTo>
                    <a:lnTo>
                      <a:pt x="8" y="141"/>
                    </a:lnTo>
                    <a:close/>
                  </a:path>
                </a:pathLst>
              </a:custGeom>
              <a:solidFill>
                <a:srgbClr val="AAAA43"/>
              </a:solidFill>
              <a:ln w="9525">
                <a:noFill/>
                <a:round/>
                <a:headEnd/>
                <a:tailEnd/>
              </a:ln>
            </p:spPr>
            <p:txBody>
              <a:bodyPr/>
              <a:lstStyle/>
              <a:p>
                <a:pPr algn="ctr">
                  <a:defRPr/>
                </a:pPr>
                <a:endParaRPr lang="en-US" b="1" dirty="0">
                  <a:latin typeface="+mn-lt"/>
                  <a:cs typeface="+mn-cs"/>
                </a:endParaRPr>
              </a:p>
            </p:txBody>
          </p:sp>
          <p:sp>
            <p:nvSpPr>
              <p:cNvPr id="180" name="Freeform 613"/>
              <p:cNvSpPr>
                <a:spLocks/>
              </p:cNvSpPr>
              <p:nvPr/>
            </p:nvSpPr>
            <p:spPr bwMode="auto">
              <a:xfrm>
                <a:off x="2123" y="3159"/>
                <a:ext cx="96" cy="77"/>
              </a:xfrm>
              <a:custGeom>
                <a:avLst/>
                <a:gdLst/>
                <a:ahLst/>
                <a:cxnLst>
                  <a:cxn ang="0">
                    <a:pos x="49" y="149"/>
                  </a:cxn>
                  <a:cxn ang="0">
                    <a:pos x="0" y="136"/>
                  </a:cxn>
                  <a:cxn ang="0">
                    <a:pos x="150" y="0"/>
                  </a:cxn>
                  <a:cxn ang="0">
                    <a:pos x="193" y="12"/>
                  </a:cxn>
                  <a:cxn ang="0">
                    <a:pos x="49" y="149"/>
                  </a:cxn>
                </a:cxnLst>
                <a:rect l="0" t="0" r="r" b="b"/>
                <a:pathLst>
                  <a:path w="193" h="149">
                    <a:moveTo>
                      <a:pt x="49" y="149"/>
                    </a:moveTo>
                    <a:lnTo>
                      <a:pt x="0" y="136"/>
                    </a:lnTo>
                    <a:lnTo>
                      <a:pt x="150" y="0"/>
                    </a:lnTo>
                    <a:lnTo>
                      <a:pt x="193" y="12"/>
                    </a:lnTo>
                    <a:lnTo>
                      <a:pt x="49" y="149"/>
                    </a:lnTo>
                    <a:close/>
                  </a:path>
                </a:pathLst>
              </a:custGeom>
              <a:solidFill>
                <a:srgbClr val="A9A943"/>
              </a:solidFill>
              <a:ln w="9525">
                <a:noFill/>
                <a:round/>
                <a:headEnd/>
                <a:tailEnd/>
              </a:ln>
            </p:spPr>
            <p:txBody>
              <a:bodyPr/>
              <a:lstStyle/>
              <a:p>
                <a:pPr algn="ctr">
                  <a:defRPr/>
                </a:pPr>
                <a:endParaRPr lang="en-US" b="1" dirty="0">
                  <a:latin typeface="+mn-lt"/>
                  <a:cs typeface="+mn-cs"/>
                </a:endParaRPr>
              </a:p>
            </p:txBody>
          </p:sp>
          <p:sp>
            <p:nvSpPr>
              <p:cNvPr id="181" name="Freeform 614"/>
              <p:cNvSpPr>
                <a:spLocks/>
              </p:cNvSpPr>
              <p:nvPr/>
            </p:nvSpPr>
            <p:spPr bwMode="auto">
              <a:xfrm>
                <a:off x="2143" y="3163"/>
                <a:ext cx="76" cy="73"/>
              </a:xfrm>
              <a:custGeom>
                <a:avLst/>
                <a:gdLst/>
                <a:ahLst/>
                <a:cxnLst>
                  <a:cxn ang="0">
                    <a:pos x="9" y="139"/>
                  </a:cxn>
                  <a:cxn ang="0">
                    <a:pos x="0" y="137"/>
                  </a:cxn>
                  <a:cxn ang="0">
                    <a:pos x="147" y="0"/>
                  </a:cxn>
                  <a:cxn ang="0">
                    <a:pos x="153" y="2"/>
                  </a:cxn>
                  <a:cxn ang="0">
                    <a:pos x="9" y="139"/>
                  </a:cxn>
                </a:cxnLst>
                <a:rect l="0" t="0" r="r" b="b"/>
                <a:pathLst>
                  <a:path w="153" h="139">
                    <a:moveTo>
                      <a:pt x="9" y="139"/>
                    </a:moveTo>
                    <a:lnTo>
                      <a:pt x="0" y="137"/>
                    </a:lnTo>
                    <a:lnTo>
                      <a:pt x="147" y="0"/>
                    </a:lnTo>
                    <a:lnTo>
                      <a:pt x="153" y="2"/>
                    </a:lnTo>
                    <a:lnTo>
                      <a:pt x="9" y="139"/>
                    </a:lnTo>
                    <a:close/>
                  </a:path>
                </a:pathLst>
              </a:custGeom>
              <a:solidFill>
                <a:srgbClr val="A9A943"/>
              </a:solidFill>
              <a:ln w="9525">
                <a:noFill/>
                <a:round/>
                <a:headEnd/>
                <a:tailEnd/>
              </a:ln>
            </p:spPr>
            <p:txBody>
              <a:bodyPr/>
              <a:lstStyle/>
              <a:p>
                <a:pPr algn="ctr">
                  <a:defRPr/>
                </a:pPr>
                <a:endParaRPr lang="en-US" b="1" dirty="0">
                  <a:latin typeface="+mn-lt"/>
                  <a:cs typeface="+mn-cs"/>
                </a:endParaRPr>
              </a:p>
            </p:txBody>
          </p:sp>
          <p:sp>
            <p:nvSpPr>
              <p:cNvPr id="182" name="Freeform 615"/>
              <p:cNvSpPr>
                <a:spLocks/>
              </p:cNvSpPr>
              <p:nvPr/>
            </p:nvSpPr>
            <p:spPr bwMode="auto">
              <a:xfrm>
                <a:off x="2139" y="3162"/>
                <a:ext cx="76" cy="70"/>
              </a:xfrm>
              <a:custGeom>
                <a:avLst/>
                <a:gdLst/>
                <a:ahLst/>
                <a:cxnLst>
                  <a:cxn ang="0">
                    <a:pos x="8" y="139"/>
                  </a:cxn>
                  <a:cxn ang="0">
                    <a:pos x="0" y="137"/>
                  </a:cxn>
                  <a:cxn ang="0">
                    <a:pos x="147" y="0"/>
                  </a:cxn>
                  <a:cxn ang="0">
                    <a:pos x="155" y="2"/>
                  </a:cxn>
                  <a:cxn ang="0">
                    <a:pos x="8" y="139"/>
                  </a:cxn>
                </a:cxnLst>
                <a:rect l="0" t="0" r="r" b="b"/>
                <a:pathLst>
                  <a:path w="155" h="139">
                    <a:moveTo>
                      <a:pt x="8" y="139"/>
                    </a:moveTo>
                    <a:lnTo>
                      <a:pt x="0" y="137"/>
                    </a:lnTo>
                    <a:lnTo>
                      <a:pt x="147" y="0"/>
                    </a:lnTo>
                    <a:lnTo>
                      <a:pt x="155" y="2"/>
                    </a:lnTo>
                    <a:lnTo>
                      <a:pt x="8" y="139"/>
                    </a:lnTo>
                    <a:close/>
                  </a:path>
                </a:pathLst>
              </a:custGeom>
              <a:solidFill>
                <a:srgbClr val="A8A842"/>
              </a:solidFill>
              <a:ln w="9525">
                <a:noFill/>
                <a:round/>
                <a:headEnd/>
                <a:tailEnd/>
              </a:ln>
            </p:spPr>
            <p:txBody>
              <a:bodyPr/>
              <a:lstStyle/>
              <a:p>
                <a:pPr algn="ctr">
                  <a:defRPr/>
                </a:pPr>
                <a:endParaRPr lang="en-US" b="1" dirty="0">
                  <a:latin typeface="+mn-lt"/>
                  <a:cs typeface="+mn-cs"/>
                </a:endParaRPr>
              </a:p>
            </p:txBody>
          </p:sp>
          <p:sp>
            <p:nvSpPr>
              <p:cNvPr id="183" name="Freeform 616"/>
              <p:cNvSpPr>
                <a:spLocks/>
              </p:cNvSpPr>
              <p:nvPr/>
            </p:nvSpPr>
            <p:spPr bwMode="auto">
              <a:xfrm>
                <a:off x="2135" y="3161"/>
                <a:ext cx="78" cy="70"/>
              </a:xfrm>
              <a:custGeom>
                <a:avLst/>
                <a:gdLst/>
                <a:ahLst/>
                <a:cxnLst>
                  <a:cxn ang="0">
                    <a:pos x="7" y="139"/>
                  </a:cxn>
                  <a:cxn ang="0">
                    <a:pos x="0" y="137"/>
                  </a:cxn>
                  <a:cxn ang="0">
                    <a:pos x="146" y="0"/>
                  </a:cxn>
                  <a:cxn ang="0">
                    <a:pos x="154" y="2"/>
                  </a:cxn>
                  <a:cxn ang="0">
                    <a:pos x="7" y="139"/>
                  </a:cxn>
                </a:cxnLst>
                <a:rect l="0" t="0" r="r" b="b"/>
                <a:pathLst>
                  <a:path w="154" h="139">
                    <a:moveTo>
                      <a:pt x="7" y="139"/>
                    </a:moveTo>
                    <a:lnTo>
                      <a:pt x="0" y="137"/>
                    </a:lnTo>
                    <a:lnTo>
                      <a:pt x="146" y="0"/>
                    </a:lnTo>
                    <a:lnTo>
                      <a:pt x="154" y="2"/>
                    </a:lnTo>
                    <a:lnTo>
                      <a:pt x="7" y="139"/>
                    </a:lnTo>
                    <a:close/>
                  </a:path>
                </a:pathLst>
              </a:custGeom>
              <a:solidFill>
                <a:srgbClr val="A7A742"/>
              </a:solidFill>
              <a:ln w="9525">
                <a:noFill/>
                <a:round/>
                <a:headEnd/>
                <a:tailEnd/>
              </a:ln>
            </p:spPr>
            <p:txBody>
              <a:bodyPr/>
              <a:lstStyle/>
              <a:p>
                <a:pPr algn="ctr">
                  <a:defRPr/>
                </a:pPr>
                <a:endParaRPr lang="en-US" b="1" dirty="0">
                  <a:latin typeface="+mn-lt"/>
                  <a:cs typeface="+mn-cs"/>
                </a:endParaRPr>
              </a:p>
            </p:txBody>
          </p:sp>
          <p:sp>
            <p:nvSpPr>
              <p:cNvPr id="184" name="Freeform 617"/>
              <p:cNvSpPr>
                <a:spLocks/>
              </p:cNvSpPr>
              <p:nvPr/>
            </p:nvSpPr>
            <p:spPr bwMode="auto">
              <a:xfrm>
                <a:off x="2131" y="3161"/>
                <a:ext cx="76" cy="69"/>
              </a:xfrm>
              <a:custGeom>
                <a:avLst/>
                <a:gdLst/>
                <a:ahLst/>
                <a:cxnLst>
                  <a:cxn ang="0">
                    <a:pos x="8" y="139"/>
                  </a:cxn>
                  <a:cxn ang="0">
                    <a:pos x="0" y="137"/>
                  </a:cxn>
                  <a:cxn ang="0">
                    <a:pos x="147" y="0"/>
                  </a:cxn>
                  <a:cxn ang="0">
                    <a:pos x="154" y="2"/>
                  </a:cxn>
                  <a:cxn ang="0">
                    <a:pos x="8" y="139"/>
                  </a:cxn>
                </a:cxnLst>
                <a:rect l="0" t="0" r="r" b="b"/>
                <a:pathLst>
                  <a:path w="154" h="139">
                    <a:moveTo>
                      <a:pt x="8" y="139"/>
                    </a:moveTo>
                    <a:lnTo>
                      <a:pt x="0" y="137"/>
                    </a:lnTo>
                    <a:lnTo>
                      <a:pt x="147" y="0"/>
                    </a:lnTo>
                    <a:lnTo>
                      <a:pt x="154" y="2"/>
                    </a:lnTo>
                    <a:lnTo>
                      <a:pt x="8" y="139"/>
                    </a:lnTo>
                    <a:close/>
                  </a:path>
                </a:pathLst>
              </a:custGeom>
              <a:solidFill>
                <a:srgbClr val="A6A641"/>
              </a:solidFill>
              <a:ln w="9525">
                <a:noFill/>
                <a:round/>
                <a:headEnd/>
                <a:tailEnd/>
              </a:ln>
            </p:spPr>
            <p:txBody>
              <a:bodyPr/>
              <a:lstStyle/>
              <a:p>
                <a:pPr algn="ctr">
                  <a:defRPr/>
                </a:pPr>
                <a:endParaRPr lang="en-US" b="1" dirty="0">
                  <a:latin typeface="+mn-lt"/>
                  <a:cs typeface="+mn-cs"/>
                </a:endParaRPr>
              </a:p>
            </p:txBody>
          </p:sp>
          <p:sp>
            <p:nvSpPr>
              <p:cNvPr id="185" name="Freeform 618"/>
              <p:cNvSpPr>
                <a:spLocks/>
              </p:cNvSpPr>
              <p:nvPr/>
            </p:nvSpPr>
            <p:spPr bwMode="auto">
              <a:xfrm>
                <a:off x="2128" y="3160"/>
                <a:ext cx="77" cy="69"/>
              </a:xfrm>
              <a:custGeom>
                <a:avLst/>
                <a:gdLst/>
                <a:ahLst/>
                <a:cxnLst>
                  <a:cxn ang="0">
                    <a:pos x="8" y="139"/>
                  </a:cxn>
                  <a:cxn ang="0">
                    <a:pos x="0" y="138"/>
                  </a:cxn>
                  <a:cxn ang="0">
                    <a:pos x="148" y="0"/>
                  </a:cxn>
                  <a:cxn ang="0">
                    <a:pos x="155" y="2"/>
                  </a:cxn>
                  <a:cxn ang="0">
                    <a:pos x="8" y="139"/>
                  </a:cxn>
                </a:cxnLst>
                <a:rect l="0" t="0" r="r" b="b"/>
                <a:pathLst>
                  <a:path w="155" h="139">
                    <a:moveTo>
                      <a:pt x="8" y="139"/>
                    </a:moveTo>
                    <a:lnTo>
                      <a:pt x="0" y="138"/>
                    </a:lnTo>
                    <a:lnTo>
                      <a:pt x="148" y="0"/>
                    </a:lnTo>
                    <a:lnTo>
                      <a:pt x="155" y="2"/>
                    </a:lnTo>
                    <a:lnTo>
                      <a:pt x="8" y="139"/>
                    </a:lnTo>
                    <a:close/>
                  </a:path>
                </a:pathLst>
              </a:custGeom>
              <a:solidFill>
                <a:srgbClr val="A5A541"/>
              </a:solidFill>
              <a:ln w="9525">
                <a:noFill/>
                <a:round/>
                <a:headEnd/>
                <a:tailEnd/>
              </a:ln>
            </p:spPr>
            <p:txBody>
              <a:bodyPr/>
              <a:lstStyle/>
              <a:p>
                <a:pPr algn="ctr">
                  <a:defRPr/>
                </a:pPr>
                <a:endParaRPr lang="en-US" b="1" dirty="0">
                  <a:latin typeface="+mn-lt"/>
                  <a:cs typeface="+mn-cs"/>
                </a:endParaRPr>
              </a:p>
            </p:txBody>
          </p:sp>
          <p:sp>
            <p:nvSpPr>
              <p:cNvPr id="186" name="Freeform 619"/>
              <p:cNvSpPr>
                <a:spLocks/>
              </p:cNvSpPr>
              <p:nvPr/>
            </p:nvSpPr>
            <p:spPr bwMode="auto">
              <a:xfrm>
                <a:off x="2123" y="3159"/>
                <a:ext cx="76" cy="69"/>
              </a:xfrm>
              <a:custGeom>
                <a:avLst/>
                <a:gdLst/>
                <a:ahLst/>
                <a:cxnLst>
                  <a:cxn ang="0">
                    <a:pos x="9" y="140"/>
                  </a:cxn>
                  <a:cxn ang="0">
                    <a:pos x="0" y="136"/>
                  </a:cxn>
                  <a:cxn ang="0">
                    <a:pos x="150" y="0"/>
                  </a:cxn>
                  <a:cxn ang="0">
                    <a:pos x="157" y="2"/>
                  </a:cxn>
                  <a:cxn ang="0">
                    <a:pos x="9" y="140"/>
                  </a:cxn>
                </a:cxnLst>
                <a:rect l="0" t="0" r="r" b="b"/>
                <a:pathLst>
                  <a:path w="157" h="140">
                    <a:moveTo>
                      <a:pt x="9" y="140"/>
                    </a:moveTo>
                    <a:lnTo>
                      <a:pt x="0" y="136"/>
                    </a:lnTo>
                    <a:lnTo>
                      <a:pt x="150" y="0"/>
                    </a:lnTo>
                    <a:lnTo>
                      <a:pt x="157" y="2"/>
                    </a:lnTo>
                    <a:lnTo>
                      <a:pt x="9" y="140"/>
                    </a:lnTo>
                    <a:close/>
                  </a:path>
                </a:pathLst>
              </a:custGeom>
              <a:solidFill>
                <a:srgbClr val="A4A441"/>
              </a:solidFill>
              <a:ln w="9525">
                <a:noFill/>
                <a:round/>
                <a:headEnd/>
                <a:tailEnd/>
              </a:ln>
            </p:spPr>
            <p:txBody>
              <a:bodyPr/>
              <a:lstStyle/>
              <a:p>
                <a:pPr algn="ctr">
                  <a:defRPr/>
                </a:pPr>
                <a:endParaRPr lang="en-US" b="1" dirty="0">
                  <a:latin typeface="+mn-lt"/>
                  <a:cs typeface="+mn-cs"/>
                </a:endParaRPr>
              </a:p>
            </p:txBody>
          </p:sp>
          <p:sp>
            <p:nvSpPr>
              <p:cNvPr id="187" name="Freeform 620"/>
              <p:cNvSpPr>
                <a:spLocks/>
              </p:cNvSpPr>
              <p:nvPr/>
            </p:nvSpPr>
            <p:spPr bwMode="auto">
              <a:xfrm>
                <a:off x="2098" y="3156"/>
                <a:ext cx="100" cy="70"/>
              </a:xfrm>
              <a:custGeom>
                <a:avLst/>
                <a:gdLst/>
                <a:ahLst/>
                <a:cxnLst>
                  <a:cxn ang="0">
                    <a:pos x="49" y="141"/>
                  </a:cxn>
                  <a:cxn ang="0">
                    <a:pos x="0" y="133"/>
                  </a:cxn>
                  <a:cxn ang="0">
                    <a:pos x="154" y="0"/>
                  </a:cxn>
                  <a:cxn ang="0">
                    <a:pos x="199" y="5"/>
                  </a:cxn>
                  <a:cxn ang="0">
                    <a:pos x="49" y="141"/>
                  </a:cxn>
                </a:cxnLst>
                <a:rect l="0" t="0" r="r" b="b"/>
                <a:pathLst>
                  <a:path w="199" h="141">
                    <a:moveTo>
                      <a:pt x="49" y="141"/>
                    </a:moveTo>
                    <a:lnTo>
                      <a:pt x="0" y="133"/>
                    </a:lnTo>
                    <a:lnTo>
                      <a:pt x="154" y="0"/>
                    </a:lnTo>
                    <a:lnTo>
                      <a:pt x="199" y="5"/>
                    </a:lnTo>
                    <a:lnTo>
                      <a:pt x="49" y="141"/>
                    </a:lnTo>
                    <a:close/>
                  </a:path>
                </a:pathLst>
              </a:custGeom>
              <a:solidFill>
                <a:srgbClr val="A3A341"/>
              </a:solidFill>
              <a:ln w="9525">
                <a:noFill/>
                <a:round/>
                <a:headEnd/>
                <a:tailEnd/>
              </a:ln>
            </p:spPr>
            <p:txBody>
              <a:bodyPr/>
              <a:lstStyle/>
              <a:p>
                <a:pPr algn="ctr">
                  <a:defRPr/>
                </a:pPr>
                <a:endParaRPr lang="en-US" b="1" dirty="0">
                  <a:latin typeface="+mn-lt"/>
                  <a:cs typeface="+mn-cs"/>
                </a:endParaRPr>
              </a:p>
            </p:txBody>
          </p:sp>
          <p:sp>
            <p:nvSpPr>
              <p:cNvPr id="188" name="Freeform 621"/>
              <p:cNvSpPr>
                <a:spLocks/>
              </p:cNvSpPr>
              <p:nvPr/>
            </p:nvSpPr>
            <p:spPr bwMode="auto">
              <a:xfrm>
                <a:off x="2118" y="3159"/>
                <a:ext cx="80" cy="67"/>
              </a:xfrm>
              <a:custGeom>
                <a:avLst/>
                <a:gdLst/>
                <a:ahLst/>
                <a:cxnLst>
                  <a:cxn ang="0">
                    <a:pos x="9" y="136"/>
                  </a:cxn>
                  <a:cxn ang="0">
                    <a:pos x="0" y="136"/>
                  </a:cxn>
                  <a:cxn ang="0">
                    <a:pos x="149" y="0"/>
                  </a:cxn>
                  <a:cxn ang="0">
                    <a:pos x="159" y="0"/>
                  </a:cxn>
                  <a:cxn ang="0">
                    <a:pos x="9" y="136"/>
                  </a:cxn>
                </a:cxnLst>
                <a:rect l="0" t="0" r="r" b="b"/>
                <a:pathLst>
                  <a:path w="159" h="136">
                    <a:moveTo>
                      <a:pt x="9" y="136"/>
                    </a:moveTo>
                    <a:lnTo>
                      <a:pt x="0" y="136"/>
                    </a:lnTo>
                    <a:lnTo>
                      <a:pt x="149" y="0"/>
                    </a:lnTo>
                    <a:lnTo>
                      <a:pt x="159" y="0"/>
                    </a:lnTo>
                    <a:lnTo>
                      <a:pt x="9" y="136"/>
                    </a:lnTo>
                    <a:close/>
                  </a:path>
                </a:pathLst>
              </a:custGeom>
              <a:solidFill>
                <a:srgbClr val="A3A341"/>
              </a:solidFill>
              <a:ln w="9525">
                <a:noFill/>
                <a:round/>
                <a:headEnd/>
                <a:tailEnd/>
              </a:ln>
            </p:spPr>
            <p:txBody>
              <a:bodyPr/>
              <a:lstStyle/>
              <a:p>
                <a:pPr algn="ctr">
                  <a:defRPr/>
                </a:pPr>
                <a:endParaRPr lang="en-US" b="1" dirty="0">
                  <a:latin typeface="+mn-lt"/>
                  <a:cs typeface="+mn-cs"/>
                </a:endParaRPr>
              </a:p>
            </p:txBody>
          </p:sp>
          <p:sp>
            <p:nvSpPr>
              <p:cNvPr id="189" name="Freeform 622"/>
              <p:cNvSpPr>
                <a:spLocks/>
              </p:cNvSpPr>
              <p:nvPr/>
            </p:nvSpPr>
            <p:spPr bwMode="auto">
              <a:xfrm>
                <a:off x="2113" y="3158"/>
                <a:ext cx="80" cy="68"/>
              </a:xfrm>
              <a:custGeom>
                <a:avLst/>
                <a:gdLst/>
                <a:ahLst/>
                <a:cxnLst>
                  <a:cxn ang="0">
                    <a:pos x="11" y="137"/>
                  </a:cxn>
                  <a:cxn ang="0">
                    <a:pos x="0" y="135"/>
                  </a:cxn>
                  <a:cxn ang="0">
                    <a:pos x="151" y="0"/>
                  </a:cxn>
                  <a:cxn ang="0">
                    <a:pos x="160" y="1"/>
                  </a:cxn>
                  <a:cxn ang="0">
                    <a:pos x="11" y="137"/>
                  </a:cxn>
                </a:cxnLst>
                <a:rect l="0" t="0" r="r" b="b"/>
                <a:pathLst>
                  <a:path w="160" h="137">
                    <a:moveTo>
                      <a:pt x="11" y="137"/>
                    </a:moveTo>
                    <a:lnTo>
                      <a:pt x="0" y="135"/>
                    </a:lnTo>
                    <a:lnTo>
                      <a:pt x="151" y="0"/>
                    </a:lnTo>
                    <a:lnTo>
                      <a:pt x="160" y="1"/>
                    </a:lnTo>
                    <a:lnTo>
                      <a:pt x="11" y="137"/>
                    </a:lnTo>
                    <a:close/>
                  </a:path>
                </a:pathLst>
              </a:custGeom>
              <a:solidFill>
                <a:srgbClr val="A2A240"/>
              </a:solidFill>
              <a:ln w="9525">
                <a:noFill/>
                <a:round/>
                <a:headEnd/>
                <a:tailEnd/>
              </a:ln>
            </p:spPr>
            <p:txBody>
              <a:bodyPr/>
              <a:lstStyle/>
              <a:p>
                <a:pPr algn="ctr">
                  <a:defRPr/>
                </a:pPr>
                <a:endParaRPr lang="en-US" b="1" dirty="0">
                  <a:latin typeface="+mn-lt"/>
                  <a:cs typeface="+mn-cs"/>
                </a:endParaRPr>
              </a:p>
            </p:txBody>
          </p:sp>
          <p:sp>
            <p:nvSpPr>
              <p:cNvPr id="190" name="Freeform 623"/>
              <p:cNvSpPr>
                <a:spLocks/>
              </p:cNvSpPr>
              <p:nvPr/>
            </p:nvSpPr>
            <p:spPr bwMode="auto">
              <a:xfrm>
                <a:off x="2109" y="3157"/>
                <a:ext cx="81" cy="69"/>
              </a:xfrm>
              <a:custGeom>
                <a:avLst/>
                <a:gdLst/>
                <a:ahLst/>
                <a:cxnLst>
                  <a:cxn ang="0">
                    <a:pos x="9" y="137"/>
                  </a:cxn>
                  <a:cxn ang="0">
                    <a:pos x="0" y="135"/>
                  </a:cxn>
                  <a:cxn ang="0">
                    <a:pos x="151" y="0"/>
                  </a:cxn>
                  <a:cxn ang="0">
                    <a:pos x="160" y="2"/>
                  </a:cxn>
                  <a:cxn ang="0">
                    <a:pos x="9" y="137"/>
                  </a:cxn>
                </a:cxnLst>
                <a:rect l="0" t="0" r="r" b="b"/>
                <a:pathLst>
                  <a:path w="160" h="137">
                    <a:moveTo>
                      <a:pt x="9" y="137"/>
                    </a:moveTo>
                    <a:lnTo>
                      <a:pt x="0" y="135"/>
                    </a:lnTo>
                    <a:lnTo>
                      <a:pt x="151" y="0"/>
                    </a:lnTo>
                    <a:lnTo>
                      <a:pt x="160" y="2"/>
                    </a:lnTo>
                    <a:lnTo>
                      <a:pt x="9" y="137"/>
                    </a:lnTo>
                    <a:close/>
                  </a:path>
                </a:pathLst>
              </a:custGeom>
              <a:solidFill>
                <a:srgbClr val="A1A140"/>
              </a:solidFill>
              <a:ln w="9525">
                <a:noFill/>
                <a:round/>
                <a:headEnd/>
                <a:tailEnd/>
              </a:ln>
            </p:spPr>
            <p:txBody>
              <a:bodyPr/>
              <a:lstStyle/>
              <a:p>
                <a:pPr algn="ctr">
                  <a:defRPr/>
                </a:pPr>
                <a:endParaRPr lang="en-US" b="1" dirty="0">
                  <a:latin typeface="+mn-lt"/>
                  <a:cs typeface="+mn-cs"/>
                </a:endParaRPr>
              </a:p>
            </p:txBody>
          </p:sp>
          <p:sp>
            <p:nvSpPr>
              <p:cNvPr id="191" name="Freeform 624"/>
              <p:cNvSpPr>
                <a:spLocks/>
              </p:cNvSpPr>
              <p:nvPr/>
            </p:nvSpPr>
            <p:spPr bwMode="auto">
              <a:xfrm>
                <a:off x="2103" y="3156"/>
                <a:ext cx="81" cy="69"/>
              </a:xfrm>
              <a:custGeom>
                <a:avLst/>
                <a:gdLst/>
                <a:ahLst/>
                <a:cxnLst>
                  <a:cxn ang="0">
                    <a:pos x="11" y="137"/>
                  </a:cxn>
                  <a:cxn ang="0">
                    <a:pos x="0" y="135"/>
                  </a:cxn>
                  <a:cxn ang="0">
                    <a:pos x="153" y="0"/>
                  </a:cxn>
                  <a:cxn ang="0">
                    <a:pos x="162" y="2"/>
                  </a:cxn>
                  <a:cxn ang="0">
                    <a:pos x="11" y="137"/>
                  </a:cxn>
                </a:cxnLst>
                <a:rect l="0" t="0" r="r" b="b"/>
                <a:pathLst>
                  <a:path w="162" h="137">
                    <a:moveTo>
                      <a:pt x="11" y="137"/>
                    </a:moveTo>
                    <a:lnTo>
                      <a:pt x="0" y="135"/>
                    </a:lnTo>
                    <a:lnTo>
                      <a:pt x="153" y="0"/>
                    </a:lnTo>
                    <a:lnTo>
                      <a:pt x="162" y="2"/>
                    </a:lnTo>
                    <a:lnTo>
                      <a:pt x="11" y="137"/>
                    </a:lnTo>
                    <a:close/>
                  </a:path>
                </a:pathLst>
              </a:custGeom>
              <a:solidFill>
                <a:srgbClr val="A0A03F"/>
              </a:solidFill>
              <a:ln w="9525">
                <a:noFill/>
                <a:round/>
                <a:headEnd/>
                <a:tailEnd/>
              </a:ln>
            </p:spPr>
            <p:txBody>
              <a:bodyPr/>
              <a:lstStyle/>
              <a:p>
                <a:pPr algn="ctr">
                  <a:defRPr/>
                </a:pPr>
                <a:endParaRPr lang="en-US" b="1" dirty="0">
                  <a:latin typeface="+mn-lt"/>
                  <a:cs typeface="+mn-cs"/>
                </a:endParaRPr>
              </a:p>
            </p:txBody>
          </p:sp>
          <p:sp>
            <p:nvSpPr>
              <p:cNvPr id="192" name="Freeform 625"/>
              <p:cNvSpPr>
                <a:spLocks/>
              </p:cNvSpPr>
              <p:nvPr/>
            </p:nvSpPr>
            <p:spPr bwMode="auto">
              <a:xfrm>
                <a:off x="2098" y="3156"/>
                <a:ext cx="81" cy="68"/>
              </a:xfrm>
              <a:custGeom>
                <a:avLst/>
                <a:gdLst/>
                <a:ahLst/>
                <a:cxnLst>
                  <a:cxn ang="0">
                    <a:pos x="9" y="135"/>
                  </a:cxn>
                  <a:cxn ang="0">
                    <a:pos x="0" y="133"/>
                  </a:cxn>
                  <a:cxn ang="0">
                    <a:pos x="154" y="0"/>
                  </a:cxn>
                  <a:cxn ang="0">
                    <a:pos x="162" y="0"/>
                  </a:cxn>
                  <a:cxn ang="0">
                    <a:pos x="9" y="135"/>
                  </a:cxn>
                </a:cxnLst>
                <a:rect l="0" t="0" r="r" b="b"/>
                <a:pathLst>
                  <a:path w="162" h="135">
                    <a:moveTo>
                      <a:pt x="9" y="135"/>
                    </a:moveTo>
                    <a:lnTo>
                      <a:pt x="0" y="133"/>
                    </a:lnTo>
                    <a:lnTo>
                      <a:pt x="154" y="0"/>
                    </a:lnTo>
                    <a:lnTo>
                      <a:pt x="162" y="0"/>
                    </a:lnTo>
                    <a:lnTo>
                      <a:pt x="9" y="135"/>
                    </a:lnTo>
                    <a:close/>
                  </a:path>
                </a:pathLst>
              </a:custGeom>
              <a:solidFill>
                <a:srgbClr val="9F9F3F"/>
              </a:solidFill>
              <a:ln w="9525">
                <a:noFill/>
                <a:round/>
                <a:headEnd/>
                <a:tailEnd/>
              </a:ln>
            </p:spPr>
            <p:txBody>
              <a:bodyPr/>
              <a:lstStyle/>
              <a:p>
                <a:pPr algn="ctr">
                  <a:defRPr/>
                </a:pPr>
                <a:endParaRPr lang="en-US" b="1" dirty="0">
                  <a:latin typeface="+mn-lt"/>
                  <a:cs typeface="+mn-cs"/>
                </a:endParaRPr>
              </a:p>
            </p:txBody>
          </p:sp>
          <p:sp>
            <p:nvSpPr>
              <p:cNvPr id="193" name="Freeform 626"/>
              <p:cNvSpPr>
                <a:spLocks/>
              </p:cNvSpPr>
              <p:nvPr/>
            </p:nvSpPr>
            <p:spPr bwMode="auto">
              <a:xfrm>
                <a:off x="2085" y="3155"/>
                <a:ext cx="90" cy="68"/>
              </a:xfrm>
              <a:custGeom>
                <a:avLst/>
                <a:gdLst/>
                <a:ahLst/>
                <a:cxnLst>
                  <a:cxn ang="0">
                    <a:pos x="27" y="135"/>
                  </a:cxn>
                  <a:cxn ang="0">
                    <a:pos x="0" y="134"/>
                  </a:cxn>
                  <a:cxn ang="0">
                    <a:pos x="158" y="0"/>
                  </a:cxn>
                  <a:cxn ang="0">
                    <a:pos x="181" y="2"/>
                  </a:cxn>
                  <a:cxn ang="0">
                    <a:pos x="27" y="135"/>
                  </a:cxn>
                </a:cxnLst>
                <a:rect l="0" t="0" r="r" b="b"/>
                <a:pathLst>
                  <a:path w="181" h="135">
                    <a:moveTo>
                      <a:pt x="27" y="135"/>
                    </a:moveTo>
                    <a:lnTo>
                      <a:pt x="0" y="134"/>
                    </a:lnTo>
                    <a:lnTo>
                      <a:pt x="158" y="0"/>
                    </a:lnTo>
                    <a:lnTo>
                      <a:pt x="181" y="2"/>
                    </a:lnTo>
                    <a:lnTo>
                      <a:pt x="27"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194" name="Freeform 627"/>
              <p:cNvSpPr>
                <a:spLocks/>
              </p:cNvSpPr>
              <p:nvPr/>
            </p:nvSpPr>
            <p:spPr bwMode="auto">
              <a:xfrm>
                <a:off x="2095" y="3155"/>
                <a:ext cx="80" cy="68"/>
              </a:xfrm>
              <a:custGeom>
                <a:avLst/>
                <a:gdLst/>
                <a:ahLst/>
                <a:cxnLst>
                  <a:cxn ang="0">
                    <a:pos x="7" y="135"/>
                  </a:cxn>
                  <a:cxn ang="0">
                    <a:pos x="0" y="135"/>
                  </a:cxn>
                  <a:cxn ang="0">
                    <a:pos x="155" y="0"/>
                  </a:cxn>
                  <a:cxn ang="0">
                    <a:pos x="161" y="2"/>
                  </a:cxn>
                  <a:cxn ang="0">
                    <a:pos x="7" y="135"/>
                  </a:cxn>
                </a:cxnLst>
                <a:rect l="0" t="0" r="r" b="b"/>
                <a:pathLst>
                  <a:path w="161" h="135">
                    <a:moveTo>
                      <a:pt x="7" y="135"/>
                    </a:moveTo>
                    <a:lnTo>
                      <a:pt x="0" y="135"/>
                    </a:lnTo>
                    <a:lnTo>
                      <a:pt x="155" y="0"/>
                    </a:lnTo>
                    <a:lnTo>
                      <a:pt x="161" y="2"/>
                    </a:lnTo>
                    <a:lnTo>
                      <a:pt x="7" y="135"/>
                    </a:lnTo>
                    <a:close/>
                  </a:path>
                </a:pathLst>
              </a:custGeom>
              <a:solidFill>
                <a:srgbClr val="9E9E3F"/>
              </a:solidFill>
              <a:ln w="9525">
                <a:noFill/>
                <a:round/>
                <a:headEnd/>
                <a:tailEnd/>
              </a:ln>
            </p:spPr>
            <p:txBody>
              <a:bodyPr/>
              <a:lstStyle/>
              <a:p>
                <a:pPr algn="ctr">
                  <a:defRPr/>
                </a:pPr>
                <a:endParaRPr lang="en-US" b="1" dirty="0">
                  <a:latin typeface="+mn-lt"/>
                  <a:cs typeface="+mn-cs"/>
                </a:endParaRPr>
              </a:p>
            </p:txBody>
          </p:sp>
          <p:sp>
            <p:nvSpPr>
              <p:cNvPr id="195" name="Freeform 628"/>
              <p:cNvSpPr>
                <a:spLocks/>
              </p:cNvSpPr>
              <p:nvPr/>
            </p:nvSpPr>
            <p:spPr bwMode="auto">
              <a:xfrm>
                <a:off x="2092" y="3155"/>
                <a:ext cx="80" cy="68"/>
              </a:xfrm>
              <a:custGeom>
                <a:avLst/>
                <a:gdLst/>
                <a:ahLst/>
                <a:cxnLst>
                  <a:cxn ang="0">
                    <a:pos x="6" y="135"/>
                  </a:cxn>
                  <a:cxn ang="0">
                    <a:pos x="0" y="135"/>
                  </a:cxn>
                  <a:cxn ang="0">
                    <a:pos x="155" y="0"/>
                  </a:cxn>
                  <a:cxn ang="0">
                    <a:pos x="161" y="0"/>
                  </a:cxn>
                  <a:cxn ang="0">
                    <a:pos x="6" y="135"/>
                  </a:cxn>
                </a:cxnLst>
                <a:rect l="0" t="0" r="r" b="b"/>
                <a:pathLst>
                  <a:path w="161" h="135">
                    <a:moveTo>
                      <a:pt x="6" y="135"/>
                    </a:moveTo>
                    <a:lnTo>
                      <a:pt x="0" y="135"/>
                    </a:lnTo>
                    <a:lnTo>
                      <a:pt x="155" y="0"/>
                    </a:lnTo>
                    <a:lnTo>
                      <a:pt x="161" y="0"/>
                    </a:lnTo>
                    <a:lnTo>
                      <a:pt x="6" y="135"/>
                    </a:lnTo>
                    <a:close/>
                  </a:path>
                </a:pathLst>
              </a:custGeom>
              <a:solidFill>
                <a:srgbClr val="9D9D3E"/>
              </a:solidFill>
              <a:ln w="9525">
                <a:noFill/>
                <a:round/>
                <a:headEnd/>
                <a:tailEnd/>
              </a:ln>
            </p:spPr>
            <p:txBody>
              <a:bodyPr/>
              <a:lstStyle/>
              <a:p>
                <a:pPr algn="ctr">
                  <a:defRPr/>
                </a:pPr>
                <a:endParaRPr lang="en-US" b="1" dirty="0">
                  <a:latin typeface="+mn-lt"/>
                  <a:cs typeface="+mn-cs"/>
                </a:endParaRPr>
              </a:p>
            </p:txBody>
          </p:sp>
          <p:sp>
            <p:nvSpPr>
              <p:cNvPr id="196" name="Freeform 629"/>
              <p:cNvSpPr>
                <a:spLocks/>
              </p:cNvSpPr>
              <p:nvPr/>
            </p:nvSpPr>
            <p:spPr bwMode="auto">
              <a:xfrm>
                <a:off x="2088" y="3155"/>
                <a:ext cx="81" cy="68"/>
              </a:xfrm>
              <a:custGeom>
                <a:avLst/>
                <a:gdLst/>
                <a:ahLst/>
                <a:cxnLst>
                  <a:cxn ang="0">
                    <a:pos x="8" y="135"/>
                  </a:cxn>
                  <a:cxn ang="0">
                    <a:pos x="0" y="135"/>
                  </a:cxn>
                  <a:cxn ang="0">
                    <a:pos x="156" y="0"/>
                  </a:cxn>
                  <a:cxn ang="0">
                    <a:pos x="163" y="0"/>
                  </a:cxn>
                  <a:cxn ang="0">
                    <a:pos x="8" y="135"/>
                  </a:cxn>
                </a:cxnLst>
                <a:rect l="0" t="0" r="r" b="b"/>
                <a:pathLst>
                  <a:path w="163" h="135">
                    <a:moveTo>
                      <a:pt x="8" y="135"/>
                    </a:moveTo>
                    <a:lnTo>
                      <a:pt x="0" y="135"/>
                    </a:lnTo>
                    <a:lnTo>
                      <a:pt x="156" y="0"/>
                    </a:lnTo>
                    <a:lnTo>
                      <a:pt x="163" y="0"/>
                    </a:lnTo>
                    <a:lnTo>
                      <a:pt x="8" y="135"/>
                    </a:lnTo>
                    <a:close/>
                  </a:path>
                </a:pathLst>
              </a:custGeom>
              <a:solidFill>
                <a:srgbClr val="9C9C3E"/>
              </a:solidFill>
              <a:ln w="9525">
                <a:noFill/>
                <a:round/>
                <a:headEnd/>
                <a:tailEnd/>
              </a:ln>
            </p:spPr>
            <p:txBody>
              <a:bodyPr/>
              <a:lstStyle/>
              <a:p>
                <a:pPr algn="ctr">
                  <a:defRPr/>
                </a:pPr>
                <a:endParaRPr lang="en-US" b="1" dirty="0">
                  <a:latin typeface="+mn-lt"/>
                  <a:cs typeface="+mn-cs"/>
                </a:endParaRPr>
              </a:p>
            </p:txBody>
          </p:sp>
          <p:sp>
            <p:nvSpPr>
              <p:cNvPr id="197" name="Freeform 630"/>
              <p:cNvSpPr>
                <a:spLocks/>
              </p:cNvSpPr>
              <p:nvPr/>
            </p:nvSpPr>
            <p:spPr bwMode="auto">
              <a:xfrm>
                <a:off x="2085" y="3155"/>
                <a:ext cx="81" cy="68"/>
              </a:xfrm>
              <a:custGeom>
                <a:avLst/>
                <a:gdLst/>
                <a:ahLst/>
                <a:cxnLst>
                  <a:cxn ang="0">
                    <a:pos x="6" y="135"/>
                  </a:cxn>
                  <a:cxn ang="0">
                    <a:pos x="0" y="134"/>
                  </a:cxn>
                  <a:cxn ang="0">
                    <a:pos x="158" y="0"/>
                  </a:cxn>
                  <a:cxn ang="0">
                    <a:pos x="162" y="0"/>
                  </a:cxn>
                  <a:cxn ang="0">
                    <a:pos x="6" y="135"/>
                  </a:cxn>
                </a:cxnLst>
                <a:rect l="0" t="0" r="r" b="b"/>
                <a:pathLst>
                  <a:path w="162" h="135">
                    <a:moveTo>
                      <a:pt x="6" y="135"/>
                    </a:moveTo>
                    <a:lnTo>
                      <a:pt x="0" y="134"/>
                    </a:lnTo>
                    <a:lnTo>
                      <a:pt x="158" y="0"/>
                    </a:lnTo>
                    <a:lnTo>
                      <a:pt x="162" y="0"/>
                    </a:lnTo>
                    <a:lnTo>
                      <a:pt x="6" y="135"/>
                    </a:lnTo>
                    <a:close/>
                  </a:path>
                </a:pathLst>
              </a:custGeom>
              <a:solidFill>
                <a:srgbClr val="9B9B3D"/>
              </a:solidFill>
              <a:ln w="9525">
                <a:noFill/>
                <a:round/>
                <a:headEnd/>
                <a:tailEnd/>
              </a:ln>
            </p:spPr>
            <p:txBody>
              <a:bodyPr/>
              <a:lstStyle/>
              <a:p>
                <a:pPr algn="ctr">
                  <a:defRPr/>
                </a:pPr>
                <a:endParaRPr lang="en-US" b="1" dirty="0">
                  <a:latin typeface="+mn-lt"/>
                  <a:cs typeface="+mn-cs"/>
                </a:endParaRPr>
              </a:p>
            </p:txBody>
          </p:sp>
          <p:sp>
            <p:nvSpPr>
              <p:cNvPr id="198" name="Freeform 631"/>
              <p:cNvSpPr>
                <a:spLocks/>
              </p:cNvSpPr>
              <p:nvPr/>
            </p:nvSpPr>
            <p:spPr bwMode="auto">
              <a:xfrm>
                <a:off x="2073" y="3154"/>
                <a:ext cx="90" cy="68"/>
              </a:xfrm>
              <a:custGeom>
                <a:avLst/>
                <a:gdLst/>
                <a:ahLst/>
                <a:cxnLst>
                  <a:cxn ang="0">
                    <a:pos x="26" y="136"/>
                  </a:cxn>
                  <a:cxn ang="0">
                    <a:pos x="0" y="136"/>
                  </a:cxn>
                  <a:cxn ang="0">
                    <a:pos x="159" y="0"/>
                  </a:cxn>
                  <a:cxn ang="0">
                    <a:pos x="184" y="2"/>
                  </a:cxn>
                  <a:cxn ang="0">
                    <a:pos x="26" y="136"/>
                  </a:cxn>
                </a:cxnLst>
                <a:rect l="0" t="0" r="r" b="b"/>
                <a:pathLst>
                  <a:path w="184" h="136">
                    <a:moveTo>
                      <a:pt x="26" y="136"/>
                    </a:moveTo>
                    <a:lnTo>
                      <a:pt x="0" y="136"/>
                    </a:lnTo>
                    <a:lnTo>
                      <a:pt x="159" y="0"/>
                    </a:lnTo>
                    <a:lnTo>
                      <a:pt x="184" y="2"/>
                    </a:lnTo>
                    <a:lnTo>
                      <a:pt x="26" y="136"/>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199" name="Freeform 632"/>
              <p:cNvSpPr>
                <a:spLocks/>
              </p:cNvSpPr>
              <p:nvPr/>
            </p:nvSpPr>
            <p:spPr bwMode="auto">
              <a:xfrm>
                <a:off x="2081" y="3155"/>
                <a:ext cx="83" cy="67"/>
              </a:xfrm>
              <a:custGeom>
                <a:avLst/>
                <a:gdLst/>
                <a:ahLst/>
                <a:cxnLst>
                  <a:cxn ang="0">
                    <a:pos x="7" y="134"/>
                  </a:cxn>
                  <a:cxn ang="0">
                    <a:pos x="0" y="134"/>
                  </a:cxn>
                  <a:cxn ang="0">
                    <a:pos x="156" y="0"/>
                  </a:cxn>
                  <a:cxn ang="0">
                    <a:pos x="165" y="0"/>
                  </a:cxn>
                  <a:cxn ang="0">
                    <a:pos x="7" y="134"/>
                  </a:cxn>
                </a:cxnLst>
                <a:rect l="0" t="0" r="r" b="b"/>
                <a:pathLst>
                  <a:path w="165" h="134">
                    <a:moveTo>
                      <a:pt x="7" y="134"/>
                    </a:moveTo>
                    <a:lnTo>
                      <a:pt x="0" y="134"/>
                    </a:lnTo>
                    <a:lnTo>
                      <a:pt x="156" y="0"/>
                    </a:lnTo>
                    <a:lnTo>
                      <a:pt x="165" y="0"/>
                    </a:lnTo>
                    <a:lnTo>
                      <a:pt x="7" y="134"/>
                    </a:lnTo>
                    <a:close/>
                  </a:path>
                </a:pathLst>
              </a:custGeom>
              <a:solidFill>
                <a:srgbClr val="9A9A3D"/>
              </a:solidFill>
              <a:ln w="9525">
                <a:noFill/>
                <a:round/>
                <a:headEnd/>
                <a:tailEnd/>
              </a:ln>
            </p:spPr>
            <p:txBody>
              <a:bodyPr/>
              <a:lstStyle/>
              <a:p>
                <a:pPr algn="ctr">
                  <a:defRPr/>
                </a:pPr>
                <a:endParaRPr lang="en-US" b="1" dirty="0">
                  <a:latin typeface="+mn-lt"/>
                  <a:cs typeface="+mn-cs"/>
                </a:endParaRPr>
              </a:p>
            </p:txBody>
          </p:sp>
          <p:sp>
            <p:nvSpPr>
              <p:cNvPr id="200" name="Freeform 633"/>
              <p:cNvSpPr>
                <a:spLocks/>
              </p:cNvSpPr>
              <p:nvPr/>
            </p:nvSpPr>
            <p:spPr bwMode="auto">
              <a:xfrm>
                <a:off x="2077" y="3154"/>
                <a:ext cx="83" cy="68"/>
              </a:xfrm>
              <a:custGeom>
                <a:avLst/>
                <a:gdLst/>
                <a:ahLst/>
                <a:cxnLst>
                  <a:cxn ang="0">
                    <a:pos x="10" y="136"/>
                  </a:cxn>
                  <a:cxn ang="0">
                    <a:pos x="0" y="136"/>
                  </a:cxn>
                  <a:cxn ang="0">
                    <a:pos x="158" y="0"/>
                  </a:cxn>
                  <a:cxn ang="0">
                    <a:pos x="166" y="2"/>
                  </a:cxn>
                  <a:cxn ang="0">
                    <a:pos x="10" y="136"/>
                  </a:cxn>
                </a:cxnLst>
                <a:rect l="0" t="0" r="r" b="b"/>
                <a:pathLst>
                  <a:path w="166" h="136">
                    <a:moveTo>
                      <a:pt x="10" y="136"/>
                    </a:moveTo>
                    <a:lnTo>
                      <a:pt x="0" y="136"/>
                    </a:lnTo>
                    <a:lnTo>
                      <a:pt x="158" y="0"/>
                    </a:lnTo>
                    <a:lnTo>
                      <a:pt x="166" y="2"/>
                    </a:lnTo>
                    <a:lnTo>
                      <a:pt x="10" y="136"/>
                    </a:lnTo>
                    <a:close/>
                  </a:path>
                </a:pathLst>
              </a:custGeom>
              <a:solidFill>
                <a:srgbClr val="99993C"/>
              </a:solidFill>
              <a:ln w="9525">
                <a:noFill/>
                <a:round/>
                <a:headEnd/>
                <a:tailEnd/>
              </a:ln>
            </p:spPr>
            <p:txBody>
              <a:bodyPr/>
              <a:lstStyle/>
              <a:p>
                <a:pPr algn="ctr">
                  <a:defRPr/>
                </a:pPr>
                <a:endParaRPr lang="en-US" b="1" dirty="0">
                  <a:latin typeface="+mn-lt"/>
                  <a:cs typeface="+mn-cs"/>
                </a:endParaRPr>
              </a:p>
            </p:txBody>
          </p:sp>
          <p:sp>
            <p:nvSpPr>
              <p:cNvPr id="201" name="Freeform 634"/>
              <p:cNvSpPr>
                <a:spLocks/>
              </p:cNvSpPr>
              <p:nvPr/>
            </p:nvSpPr>
            <p:spPr bwMode="auto">
              <a:xfrm>
                <a:off x="2073" y="3154"/>
                <a:ext cx="83" cy="68"/>
              </a:xfrm>
              <a:custGeom>
                <a:avLst/>
                <a:gdLst/>
                <a:ahLst/>
                <a:cxnLst>
                  <a:cxn ang="0">
                    <a:pos x="9" y="136"/>
                  </a:cxn>
                  <a:cxn ang="0">
                    <a:pos x="0" y="136"/>
                  </a:cxn>
                  <a:cxn ang="0">
                    <a:pos x="159" y="0"/>
                  </a:cxn>
                  <a:cxn ang="0">
                    <a:pos x="167" y="0"/>
                  </a:cxn>
                  <a:cxn ang="0">
                    <a:pos x="9" y="136"/>
                  </a:cxn>
                </a:cxnLst>
                <a:rect l="0" t="0" r="r" b="b"/>
                <a:pathLst>
                  <a:path w="167" h="136">
                    <a:moveTo>
                      <a:pt x="9" y="136"/>
                    </a:moveTo>
                    <a:lnTo>
                      <a:pt x="0" y="136"/>
                    </a:lnTo>
                    <a:lnTo>
                      <a:pt x="159" y="0"/>
                    </a:lnTo>
                    <a:lnTo>
                      <a:pt x="167" y="0"/>
                    </a:lnTo>
                    <a:lnTo>
                      <a:pt x="9" y="136"/>
                    </a:lnTo>
                    <a:close/>
                  </a:path>
                </a:pathLst>
              </a:custGeom>
              <a:solidFill>
                <a:srgbClr val="98983C"/>
              </a:solidFill>
              <a:ln w="9525">
                <a:noFill/>
                <a:round/>
                <a:headEnd/>
                <a:tailEnd/>
              </a:ln>
            </p:spPr>
            <p:txBody>
              <a:bodyPr/>
              <a:lstStyle/>
              <a:p>
                <a:pPr algn="ctr">
                  <a:defRPr/>
                </a:pPr>
                <a:endParaRPr lang="en-US" b="1" dirty="0">
                  <a:latin typeface="+mn-lt"/>
                  <a:cs typeface="+mn-cs"/>
                </a:endParaRPr>
              </a:p>
            </p:txBody>
          </p:sp>
          <p:sp>
            <p:nvSpPr>
              <p:cNvPr id="202" name="Freeform 635"/>
              <p:cNvSpPr>
                <a:spLocks/>
              </p:cNvSpPr>
              <p:nvPr/>
            </p:nvSpPr>
            <p:spPr bwMode="auto">
              <a:xfrm>
                <a:off x="1820" y="3222"/>
                <a:ext cx="504" cy="498"/>
              </a:xfrm>
              <a:custGeom>
                <a:avLst/>
                <a:gdLst/>
                <a:ahLst/>
                <a:cxnLst>
                  <a:cxn ang="0">
                    <a:pos x="478" y="0"/>
                  </a:cxn>
                  <a:cxn ang="0">
                    <a:pos x="403" y="9"/>
                  </a:cxn>
                  <a:cxn ang="0">
                    <a:pos x="307" y="39"/>
                  </a:cxn>
                  <a:cxn ang="0">
                    <a:pos x="222" y="85"/>
                  </a:cxn>
                  <a:cxn ang="0">
                    <a:pos x="148" y="146"/>
                  </a:cxn>
                  <a:cxn ang="0">
                    <a:pos x="100" y="200"/>
                  </a:cxn>
                  <a:cxn ang="0">
                    <a:pos x="72" y="239"/>
                  </a:cxn>
                  <a:cxn ang="0">
                    <a:pos x="49" y="282"/>
                  </a:cxn>
                  <a:cxn ang="0">
                    <a:pos x="31" y="326"/>
                  </a:cxn>
                  <a:cxn ang="0">
                    <a:pos x="15" y="373"/>
                  </a:cxn>
                  <a:cxn ang="0">
                    <a:pos x="6" y="423"/>
                  </a:cxn>
                  <a:cxn ang="0">
                    <a:pos x="0" y="473"/>
                  </a:cxn>
                  <a:cxn ang="0">
                    <a:pos x="0" y="523"/>
                  </a:cxn>
                  <a:cxn ang="0">
                    <a:pos x="6" y="573"/>
                  </a:cxn>
                  <a:cxn ang="0">
                    <a:pos x="15" y="623"/>
                  </a:cxn>
                  <a:cxn ang="0">
                    <a:pos x="31" y="669"/>
                  </a:cxn>
                  <a:cxn ang="0">
                    <a:pos x="49" y="714"/>
                  </a:cxn>
                  <a:cxn ang="0">
                    <a:pos x="72" y="757"/>
                  </a:cxn>
                  <a:cxn ang="0">
                    <a:pos x="100" y="796"/>
                  </a:cxn>
                  <a:cxn ang="0">
                    <a:pos x="148" y="849"/>
                  </a:cxn>
                  <a:cxn ang="0">
                    <a:pos x="222" y="911"/>
                  </a:cxn>
                  <a:cxn ang="0">
                    <a:pos x="307" y="957"/>
                  </a:cxn>
                  <a:cxn ang="0">
                    <a:pos x="403" y="987"/>
                  </a:cxn>
                  <a:cxn ang="0">
                    <a:pos x="478" y="996"/>
                  </a:cxn>
                  <a:cxn ang="0">
                    <a:pos x="529" y="996"/>
                  </a:cxn>
                  <a:cxn ang="0">
                    <a:pos x="605" y="987"/>
                  </a:cxn>
                  <a:cxn ang="0">
                    <a:pos x="701" y="957"/>
                  </a:cxn>
                  <a:cxn ang="0">
                    <a:pos x="786" y="911"/>
                  </a:cxn>
                  <a:cxn ang="0">
                    <a:pos x="860" y="849"/>
                  </a:cxn>
                  <a:cxn ang="0">
                    <a:pos x="908" y="796"/>
                  </a:cxn>
                  <a:cxn ang="0">
                    <a:pos x="935" y="757"/>
                  </a:cxn>
                  <a:cxn ang="0">
                    <a:pos x="959" y="714"/>
                  </a:cxn>
                  <a:cxn ang="0">
                    <a:pos x="977" y="669"/>
                  </a:cxn>
                  <a:cxn ang="0">
                    <a:pos x="993" y="623"/>
                  </a:cxn>
                  <a:cxn ang="0">
                    <a:pos x="1002" y="573"/>
                  </a:cxn>
                  <a:cxn ang="0">
                    <a:pos x="1008" y="523"/>
                  </a:cxn>
                  <a:cxn ang="0">
                    <a:pos x="1008" y="473"/>
                  </a:cxn>
                  <a:cxn ang="0">
                    <a:pos x="1002" y="423"/>
                  </a:cxn>
                  <a:cxn ang="0">
                    <a:pos x="993" y="373"/>
                  </a:cxn>
                  <a:cxn ang="0">
                    <a:pos x="977" y="326"/>
                  </a:cxn>
                  <a:cxn ang="0">
                    <a:pos x="959" y="282"/>
                  </a:cxn>
                  <a:cxn ang="0">
                    <a:pos x="935" y="239"/>
                  </a:cxn>
                  <a:cxn ang="0">
                    <a:pos x="908" y="200"/>
                  </a:cxn>
                  <a:cxn ang="0">
                    <a:pos x="860" y="146"/>
                  </a:cxn>
                  <a:cxn ang="0">
                    <a:pos x="786" y="85"/>
                  </a:cxn>
                  <a:cxn ang="0">
                    <a:pos x="701" y="39"/>
                  </a:cxn>
                  <a:cxn ang="0">
                    <a:pos x="605" y="9"/>
                  </a:cxn>
                  <a:cxn ang="0">
                    <a:pos x="529" y="0"/>
                  </a:cxn>
                </a:cxnLst>
                <a:rect l="0" t="0" r="r" b="b"/>
                <a:pathLst>
                  <a:path w="1008" h="996">
                    <a:moveTo>
                      <a:pt x="503" y="0"/>
                    </a:moveTo>
                    <a:lnTo>
                      <a:pt x="478" y="0"/>
                    </a:lnTo>
                    <a:lnTo>
                      <a:pt x="452" y="1"/>
                    </a:lnTo>
                    <a:lnTo>
                      <a:pt x="403" y="9"/>
                    </a:lnTo>
                    <a:lnTo>
                      <a:pt x="353" y="22"/>
                    </a:lnTo>
                    <a:lnTo>
                      <a:pt x="307" y="39"/>
                    </a:lnTo>
                    <a:lnTo>
                      <a:pt x="264" y="59"/>
                    </a:lnTo>
                    <a:lnTo>
                      <a:pt x="222" y="85"/>
                    </a:lnTo>
                    <a:lnTo>
                      <a:pt x="183" y="113"/>
                    </a:lnTo>
                    <a:lnTo>
                      <a:pt x="148" y="146"/>
                    </a:lnTo>
                    <a:lnTo>
                      <a:pt x="115" y="181"/>
                    </a:lnTo>
                    <a:lnTo>
                      <a:pt x="100" y="200"/>
                    </a:lnTo>
                    <a:lnTo>
                      <a:pt x="86" y="219"/>
                    </a:lnTo>
                    <a:lnTo>
                      <a:pt x="72" y="239"/>
                    </a:lnTo>
                    <a:lnTo>
                      <a:pt x="60" y="261"/>
                    </a:lnTo>
                    <a:lnTo>
                      <a:pt x="49" y="282"/>
                    </a:lnTo>
                    <a:lnTo>
                      <a:pt x="40" y="304"/>
                    </a:lnTo>
                    <a:lnTo>
                      <a:pt x="31" y="326"/>
                    </a:lnTo>
                    <a:lnTo>
                      <a:pt x="23" y="350"/>
                    </a:lnTo>
                    <a:lnTo>
                      <a:pt x="15" y="373"/>
                    </a:lnTo>
                    <a:lnTo>
                      <a:pt x="10" y="397"/>
                    </a:lnTo>
                    <a:lnTo>
                      <a:pt x="6" y="423"/>
                    </a:lnTo>
                    <a:lnTo>
                      <a:pt x="3" y="447"/>
                    </a:lnTo>
                    <a:lnTo>
                      <a:pt x="0" y="473"/>
                    </a:lnTo>
                    <a:lnTo>
                      <a:pt x="0" y="497"/>
                    </a:lnTo>
                    <a:lnTo>
                      <a:pt x="0" y="523"/>
                    </a:lnTo>
                    <a:lnTo>
                      <a:pt x="3" y="549"/>
                    </a:lnTo>
                    <a:lnTo>
                      <a:pt x="6" y="573"/>
                    </a:lnTo>
                    <a:lnTo>
                      <a:pt x="10" y="599"/>
                    </a:lnTo>
                    <a:lnTo>
                      <a:pt x="15" y="623"/>
                    </a:lnTo>
                    <a:lnTo>
                      <a:pt x="23" y="645"/>
                    </a:lnTo>
                    <a:lnTo>
                      <a:pt x="31" y="669"/>
                    </a:lnTo>
                    <a:lnTo>
                      <a:pt x="40" y="692"/>
                    </a:lnTo>
                    <a:lnTo>
                      <a:pt x="49" y="714"/>
                    </a:lnTo>
                    <a:lnTo>
                      <a:pt x="60" y="734"/>
                    </a:lnTo>
                    <a:lnTo>
                      <a:pt x="72" y="757"/>
                    </a:lnTo>
                    <a:lnTo>
                      <a:pt x="86" y="777"/>
                    </a:lnTo>
                    <a:lnTo>
                      <a:pt x="100" y="796"/>
                    </a:lnTo>
                    <a:lnTo>
                      <a:pt x="115" y="814"/>
                    </a:lnTo>
                    <a:lnTo>
                      <a:pt x="148" y="849"/>
                    </a:lnTo>
                    <a:lnTo>
                      <a:pt x="183" y="883"/>
                    </a:lnTo>
                    <a:lnTo>
                      <a:pt x="222" y="911"/>
                    </a:lnTo>
                    <a:lnTo>
                      <a:pt x="264" y="937"/>
                    </a:lnTo>
                    <a:lnTo>
                      <a:pt x="307" y="957"/>
                    </a:lnTo>
                    <a:lnTo>
                      <a:pt x="353" y="974"/>
                    </a:lnTo>
                    <a:lnTo>
                      <a:pt x="403" y="987"/>
                    </a:lnTo>
                    <a:lnTo>
                      <a:pt x="452" y="994"/>
                    </a:lnTo>
                    <a:lnTo>
                      <a:pt x="478" y="996"/>
                    </a:lnTo>
                    <a:lnTo>
                      <a:pt x="503" y="996"/>
                    </a:lnTo>
                    <a:lnTo>
                      <a:pt x="529" y="996"/>
                    </a:lnTo>
                    <a:lnTo>
                      <a:pt x="556" y="994"/>
                    </a:lnTo>
                    <a:lnTo>
                      <a:pt x="605" y="987"/>
                    </a:lnTo>
                    <a:lnTo>
                      <a:pt x="654" y="974"/>
                    </a:lnTo>
                    <a:lnTo>
                      <a:pt x="701" y="957"/>
                    </a:lnTo>
                    <a:lnTo>
                      <a:pt x="744" y="937"/>
                    </a:lnTo>
                    <a:lnTo>
                      <a:pt x="786" y="911"/>
                    </a:lnTo>
                    <a:lnTo>
                      <a:pt x="824" y="883"/>
                    </a:lnTo>
                    <a:lnTo>
                      <a:pt x="860" y="849"/>
                    </a:lnTo>
                    <a:lnTo>
                      <a:pt x="892" y="814"/>
                    </a:lnTo>
                    <a:lnTo>
                      <a:pt x="908" y="796"/>
                    </a:lnTo>
                    <a:lnTo>
                      <a:pt x="921" y="777"/>
                    </a:lnTo>
                    <a:lnTo>
                      <a:pt x="935" y="757"/>
                    </a:lnTo>
                    <a:lnTo>
                      <a:pt x="948" y="734"/>
                    </a:lnTo>
                    <a:lnTo>
                      <a:pt x="959" y="714"/>
                    </a:lnTo>
                    <a:lnTo>
                      <a:pt x="968" y="692"/>
                    </a:lnTo>
                    <a:lnTo>
                      <a:pt x="977" y="669"/>
                    </a:lnTo>
                    <a:lnTo>
                      <a:pt x="985" y="645"/>
                    </a:lnTo>
                    <a:lnTo>
                      <a:pt x="993" y="623"/>
                    </a:lnTo>
                    <a:lnTo>
                      <a:pt x="997" y="599"/>
                    </a:lnTo>
                    <a:lnTo>
                      <a:pt x="1002" y="573"/>
                    </a:lnTo>
                    <a:lnTo>
                      <a:pt x="1005" y="549"/>
                    </a:lnTo>
                    <a:lnTo>
                      <a:pt x="1008" y="523"/>
                    </a:lnTo>
                    <a:lnTo>
                      <a:pt x="1008" y="497"/>
                    </a:lnTo>
                    <a:lnTo>
                      <a:pt x="1008" y="473"/>
                    </a:lnTo>
                    <a:lnTo>
                      <a:pt x="1005" y="447"/>
                    </a:lnTo>
                    <a:lnTo>
                      <a:pt x="1002" y="423"/>
                    </a:lnTo>
                    <a:lnTo>
                      <a:pt x="997" y="397"/>
                    </a:lnTo>
                    <a:lnTo>
                      <a:pt x="993" y="373"/>
                    </a:lnTo>
                    <a:lnTo>
                      <a:pt x="985" y="350"/>
                    </a:lnTo>
                    <a:lnTo>
                      <a:pt x="977" y="326"/>
                    </a:lnTo>
                    <a:lnTo>
                      <a:pt x="968" y="304"/>
                    </a:lnTo>
                    <a:lnTo>
                      <a:pt x="959" y="282"/>
                    </a:lnTo>
                    <a:lnTo>
                      <a:pt x="948" y="261"/>
                    </a:lnTo>
                    <a:lnTo>
                      <a:pt x="935" y="239"/>
                    </a:lnTo>
                    <a:lnTo>
                      <a:pt x="921" y="219"/>
                    </a:lnTo>
                    <a:lnTo>
                      <a:pt x="908" y="200"/>
                    </a:lnTo>
                    <a:lnTo>
                      <a:pt x="892" y="181"/>
                    </a:lnTo>
                    <a:lnTo>
                      <a:pt x="860" y="146"/>
                    </a:lnTo>
                    <a:lnTo>
                      <a:pt x="824" y="113"/>
                    </a:lnTo>
                    <a:lnTo>
                      <a:pt x="786" y="85"/>
                    </a:lnTo>
                    <a:lnTo>
                      <a:pt x="744" y="59"/>
                    </a:lnTo>
                    <a:lnTo>
                      <a:pt x="701" y="39"/>
                    </a:lnTo>
                    <a:lnTo>
                      <a:pt x="654" y="22"/>
                    </a:lnTo>
                    <a:lnTo>
                      <a:pt x="605" y="9"/>
                    </a:lnTo>
                    <a:lnTo>
                      <a:pt x="556" y="1"/>
                    </a:lnTo>
                    <a:lnTo>
                      <a:pt x="529" y="0"/>
                    </a:lnTo>
                    <a:lnTo>
                      <a:pt x="503" y="0"/>
                    </a:lnTo>
                    <a:close/>
                  </a:path>
                </a:pathLst>
              </a:custGeom>
              <a:solidFill>
                <a:schemeClr val="tx2">
                  <a:lumMod val="50000"/>
                  <a:lumOff val="50000"/>
                </a:schemeClr>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grpSp>
        <p:sp>
          <p:nvSpPr>
            <p:cNvPr id="55" name="Rectangle 637"/>
            <p:cNvSpPr>
              <a:spLocks noChangeArrowheads="1"/>
            </p:cNvSpPr>
            <p:nvPr/>
          </p:nvSpPr>
          <p:spPr bwMode="auto">
            <a:xfrm>
              <a:off x="2079" y="3385"/>
              <a:ext cx="0" cy="174"/>
            </a:xfrm>
            <a:prstGeom prst="rect">
              <a:avLst/>
            </a:prstGeom>
            <a:noFill/>
            <a:ln w="9525">
              <a:noFill/>
              <a:miter lim="800000"/>
              <a:headEnd/>
              <a:tailEnd/>
            </a:ln>
          </p:spPr>
          <p:txBody>
            <a:bodyPr wrap="none" lIns="0" tIns="0" rIns="0" bIns="0">
              <a:spAutoFit/>
            </a:bodyPr>
            <a:lstStyle/>
            <a:p>
              <a:pPr algn="ctr" defTabSz="914400">
                <a:defRPr/>
              </a:pPr>
              <a:endParaRPr lang="en-US" b="1" dirty="0">
                <a:latin typeface="+mn-lt"/>
                <a:cs typeface="+mn-cs"/>
              </a:endParaRPr>
            </a:p>
          </p:txBody>
        </p:sp>
        <p:sp>
          <p:nvSpPr>
            <p:cNvPr id="44" name="Rectangle 183"/>
            <p:cNvSpPr>
              <a:spLocks noChangeArrowheads="1"/>
            </p:cNvSpPr>
            <p:nvPr/>
          </p:nvSpPr>
          <p:spPr bwMode="auto">
            <a:xfrm>
              <a:off x="4868" y="2233"/>
              <a:ext cx="370" cy="352"/>
            </a:xfrm>
            <a:prstGeom prst="rect">
              <a:avLst/>
            </a:prstGeom>
            <a:noFill/>
            <a:ln w="9525">
              <a:noFill/>
              <a:miter lim="800000"/>
              <a:headEnd/>
              <a:tailEnd/>
            </a:ln>
          </p:spPr>
          <p:txBody>
            <a:bodyPr wrap="none" lIns="0" tIns="0" rIns="0" bIns="0">
              <a:spAutoFit/>
            </a:bodyPr>
            <a:lstStyle/>
            <a:p>
              <a:pPr algn="ctr" defTabSz="914400">
                <a:defRPr/>
              </a:pPr>
              <a:r>
                <a:rPr lang="en-US" sz="900" b="1" dirty="0">
                  <a:solidFill>
                    <a:srgbClr val="000000"/>
                  </a:solidFill>
                  <a:latin typeface="+mn-lt"/>
                  <a:cs typeface="+mn-cs"/>
                </a:rPr>
                <a:t>POST TO</a:t>
              </a:r>
            </a:p>
            <a:p>
              <a:pPr algn="ctr" defTabSz="914400">
                <a:defRPr/>
              </a:pPr>
              <a:r>
                <a:rPr lang="en-US" sz="900" b="1" dirty="0">
                  <a:solidFill>
                    <a:srgbClr val="000000"/>
                  </a:solidFill>
                  <a:latin typeface="+mn-lt"/>
                  <a:cs typeface="+mn-cs"/>
                </a:rPr>
                <a:t>CORRECT</a:t>
              </a:r>
            </a:p>
            <a:p>
              <a:pPr algn="ctr" defTabSz="914400">
                <a:defRPr/>
              </a:pPr>
              <a:r>
                <a:rPr lang="en-US" sz="900" b="1" dirty="0">
                  <a:solidFill>
                    <a:srgbClr val="000000"/>
                  </a:solidFill>
                  <a:latin typeface="+mn-lt"/>
                  <a:cs typeface="+mn-cs"/>
                </a:rPr>
                <a:t>RESEARCH</a:t>
              </a:r>
            </a:p>
            <a:p>
              <a:pPr algn="ctr" defTabSz="914400">
                <a:defRPr/>
              </a:pPr>
              <a:r>
                <a:rPr lang="en-US" sz="900" b="1" dirty="0">
                  <a:solidFill>
                    <a:srgbClr val="000000"/>
                  </a:solidFill>
                  <a:latin typeface="+mn-lt"/>
                  <a:cs typeface="+mn-cs"/>
                </a:rPr>
                <a:t>ACCT.</a:t>
              </a:r>
              <a:endParaRPr lang="en-US" b="1" dirty="0">
                <a:latin typeface="+mn-lt"/>
                <a:cs typeface="+mn-cs"/>
              </a:endParaRPr>
            </a:p>
          </p:txBody>
        </p:sp>
      </p:grpSp>
      <p:sp>
        <p:nvSpPr>
          <p:cNvPr id="2" name="Title 1"/>
          <p:cNvSpPr>
            <a:spLocks noGrp="1"/>
          </p:cNvSpPr>
          <p:nvPr>
            <p:ph type="title"/>
          </p:nvPr>
        </p:nvSpPr>
        <p:spPr>
          <a:xfrm>
            <a:off x="122239" y="152400"/>
            <a:ext cx="6052882" cy="623093"/>
          </a:xfrm>
        </p:spPr>
        <p:txBody>
          <a:bodyPr>
            <a:noAutofit/>
          </a:bodyPr>
          <a:lstStyle/>
          <a:p>
            <a:pPr>
              <a:defRPr/>
            </a:pPr>
            <a:r>
              <a:rPr lang="en-GB" sz="2400" dirty="0" smtClean="0">
                <a:cs typeface="Arial" panose="020B0604020202020204" pitchFamily="34" charset="0"/>
              </a:rPr>
              <a:t>Clinical Trial Finance Lifecycle</a:t>
            </a:r>
            <a:endParaRPr lang="en-US" sz="2400" dirty="0">
              <a:cs typeface="Arial" panose="020B0604020202020204" pitchFamily="34" charset="0"/>
            </a:endParaRPr>
          </a:p>
        </p:txBody>
      </p:sp>
      <p:grpSp>
        <p:nvGrpSpPr>
          <p:cNvPr id="4" name="Group 3"/>
          <p:cNvGrpSpPr/>
          <p:nvPr/>
        </p:nvGrpSpPr>
        <p:grpSpPr>
          <a:xfrm>
            <a:off x="1437912" y="5261223"/>
            <a:ext cx="1797050" cy="766930"/>
            <a:chOff x="1752600" y="5029200"/>
            <a:chExt cx="1797050" cy="766930"/>
          </a:xfrm>
        </p:grpSpPr>
        <p:sp>
          <p:nvSpPr>
            <p:cNvPr id="642" name="Rectangle 638"/>
            <p:cNvSpPr>
              <a:spLocks noChangeArrowheads="1"/>
            </p:cNvSpPr>
            <p:nvPr/>
          </p:nvSpPr>
          <p:spPr bwMode="auto">
            <a:xfrm>
              <a:off x="1752600" y="5029200"/>
              <a:ext cx="730250" cy="138113"/>
            </a:xfrm>
            <a:prstGeom prst="rect">
              <a:avLst/>
            </a:prstGeom>
            <a:noFill/>
            <a:ln w="9525">
              <a:noFill/>
              <a:miter lim="800000"/>
              <a:headEnd/>
              <a:tailEnd/>
            </a:ln>
          </p:spPr>
          <p:txBody>
            <a:bodyPr lIns="0" tIns="0" rIns="0" bIns="0">
              <a:spAutoFit/>
            </a:bodyPr>
            <a:lstStyle/>
            <a:p>
              <a:pPr algn="ctr" defTabSz="914400">
                <a:defRPr/>
              </a:pPr>
              <a:r>
                <a:rPr lang="en-US" sz="900" b="1" dirty="0">
                  <a:solidFill>
                    <a:srgbClr val="000000"/>
                  </a:solidFill>
                  <a:latin typeface="+mn-lt"/>
                  <a:cs typeface="+mn-cs"/>
                </a:rPr>
                <a:t>BUDGETS</a:t>
              </a:r>
            </a:p>
          </p:txBody>
        </p:sp>
        <p:sp>
          <p:nvSpPr>
            <p:cNvPr id="643" name="Rectangle 638"/>
            <p:cNvSpPr>
              <a:spLocks noChangeArrowheads="1"/>
            </p:cNvSpPr>
            <p:nvPr/>
          </p:nvSpPr>
          <p:spPr bwMode="auto">
            <a:xfrm>
              <a:off x="2819400" y="5519905"/>
              <a:ext cx="730250" cy="276225"/>
            </a:xfrm>
            <a:prstGeom prst="rect">
              <a:avLst/>
            </a:prstGeom>
            <a:noFill/>
            <a:ln w="9525">
              <a:noFill/>
              <a:miter lim="800000"/>
              <a:headEnd/>
              <a:tailEnd/>
            </a:ln>
          </p:spPr>
          <p:txBody>
            <a:bodyPr lIns="0" tIns="0" rIns="0" bIns="0">
              <a:spAutoFit/>
            </a:bodyPr>
            <a:lstStyle/>
            <a:p>
              <a:pPr algn="ctr" defTabSz="914400">
                <a:defRPr/>
              </a:pPr>
              <a:r>
                <a:rPr lang="en-US" sz="900" b="1" dirty="0">
                  <a:solidFill>
                    <a:srgbClr val="000000"/>
                  </a:solidFill>
                  <a:latin typeface="+mn-lt"/>
                  <a:cs typeface="+mn-cs"/>
                </a:rPr>
                <a:t>CONTRACT</a:t>
              </a:r>
            </a:p>
            <a:p>
              <a:pPr algn="ctr" defTabSz="914400">
                <a:defRPr/>
              </a:pPr>
              <a:r>
                <a:rPr lang="en-US" sz="900" b="1" dirty="0">
                  <a:solidFill>
                    <a:srgbClr val="000000"/>
                  </a:solidFill>
                  <a:latin typeface="+mn-lt"/>
                  <a:cs typeface="+mn-cs"/>
                </a:rPr>
                <a:t>MGMT</a:t>
              </a:r>
            </a:p>
          </p:txBody>
        </p:sp>
      </p:grpSp>
      <p:sp>
        <p:nvSpPr>
          <p:cNvPr id="647" name="Slide Number Placeholder 3"/>
          <p:cNvSpPr>
            <a:spLocks noGrp="1"/>
          </p:cNvSpPr>
          <p:nvPr>
            <p:ph type="sldNum" sz="quarter" idx="10"/>
          </p:nvPr>
        </p:nvSpPr>
        <p:spPr>
          <a:xfrm>
            <a:off x="8720138" y="6565900"/>
            <a:ext cx="198437" cy="155575"/>
          </a:xfrm>
          <a:noFill/>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616D970-184F-C041-88ED-3C9560606A45}" type="slidenum">
              <a:rPr lang="en-US" sz="1000">
                <a:solidFill>
                  <a:srgbClr val="000000"/>
                </a:solidFill>
              </a:rPr>
              <a:pPr eaLnBrk="1" hangingPunct="1"/>
              <a:t>12</a:t>
            </a:fld>
            <a:endParaRPr lang="en-US" sz="1000" dirty="0">
              <a:solidFill>
                <a:srgbClr val="000000"/>
              </a:solidFill>
            </a:endParaRPr>
          </a:p>
        </p:txBody>
      </p:sp>
      <p:sp>
        <p:nvSpPr>
          <p:cNvPr id="649" name="Oval 170"/>
          <p:cNvSpPr>
            <a:spLocks noChangeArrowheads="1"/>
          </p:cNvSpPr>
          <p:nvPr/>
        </p:nvSpPr>
        <p:spPr bwMode="auto">
          <a:xfrm>
            <a:off x="5478866" y="5542142"/>
            <a:ext cx="872831" cy="817368"/>
          </a:xfrm>
          <a:prstGeom prst="ellipse">
            <a:avLst/>
          </a:prstGeom>
          <a:solidFill>
            <a:schemeClr val="tx2">
              <a:lumMod val="50000"/>
              <a:lumOff val="50000"/>
            </a:schemeClr>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648" name="Oval 181"/>
          <p:cNvSpPr>
            <a:spLocks noChangeArrowheads="1"/>
          </p:cNvSpPr>
          <p:nvPr/>
        </p:nvSpPr>
        <p:spPr bwMode="auto">
          <a:xfrm>
            <a:off x="7318477" y="4567097"/>
            <a:ext cx="1042708" cy="817368"/>
          </a:xfrm>
          <a:prstGeom prst="ellipse">
            <a:avLst/>
          </a:prstGeom>
          <a:solidFill>
            <a:schemeClr val="tx2">
              <a:lumMod val="50000"/>
              <a:lumOff val="50000"/>
            </a:schemeClr>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defRPr/>
            </a:pPr>
            <a:endParaRPr lang="en-US" b="1" dirty="0">
              <a:latin typeface="+mn-lt"/>
              <a:cs typeface="+mn-cs"/>
            </a:endParaRPr>
          </a:p>
        </p:txBody>
      </p:sp>
      <p:sp>
        <p:nvSpPr>
          <p:cNvPr id="650" name="Rectangle 176"/>
          <p:cNvSpPr>
            <a:spLocks noChangeArrowheads="1"/>
          </p:cNvSpPr>
          <p:nvPr/>
        </p:nvSpPr>
        <p:spPr bwMode="auto">
          <a:xfrm>
            <a:off x="7281597" y="4772916"/>
            <a:ext cx="1079588" cy="276999"/>
          </a:xfrm>
          <a:prstGeom prst="rect">
            <a:avLst/>
          </a:prstGeom>
          <a:noFill/>
          <a:ln w="9525">
            <a:noFill/>
            <a:miter lim="800000"/>
            <a:headEnd/>
            <a:tailEnd/>
          </a:ln>
        </p:spPr>
        <p:txBody>
          <a:bodyPr wrap="square" lIns="0" tIns="0" rIns="0" bIns="0">
            <a:spAutoFit/>
          </a:bodyPr>
          <a:lstStyle/>
          <a:p>
            <a:pPr algn="ctr" defTabSz="914400">
              <a:defRPr/>
            </a:pPr>
            <a:endParaRPr lang="en-US" sz="900" b="1" dirty="0">
              <a:solidFill>
                <a:srgbClr val="000000"/>
              </a:solidFill>
              <a:latin typeface="+mn-lt"/>
              <a:cs typeface="+mn-cs"/>
            </a:endParaRPr>
          </a:p>
          <a:p>
            <a:pPr algn="ctr" defTabSz="914400">
              <a:defRPr/>
            </a:pPr>
            <a:r>
              <a:rPr lang="en-US" sz="900" b="1" dirty="0">
                <a:solidFill>
                  <a:srgbClr val="000000"/>
                </a:solidFill>
              </a:rPr>
              <a:t>RECONCILIATION</a:t>
            </a:r>
            <a:endParaRPr lang="en-US" sz="900" b="1" dirty="0">
              <a:solidFill>
                <a:srgbClr val="000000"/>
              </a:solidFill>
              <a:latin typeface="+mn-lt"/>
              <a:cs typeface="+mn-cs"/>
            </a:endParaRPr>
          </a:p>
        </p:txBody>
      </p:sp>
      <p:sp>
        <p:nvSpPr>
          <p:cNvPr id="651" name="Rectangle 176"/>
          <p:cNvSpPr>
            <a:spLocks noChangeArrowheads="1"/>
          </p:cNvSpPr>
          <p:nvPr/>
        </p:nvSpPr>
        <p:spPr bwMode="auto">
          <a:xfrm>
            <a:off x="5504684" y="5800241"/>
            <a:ext cx="872831" cy="276999"/>
          </a:xfrm>
          <a:prstGeom prst="rect">
            <a:avLst/>
          </a:prstGeom>
          <a:noFill/>
          <a:ln w="9525">
            <a:noFill/>
            <a:miter lim="800000"/>
            <a:headEnd/>
            <a:tailEnd/>
          </a:ln>
        </p:spPr>
        <p:txBody>
          <a:bodyPr lIns="0" tIns="0" rIns="0" bIns="0">
            <a:spAutoFit/>
          </a:bodyPr>
          <a:lstStyle/>
          <a:p>
            <a:pPr algn="ctr" defTabSz="914400">
              <a:defRPr/>
            </a:pPr>
            <a:r>
              <a:rPr lang="en-US" sz="900" b="1" dirty="0" smtClean="0">
                <a:solidFill>
                  <a:srgbClr val="000000"/>
                </a:solidFill>
              </a:rPr>
              <a:t>ACCOUNT CLOSEOUT</a:t>
            </a:r>
            <a:endParaRPr lang="en-US" sz="900" b="1" dirty="0">
              <a:solidFill>
                <a:srgbClr val="000000"/>
              </a:solidFill>
              <a:latin typeface="+mn-lt"/>
              <a:cs typeface="+mn-cs"/>
            </a:endParaRPr>
          </a:p>
        </p:txBody>
      </p:sp>
      <p:sp>
        <p:nvSpPr>
          <p:cNvPr id="652" name="Rectangle 176"/>
          <p:cNvSpPr>
            <a:spLocks noChangeArrowheads="1"/>
          </p:cNvSpPr>
          <p:nvPr/>
        </p:nvSpPr>
        <p:spPr bwMode="auto">
          <a:xfrm>
            <a:off x="6562072" y="5552282"/>
            <a:ext cx="872831" cy="138499"/>
          </a:xfrm>
          <a:prstGeom prst="rect">
            <a:avLst/>
          </a:prstGeom>
          <a:noFill/>
          <a:ln w="9525">
            <a:noFill/>
            <a:miter lim="800000"/>
            <a:headEnd/>
            <a:tailEnd/>
          </a:ln>
        </p:spPr>
        <p:txBody>
          <a:bodyPr lIns="0" tIns="0" rIns="0" bIns="0">
            <a:spAutoFit/>
          </a:bodyPr>
          <a:lstStyle/>
          <a:p>
            <a:pPr algn="ctr" defTabSz="914400">
              <a:defRPr/>
            </a:pPr>
            <a:r>
              <a:rPr lang="en-US" sz="900" b="1" dirty="0" smtClean="0">
                <a:solidFill>
                  <a:srgbClr val="000000"/>
                </a:solidFill>
              </a:rPr>
              <a:t>REPORTING</a:t>
            </a:r>
            <a:endParaRPr lang="en-US" sz="900" b="1" dirty="0">
              <a:solidFill>
                <a:srgbClr val="000000"/>
              </a:solidFill>
              <a:latin typeface="+mn-lt"/>
              <a:cs typeface="+mn-cs"/>
            </a:endParaRPr>
          </a:p>
        </p:txBody>
      </p:sp>
      <p:graphicFrame>
        <p:nvGraphicFramePr>
          <p:cNvPr id="640" name="Diagram 639"/>
          <p:cNvGraphicFramePr/>
          <p:nvPr>
            <p:extLst>
              <p:ext uri="{D42A27DB-BD31-4B8C-83A1-F6EECF244321}">
                <p14:modId xmlns:p14="http://schemas.microsoft.com/office/powerpoint/2010/main" val="3589546627"/>
              </p:ext>
            </p:extLst>
          </p:nvPr>
        </p:nvGraphicFramePr>
        <p:xfrm>
          <a:off x="1557970" y="1921159"/>
          <a:ext cx="6324593" cy="36481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44" name="TextBox 10"/>
          <p:cNvSpPr txBox="1">
            <a:spLocks noChangeArrowheads="1"/>
          </p:cNvSpPr>
          <p:nvPr/>
        </p:nvSpPr>
        <p:spPr bwMode="auto">
          <a:xfrm>
            <a:off x="0" y="914400"/>
            <a:ext cx="1905000" cy="830997"/>
          </a:xfrm>
          <a:prstGeom prst="rect">
            <a:avLst/>
          </a:prstGeom>
          <a:noFill/>
          <a:ln w="12700">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1200" dirty="0" smtClean="0"/>
          </a:p>
          <a:p>
            <a:pPr eaLnBrk="1" hangingPunct="1"/>
            <a:r>
              <a:rPr lang="en-US" sz="1200" dirty="0" smtClean="0"/>
              <a:t>CTO INVOLVEMENT</a:t>
            </a:r>
          </a:p>
          <a:p>
            <a:pPr eaLnBrk="1" hangingPunct="1"/>
            <a:endParaRPr lang="en-US" sz="1200" b="1" u="sng" dirty="0"/>
          </a:p>
          <a:p>
            <a:pPr eaLnBrk="1" hangingPunct="1"/>
            <a:endParaRPr lang="en-US" sz="1200" b="1" u="sng" dirty="0" smtClean="0"/>
          </a:p>
        </p:txBody>
      </p:sp>
      <p:sp>
        <p:nvSpPr>
          <p:cNvPr id="646" name="Oval 645"/>
          <p:cNvSpPr/>
          <p:nvPr/>
        </p:nvSpPr>
        <p:spPr>
          <a:xfrm>
            <a:off x="1600200" y="1066800"/>
            <a:ext cx="285750" cy="285750"/>
          </a:xfrm>
          <a:prstGeom prst="ellipse">
            <a:avLst/>
          </a:prstGeom>
          <a:solidFill>
            <a:schemeClr val="tx2">
              <a:lumMod val="50000"/>
              <a:lumOff val="50000"/>
            </a:schemeClr>
          </a:solidFill>
          <a:ln>
            <a:solidFill>
              <a:schemeClr val="bg2"/>
            </a:solidFill>
          </a:ln>
        </p:spPr>
        <p:style>
          <a:lnRef idx="3">
            <a:schemeClr val="lt1"/>
          </a:lnRef>
          <a:fillRef idx="1">
            <a:schemeClr val="accent6"/>
          </a:fillRef>
          <a:effectRef idx="1">
            <a:schemeClr val="accent6"/>
          </a:effectRef>
          <a:fontRef idx="minor">
            <a:schemeClr val="lt1"/>
          </a:fontRef>
        </p:style>
        <p:txBody>
          <a:bodyPr anchor="ctr"/>
          <a:lstStyle/>
          <a:p>
            <a:pPr algn="ctr"/>
            <a:endParaRPr lang="en-US" dirty="0">
              <a:solidFill>
                <a:schemeClr val="tx2">
                  <a:lumMod val="50000"/>
                  <a:lumOff val="50000"/>
                </a:schemeClr>
              </a:solidFill>
            </a:endParaRPr>
          </a:p>
        </p:txBody>
      </p:sp>
    </p:spTree>
    <p:extLst>
      <p:ext uri="{BB962C8B-B14F-4D97-AF65-F5344CB8AC3E}">
        <p14:creationId xmlns:p14="http://schemas.microsoft.com/office/powerpoint/2010/main" val="32196672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720138" y="6565900"/>
            <a:ext cx="198437" cy="155575"/>
          </a:xfrm>
          <a:noFill/>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pPr defTabSz="912813" fontAlgn="base">
              <a:spcBef>
                <a:spcPct val="0"/>
              </a:spcBef>
              <a:spcAft>
                <a:spcPct val="0"/>
              </a:spcAft>
            </a:pPr>
            <a:fld id="{756EEC78-B983-47FD-973C-ABC0508413E9}" type="slidenum">
              <a:rPr lang="en-US">
                <a:solidFill>
                  <a:srgbClr val="000000"/>
                </a:solidFill>
              </a:rPr>
              <a:pPr defTabSz="912813" fontAlgn="base">
                <a:spcBef>
                  <a:spcPct val="0"/>
                </a:spcBef>
                <a:spcAft>
                  <a:spcPct val="0"/>
                </a:spcAft>
              </a:pPr>
              <a:t>13</a:t>
            </a:fld>
            <a:endParaRPr lang="en-US" dirty="0">
              <a:solidFill>
                <a:srgbClr val="000000"/>
              </a:solidFill>
            </a:endParaRPr>
          </a:p>
        </p:txBody>
      </p:sp>
      <p:sp>
        <p:nvSpPr>
          <p:cNvPr id="6" name="Title 5"/>
          <p:cNvSpPr>
            <a:spLocks noGrp="1"/>
          </p:cNvSpPr>
          <p:nvPr>
            <p:ph type="title"/>
          </p:nvPr>
        </p:nvSpPr>
        <p:spPr>
          <a:xfrm>
            <a:off x="152400" y="228600"/>
            <a:ext cx="7935913" cy="369332"/>
          </a:xfrm>
        </p:spPr>
        <p:txBody>
          <a:bodyPr/>
          <a:lstStyle/>
          <a:p>
            <a:r>
              <a:rPr lang="en-US" sz="2400" dirty="0" smtClean="0"/>
              <a:t>Policies and Procedures (Ernst &amp; Young Engagement)</a:t>
            </a:r>
            <a:endParaRPr lang="en-US" sz="24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636496677"/>
              </p:ext>
            </p:extLst>
          </p:nvPr>
        </p:nvGraphicFramePr>
        <p:xfrm>
          <a:off x="228600" y="914400"/>
          <a:ext cx="8610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p:cNvSpPr/>
          <p:nvPr/>
        </p:nvSpPr>
        <p:spPr>
          <a:xfrm>
            <a:off x="76200" y="5638800"/>
            <a:ext cx="8991600" cy="738664"/>
          </a:xfrm>
          <a:prstGeom prst="rect">
            <a:avLst/>
          </a:prstGeom>
        </p:spPr>
        <p:txBody>
          <a:bodyPr wrap="square">
            <a:spAutoFit/>
          </a:bodyPr>
          <a:lstStyle/>
          <a:p>
            <a:r>
              <a:rPr lang="en-US" sz="1400" b="1" i="1" dirty="0" smtClean="0"/>
              <a:t>E&amp;Y </a:t>
            </a:r>
            <a:r>
              <a:rPr lang="en-US" sz="1400" b="1" i="1" dirty="0"/>
              <a:t>Advisory Services </a:t>
            </a:r>
            <a:r>
              <a:rPr lang="en-US" sz="1400" b="1" i="1" dirty="0" smtClean="0"/>
              <a:t>reviewed </a:t>
            </a:r>
            <a:r>
              <a:rPr lang="en-US" sz="1400" b="1" i="1" dirty="0"/>
              <a:t>35 policies and </a:t>
            </a:r>
            <a:r>
              <a:rPr lang="en-US" sz="1400" b="1" i="1" dirty="0" smtClean="0"/>
              <a:t>procedures (some in draft). </a:t>
            </a:r>
            <a:r>
              <a:rPr lang="en-US" sz="1400" b="1" i="1" dirty="0"/>
              <a:t>Minimal or no edits were suggested for 27 policies with proposed edits </a:t>
            </a:r>
            <a:r>
              <a:rPr lang="en-US" sz="1400" b="1" i="1" dirty="0" smtClean="0"/>
              <a:t>to 8 </a:t>
            </a:r>
            <a:r>
              <a:rPr lang="en-US" sz="1400" b="1" i="1" dirty="0"/>
              <a:t>policies. </a:t>
            </a:r>
            <a:r>
              <a:rPr lang="en-US" sz="1400" b="1" i="1" dirty="0" smtClean="0"/>
              <a:t>E&amp;Y </a:t>
            </a:r>
            <a:r>
              <a:rPr lang="en-US" sz="1400" b="1" i="1" dirty="0"/>
              <a:t>drafted an additional 20 policies to support research operations.</a:t>
            </a:r>
            <a:endParaRPr lang="en-US" sz="1400" dirty="0"/>
          </a:p>
        </p:txBody>
      </p:sp>
    </p:spTree>
    <p:extLst>
      <p:ext uri="{BB962C8B-B14F-4D97-AF65-F5344CB8AC3E}">
        <p14:creationId xmlns:p14="http://schemas.microsoft.com/office/powerpoint/2010/main" val="35296878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914400"/>
            <a:ext cx="8991600" cy="2438400"/>
          </a:xfrm>
          <a:noFill/>
        </p:spPr>
        <p:txBody>
          <a:bodyPr/>
          <a:lstStyle/>
          <a:p>
            <a:pPr marL="0" indent="0"/>
            <a:r>
              <a:rPr lang="en-US" dirty="0" smtClean="0"/>
              <a:t>The CTO will work in collaboration with the Associate Director, Research Operations to provide the clinical research community with opportunities for training and education.</a:t>
            </a:r>
          </a:p>
          <a:p>
            <a:endParaRPr lang="en-US" dirty="0"/>
          </a:p>
          <a:p>
            <a:r>
              <a:rPr lang="en-US" dirty="0" smtClean="0"/>
              <a:t>There </a:t>
            </a:r>
            <a:r>
              <a:rPr lang="en-US" dirty="0"/>
              <a:t>will </a:t>
            </a:r>
            <a:r>
              <a:rPr lang="en-US" dirty="0" smtClean="0"/>
              <a:t>be </a:t>
            </a:r>
            <a:r>
              <a:rPr lang="en-US" dirty="0"/>
              <a:t>multiple channels available to PIs and their study teams to receive training: </a:t>
            </a:r>
          </a:p>
          <a:p>
            <a:pPr lvl="2">
              <a:buFont typeface="Arial" panose="020B0604020202020204" pitchFamily="34" charset="0"/>
              <a:buChar char="•"/>
            </a:pPr>
            <a:r>
              <a:rPr lang="en-US" dirty="0"/>
              <a:t>Live group training sessions (available in </a:t>
            </a:r>
            <a:r>
              <a:rPr lang="en-US" dirty="0" smtClean="0"/>
              <a:t>Fall, 2014</a:t>
            </a:r>
            <a:r>
              <a:rPr lang="en-US" dirty="0"/>
              <a:t>)</a:t>
            </a:r>
          </a:p>
          <a:p>
            <a:pPr lvl="2">
              <a:buFont typeface="Arial" panose="020B0604020202020204" pitchFamily="34" charset="0"/>
              <a:buChar char="•"/>
            </a:pPr>
            <a:r>
              <a:rPr lang="en-US" dirty="0"/>
              <a:t>Targeted online training (via </a:t>
            </a:r>
            <a:r>
              <a:rPr lang="en-US" dirty="0" err="1"/>
              <a:t>Healthstream</a:t>
            </a:r>
            <a:r>
              <a:rPr lang="en-US" dirty="0"/>
              <a:t>) (TBA)</a:t>
            </a:r>
          </a:p>
          <a:p>
            <a:pPr lvl="2">
              <a:buFont typeface="Arial" panose="020B0604020202020204" pitchFamily="34" charset="0"/>
              <a:buChar char="•"/>
            </a:pPr>
            <a:r>
              <a:rPr lang="en-US" dirty="0"/>
              <a:t>Seminar series (TBA)</a:t>
            </a:r>
          </a:p>
          <a:p>
            <a:endParaRPr lang="en-US" dirty="0"/>
          </a:p>
          <a:p>
            <a:pPr marL="0" indent="0"/>
            <a:r>
              <a:rPr lang="en-US" dirty="0" smtClean="0"/>
              <a:t>The following training sessions will be required for Investigators/study teams involved in clinical research: </a:t>
            </a:r>
          </a:p>
        </p:txBody>
      </p:sp>
      <p:sp>
        <p:nvSpPr>
          <p:cNvPr id="5" name="Slide Number Placeholder 4"/>
          <p:cNvSpPr>
            <a:spLocks noGrp="1"/>
          </p:cNvSpPr>
          <p:nvPr>
            <p:ph type="sldNum" sz="quarter" idx="10"/>
          </p:nvPr>
        </p:nvSpPr>
        <p:spPr>
          <a:xfrm>
            <a:off x="8720138" y="6565900"/>
            <a:ext cx="198437" cy="155575"/>
          </a:xfrm>
          <a:noFill/>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912813" fontAlgn="base">
              <a:spcBef>
                <a:spcPct val="0"/>
              </a:spcBef>
              <a:spcAft>
                <a:spcPct val="0"/>
              </a:spcAft>
              <a:defRPr>
                <a:solidFill>
                  <a:schemeClr val="tx1"/>
                </a:solidFill>
                <a:latin typeface="Arial" pitchFamily="34" charset="0"/>
              </a:defRPr>
            </a:lvl6pPr>
            <a:lvl7pPr marL="2971800" indent="-228600" defTabSz="912813" fontAlgn="base">
              <a:spcBef>
                <a:spcPct val="0"/>
              </a:spcBef>
              <a:spcAft>
                <a:spcPct val="0"/>
              </a:spcAft>
              <a:defRPr>
                <a:solidFill>
                  <a:schemeClr val="tx1"/>
                </a:solidFill>
                <a:latin typeface="Arial" pitchFamily="34" charset="0"/>
              </a:defRPr>
            </a:lvl7pPr>
            <a:lvl8pPr marL="3429000" indent="-228600" defTabSz="912813" fontAlgn="base">
              <a:spcBef>
                <a:spcPct val="0"/>
              </a:spcBef>
              <a:spcAft>
                <a:spcPct val="0"/>
              </a:spcAft>
              <a:defRPr>
                <a:solidFill>
                  <a:schemeClr val="tx1"/>
                </a:solidFill>
                <a:latin typeface="Arial" pitchFamily="34" charset="0"/>
              </a:defRPr>
            </a:lvl8pPr>
            <a:lvl9pPr marL="3886200" indent="-228600" defTabSz="912813" fontAlgn="base">
              <a:spcBef>
                <a:spcPct val="0"/>
              </a:spcBef>
              <a:spcAft>
                <a:spcPct val="0"/>
              </a:spcAft>
              <a:defRPr>
                <a:solidFill>
                  <a:schemeClr val="tx1"/>
                </a:solidFill>
                <a:latin typeface="Arial" pitchFamily="34" charset="0"/>
              </a:defRPr>
            </a:lvl9pPr>
          </a:lstStyle>
          <a:p>
            <a:pPr defTabSz="912813" fontAlgn="base">
              <a:spcBef>
                <a:spcPct val="0"/>
              </a:spcBef>
              <a:spcAft>
                <a:spcPct val="0"/>
              </a:spcAft>
            </a:pPr>
            <a:fld id="{756EEC78-B983-47FD-973C-ABC0508413E9}" type="slidenum">
              <a:rPr lang="en-US">
                <a:solidFill>
                  <a:srgbClr val="000000"/>
                </a:solidFill>
              </a:rPr>
              <a:pPr defTabSz="912813" fontAlgn="base">
                <a:spcBef>
                  <a:spcPct val="0"/>
                </a:spcBef>
                <a:spcAft>
                  <a:spcPct val="0"/>
                </a:spcAft>
              </a:pPr>
              <a:t>14</a:t>
            </a:fld>
            <a:endParaRPr lang="en-US" dirty="0">
              <a:solidFill>
                <a:srgbClr val="000000"/>
              </a:solidFill>
            </a:endParaRPr>
          </a:p>
        </p:txBody>
      </p:sp>
      <p:sp>
        <p:nvSpPr>
          <p:cNvPr id="6" name="Title 5"/>
          <p:cNvSpPr>
            <a:spLocks noGrp="1"/>
          </p:cNvSpPr>
          <p:nvPr>
            <p:ph type="title"/>
          </p:nvPr>
        </p:nvSpPr>
        <p:spPr>
          <a:xfrm>
            <a:off x="122238" y="231260"/>
            <a:ext cx="7813675" cy="369332"/>
          </a:xfrm>
        </p:spPr>
        <p:txBody>
          <a:bodyPr/>
          <a:lstStyle/>
          <a:p>
            <a:r>
              <a:rPr lang="en-US" sz="2400" dirty="0" smtClean="0"/>
              <a:t>Training and Educational Opportunities</a:t>
            </a:r>
            <a:endParaRPr lang="en-US" sz="2400" dirty="0"/>
          </a:p>
        </p:txBody>
      </p:sp>
      <p:graphicFrame>
        <p:nvGraphicFramePr>
          <p:cNvPr id="2" name="Table 1"/>
          <p:cNvGraphicFramePr>
            <a:graphicFrameLocks noGrp="1"/>
          </p:cNvGraphicFramePr>
          <p:nvPr>
            <p:extLst>
              <p:ext uri="{D42A27DB-BD31-4B8C-83A1-F6EECF244321}">
                <p14:modId xmlns:p14="http://schemas.microsoft.com/office/powerpoint/2010/main" val="2998115930"/>
              </p:ext>
            </p:extLst>
          </p:nvPr>
        </p:nvGraphicFramePr>
        <p:xfrm>
          <a:off x="432558" y="3454400"/>
          <a:ext cx="8178042" cy="2336800"/>
        </p:xfrm>
        <a:graphic>
          <a:graphicData uri="http://schemas.openxmlformats.org/drawingml/2006/table">
            <a:tbl>
              <a:tblPr firstRow="1" bandRow="1">
                <a:tableStyleId>{284E427A-3D55-4303-BF80-6455036E1DE7}</a:tableStyleId>
              </a:tblPr>
              <a:tblGrid>
                <a:gridCol w="4845751"/>
                <a:gridCol w="1655891"/>
                <a:gridCol w="1676400"/>
              </a:tblGrid>
              <a:tr h="370840">
                <a:tc>
                  <a:txBody>
                    <a:bodyPr/>
                    <a:lstStyle/>
                    <a:p>
                      <a:r>
                        <a:rPr lang="en-US" sz="1600" dirty="0" smtClean="0"/>
                        <a:t>Training</a:t>
                      </a:r>
                      <a:r>
                        <a:rPr lang="en-US" sz="1600" baseline="0" dirty="0" smtClean="0"/>
                        <a:t> Session</a:t>
                      </a:r>
                      <a:endParaRPr lang="en-US" sz="1600" dirty="0"/>
                    </a:p>
                  </a:txBody>
                  <a:tcPr anchor="ctr"/>
                </a:tc>
                <a:tc>
                  <a:txBody>
                    <a:bodyPr/>
                    <a:lstStyle/>
                    <a:p>
                      <a:pPr algn="ctr"/>
                      <a:r>
                        <a:rPr lang="en-US" sz="1600" dirty="0" smtClean="0"/>
                        <a:t>PI requirement</a:t>
                      </a:r>
                      <a:endParaRPr lang="en-US" sz="1600" dirty="0"/>
                    </a:p>
                  </a:txBody>
                  <a:tcPr anchor="ctr"/>
                </a:tc>
                <a:tc>
                  <a:txBody>
                    <a:bodyPr/>
                    <a:lstStyle/>
                    <a:p>
                      <a:pPr algn="ctr"/>
                      <a:r>
                        <a:rPr lang="en-US" sz="1600" dirty="0" smtClean="0"/>
                        <a:t>Study team requirement</a:t>
                      </a:r>
                      <a:endParaRPr lang="en-US" sz="1600" dirty="0"/>
                    </a:p>
                  </a:txBody>
                  <a:tcPr anchor="ctr"/>
                </a:tc>
              </a:tr>
              <a:tr h="370840">
                <a:tc>
                  <a:txBody>
                    <a:bodyPr/>
                    <a:lstStyle/>
                    <a:p>
                      <a:r>
                        <a:rPr lang="en-US" sz="1600" u="none" dirty="0" smtClean="0"/>
                        <a:t>Clinical Research Billing</a:t>
                      </a:r>
                    </a:p>
                    <a:p>
                      <a:pPr marL="751981" marR="0" lvl="1" indent="-285750" algn="l" defTabSz="93246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smtClean="0"/>
                        <a:t>Medicare Coverage Analysis</a:t>
                      </a:r>
                    </a:p>
                    <a:p>
                      <a:pPr marL="751981" lvl="1" indent="-285750">
                        <a:buFont typeface="Arial" panose="020B0604020202020204" pitchFamily="34" charset="0"/>
                        <a:buChar char="•"/>
                      </a:pPr>
                      <a:r>
                        <a:rPr lang="en-US" sz="1600" dirty="0" smtClean="0"/>
                        <a:t>Budget Development</a:t>
                      </a:r>
                    </a:p>
                    <a:p>
                      <a:pPr marL="751981" lvl="1" indent="-285750">
                        <a:buFont typeface="Arial" panose="020B0604020202020204" pitchFamily="34" charset="0"/>
                        <a:buChar char="•"/>
                      </a:pPr>
                      <a:r>
                        <a:rPr lang="en-US" sz="1600" dirty="0" smtClean="0"/>
                        <a:t>Charge Capture (SOC vs. Research vs. Blended study visits)</a:t>
                      </a:r>
                    </a:p>
                  </a:txBody>
                  <a:tcPr anchor="ctr"/>
                </a:tc>
                <a:tc>
                  <a:txBody>
                    <a:bodyPr/>
                    <a:lstStyle/>
                    <a:p>
                      <a:pPr algn="ctr"/>
                      <a:endParaRPr lang="en-US" sz="1600" dirty="0"/>
                    </a:p>
                  </a:txBody>
                  <a:tcPr anchor="ctr"/>
                </a:tc>
                <a:tc>
                  <a:txBody>
                    <a:bodyPr/>
                    <a:lstStyle/>
                    <a:p>
                      <a:pPr algn="ctr"/>
                      <a:endParaRPr lang="en-US" sz="1600" dirty="0"/>
                    </a:p>
                  </a:txBody>
                  <a:tcPr anchor="ctr"/>
                </a:tc>
              </a:tr>
              <a:tr h="447040">
                <a:tc>
                  <a:txBody>
                    <a:bodyPr/>
                    <a:lstStyle/>
                    <a:p>
                      <a:r>
                        <a:rPr lang="en-US" sz="1600" dirty="0" smtClean="0"/>
                        <a:t>Clinical Trial Management System (VelosCT)</a:t>
                      </a:r>
                      <a:endParaRPr lang="en-US" sz="1600" b="1" dirty="0"/>
                    </a:p>
                  </a:txBody>
                  <a:tcPr anchor="ctr"/>
                </a:tc>
                <a:tc>
                  <a:txBody>
                    <a:bodyPr/>
                    <a:lstStyle/>
                    <a:p>
                      <a:pPr algn="ctr"/>
                      <a:r>
                        <a:rPr lang="en-US" sz="1600" dirty="0" smtClean="0"/>
                        <a:t>optional</a:t>
                      </a:r>
                      <a:endParaRPr lang="en-US" sz="1600" dirty="0"/>
                    </a:p>
                  </a:txBody>
                  <a:tcPr anchor="ctr"/>
                </a:tc>
                <a:tc>
                  <a:txBody>
                    <a:bodyPr/>
                    <a:lstStyle/>
                    <a:p>
                      <a:pPr algn="ctr"/>
                      <a:endParaRPr lang="en-US" sz="1600" dirty="0"/>
                    </a:p>
                  </a:txBody>
                  <a:tcPr anchor="ctr"/>
                </a:tc>
              </a:tr>
            </a:tbl>
          </a:graphicData>
        </a:graphic>
      </p:graphicFrame>
      <p:sp>
        <p:nvSpPr>
          <p:cNvPr id="7" name="Rectangle 6"/>
          <p:cNvSpPr/>
          <p:nvPr/>
        </p:nvSpPr>
        <p:spPr>
          <a:xfrm>
            <a:off x="0" y="6016823"/>
            <a:ext cx="5257800" cy="307777"/>
          </a:xfrm>
          <a:prstGeom prst="rect">
            <a:avLst/>
          </a:prstGeom>
        </p:spPr>
        <p:txBody>
          <a:bodyPr wrap="square">
            <a:spAutoFit/>
          </a:bodyPr>
          <a:lstStyle/>
          <a:p>
            <a:r>
              <a:rPr lang="en-US" sz="1400" b="1" i="1" dirty="0"/>
              <a:t>Time commitment is expected to be 1 hour per topic area.</a:t>
            </a:r>
          </a:p>
        </p:txBody>
      </p:sp>
      <p:pic>
        <p:nvPicPr>
          <p:cNvPr id="10" name="Picture 9" descr="C:\Documents and Settings\micollins\Local Settings\Temporary Internet Files\Content.IE5\USOA6DH8\MC90044131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4453330"/>
            <a:ext cx="407915" cy="402235"/>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C:\Documents and Settings\micollins\Local Settings\Temporary Internet Files\Content.IE5\USOA6DH8\MC90044131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4065" y="4460079"/>
            <a:ext cx="407915" cy="402235"/>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13" descr="C:\Documents and Settings\micollins\Local Settings\Temporary Internet Files\Content.IE5\USOA6DH8\MC90044131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4065" y="5388965"/>
            <a:ext cx="407915" cy="40223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54413189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ESIZE" val="Yes"/>
</p:tagLst>
</file>

<file path=ppt/tags/tag2.xml><?xml version="1.0" encoding="utf-8"?>
<p:tagLst xmlns:a="http://schemas.openxmlformats.org/drawingml/2006/main" xmlns:r="http://schemas.openxmlformats.org/officeDocument/2006/relationships" xmlns:p="http://schemas.openxmlformats.org/presentationml/2006/main">
  <p:tag name="RESIZE" val="Yes"/>
</p:tagLst>
</file>

<file path=ppt/tags/tag3.xml><?xml version="1.0" encoding="utf-8"?>
<p:tagLst xmlns:a="http://schemas.openxmlformats.org/drawingml/2006/main" xmlns:r="http://schemas.openxmlformats.org/officeDocument/2006/relationships" xmlns:p="http://schemas.openxmlformats.org/presentationml/2006/main">
  <p:tag name="RESIZE" val="Yes"/>
</p:tagLst>
</file>

<file path=ppt/theme/theme1.xml><?xml version="1.0" encoding="utf-8"?>
<a:theme xmlns:a="http://schemas.openxmlformats.org/drawingml/2006/main" name="2_blank">
  <a:themeElements>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a:themeElements>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blank">
  <a:themeElements>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14758</TotalTime>
  <Words>1360</Words>
  <Application>Microsoft Office PowerPoint</Application>
  <PresentationFormat>On-screen Show (4:3)</PresentationFormat>
  <Paragraphs>239</Paragraphs>
  <Slides>14</Slides>
  <Notes>12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14</vt:i4>
      </vt:variant>
    </vt:vector>
  </HeadingPairs>
  <TitlesOfParts>
    <vt:vector size="21" baseType="lpstr">
      <vt:lpstr>ＭＳ Ｐゴシック</vt:lpstr>
      <vt:lpstr>Arial</vt:lpstr>
      <vt:lpstr>Calibri</vt:lpstr>
      <vt:lpstr>Wingdings</vt:lpstr>
      <vt:lpstr>2_blank</vt:lpstr>
      <vt:lpstr>blank</vt:lpstr>
      <vt:lpstr>3_blank</vt:lpstr>
      <vt:lpstr>PowerPoint Presentation</vt:lpstr>
      <vt:lpstr>Executive Summary</vt:lpstr>
      <vt:lpstr>Why is Change Necessary? </vt:lpstr>
      <vt:lpstr>Institutional Commitment to Clinical Research: Creating a Clinical Research Identity</vt:lpstr>
      <vt:lpstr>A New Value Added Service for Research </vt:lpstr>
      <vt:lpstr>Clinical Trial Office Support Services</vt:lpstr>
      <vt:lpstr>Benefits of CTO Support Service</vt:lpstr>
      <vt:lpstr>PI Engagement is Important for Success!</vt:lpstr>
      <vt:lpstr>CTO Recruitment</vt:lpstr>
      <vt:lpstr>VelosCT</vt:lpstr>
      <vt:lpstr>PowerPoint Presentation</vt:lpstr>
      <vt:lpstr>Clinical Trial Finance Lifecycle</vt:lpstr>
      <vt:lpstr>Policies and Procedures (Ernst &amp; Young Engagement)</vt:lpstr>
      <vt:lpstr>Training and Educational Opportunities</vt:lpstr>
    </vt:vector>
  </TitlesOfParts>
  <Company>Boston Medical Center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c:creator>
  <cp:lastModifiedBy>McCarthy, Erin</cp:lastModifiedBy>
  <cp:revision>319</cp:revision>
  <cp:lastPrinted>2014-09-02T16:24:05Z</cp:lastPrinted>
  <dcterms:created xsi:type="dcterms:W3CDTF">2013-06-03T13:09:04Z</dcterms:created>
  <dcterms:modified xsi:type="dcterms:W3CDTF">2014-10-24T14:30:57Z</dcterms:modified>
</cp:coreProperties>
</file>