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svg"/><Relationship Id="rId5" Type="http://schemas.openxmlformats.org/officeDocument/2006/relationships/image" Target="../media/image3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A61DA8-4F53-F545-87AA-4F105D9A2194}"/>
              </a:ext>
            </a:extLst>
          </p:cNvPr>
          <p:cNvSpPr/>
          <p:nvPr/>
        </p:nvSpPr>
        <p:spPr>
          <a:xfrm>
            <a:off x="0" y="1132114"/>
            <a:ext cx="3015342" cy="4593772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780E1C-33C8-FB43-8CB9-C871D1C9895D}"/>
              </a:ext>
            </a:extLst>
          </p:cNvPr>
          <p:cNvSpPr/>
          <p:nvPr/>
        </p:nvSpPr>
        <p:spPr>
          <a:xfrm>
            <a:off x="6128660" y="1132114"/>
            <a:ext cx="3015343" cy="4593772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41136F-F982-5743-B0E0-E9D852078036}"/>
              </a:ext>
            </a:extLst>
          </p:cNvPr>
          <p:cNvSpPr/>
          <p:nvPr/>
        </p:nvSpPr>
        <p:spPr>
          <a:xfrm>
            <a:off x="3064330" y="1132114"/>
            <a:ext cx="3015342" cy="4593772"/>
          </a:xfrm>
          <a:prstGeom prst="rect">
            <a:avLst/>
          </a:prstGeom>
          <a:solidFill>
            <a:srgbClr val="FF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2D3B23-D66F-2245-8403-F96A5A58C6C7}"/>
              </a:ext>
            </a:extLst>
          </p:cNvPr>
          <p:cNvSpPr txBox="1"/>
          <p:nvPr/>
        </p:nvSpPr>
        <p:spPr>
          <a:xfrm>
            <a:off x="-38100" y="121735"/>
            <a:ext cx="9144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paper: </a:t>
            </a:r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Subtitle of paper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12508E-8DB5-024C-BEE5-81F4E8A2A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23B5FF-2C82-6A49-873D-9153F4AD5D3D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  <p:pic>
        <p:nvPicPr>
          <p:cNvPr id="11" name="Graphic 10" descr="Hourglass">
            <a:extLst>
              <a:ext uri="{FF2B5EF4-FFF2-40B4-BE49-F238E27FC236}">
                <a16:creationId xmlns:a16="http://schemas.microsoft.com/office/drawing/2014/main" id="{7FF7B297-939D-FE4E-BA7D-76DA33C5F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8788" y="1768227"/>
            <a:ext cx="1317765" cy="1317765"/>
          </a:xfrm>
          <a:prstGeom prst="rect">
            <a:avLst/>
          </a:prstGeom>
        </p:spPr>
      </p:pic>
      <p:pic>
        <p:nvPicPr>
          <p:cNvPr id="13" name="Graphic 12" descr="Target">
            <a:extLst>
              <a:ext uri="{FF2B5EF4-FFF2-40B4-BE49-F238E27FC236}">
                <a16:creationId xmlns:a16="http://schemas.microsoft.com/office/drawing/2014/main" id="{16312C11-D475-114C-AB25-9888B7197E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92978" y="1562099"/>
            <a:ext cx="1681843" cy="1681843"/>
          </a:xfrm>
          <a:prstGeom prst="rect">
            <a:avLst/>
          </a:prstGeom>
        </p:spPr>
      </p:pic>
      <p:pic>
        <p:nvPicPr>
          <p:cNvPr id="15" name="Graphic 14" descr="Bar chart RTL">
            <a:extLst>
              <a:ext uri="{FF2B5EF4-FFF2-40B4-BE49-F238E27FC236}">
                <a16:creationId xmlns:a16="http://schemas.microsoft.com/office/drawing/2014/main" id="{A15CC942-B8A8-5D43-BFC7-236E2EDC87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81653" y="1655334"/>
            <a:ext cx="1490637" cy="14906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1D88331-56D6-5841-9708-3FB20CA27584}"/>
              </a:ext>
            </a:extLst>
          </p:cNvPr>
          <p:cNvSpPr txBox="1"/>
          <p:nvPr/>
        </p:nvSpPr>
        <p:spPr>
          <a:xfrm>
            <a:off x="6863584" y="3747423"/>
            <a:ext cx="19267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</a:rPr>
              <a:t>Key Data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46787B-B821-B446-BEDC-FB8B2459C3A9}"/>
              </a:ext>
            </a:extLst>
          </p:cNvPr>
          <p:cNvSpPr txBox="1"/>
          <p:nvPr/>
        </p:nvSpPr>
        <p:spPr>
          <a:xfrm>
            <a:off x="3537861" y="3780080"/>
            <a:ext cx="19267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</a:rPr>
              <a:t>Key Data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A718A3-D86D-D749-868E-EEF657AED695}"/>
              </a:ext>
            </a:extLst>
          </p:cNvPr>
          <p:cNvSpPr txBox="1"/>
          <p:nvPr/>
        </p:nvSpPr>
        <p:spPr>
          <a:xfrm>
            <a:off x="457127" y="3771200"/>
            <a:ext cx="19267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</a:rPr>
              <a:t>Key Data </a:t>
            </a:r>
          </a:p>
        </p:txBody>
      </p:sp>
    </p:spTree>
    <p:extLst>
      <p:ext uri="{BB962C8B-B14F-4D97-AF65-F5344CB8AC3E}">
        <p14:creationId xmlns:p14="http://schemas.microsoft.com/office/powerpoint/2010/main" val="283454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2020-09-28T14:22:04Z</dcterms:modified>
</cp:coreProperties>
</file>