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FF5050"/>
    <a:srgbClr val="3D3834"/>
    <a:srgbClr val="FF9292"/>
    <a:srgbClr val="FF7C7C"/>
    <a:srgbClr val="F1F0EE"/>
    <a:srgbClr val="FFA8A8"/>
    <a:srgbClr val="D5D1CD"/>
    <a:srgbClr val="CC0000"/>
    <a:srgbClr val="C9C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129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5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7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4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8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7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9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8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0DA9DF-DEA9-8041-AB0B-A4A54E0D68D3}"/>
              </a:ext>
            </a:extLst>
          </p:cNvPr>
          <p:cNvSpPr/>
          <p:nvPr/>
        </p:nvSpPr>
        <p:spPr>
          <a:xfrm>
            <a:off x="0" y="1132114"/>
            <a:ext cx="9144000" cy="4593772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31AECE-0296-6F4D-99C9-951215DF0DE8}"/>
              </a:ext>
            </a:extLst>
          </p:cNvPr>
          <p:cNvSpPr txBox="1"/>
          <p:nvPr/>
        </p:nvSpPr>
        <p:spPr>
          <a:xfrm>
            <a:off x="-38100" y="121735"/>
            <a:ext cx="91440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Title of paper: </a:t>
            </a:r>
          </a:p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Subtitle of paper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FDBF3E-ACC0-5B49-83A4-05B1A8DEE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574" y="6305378"/>
            <a:ext cx="2423741" cy="369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F5360B-5CDE-D942-9A8C-C91F258E7E05}"/>
              </a:ext>
            </a:extLst>
          </p:cNvPr>
          <p:cNvSpPr txBox="1"/>
          <p:nvPr/>
        </p:nvSpPr>
        <p:spPr>
          <a:xfrm>
            <a:off x="0" y="6336736"/>
            <a:ext cx="453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Citation</a:t>
            </a:r>
          </a:p>
        </p:txBody>
      </p:sp>
    </p:spTree>
    <p:extLst>
      <p:ext uri="{BB962C8B-B14F-4D97-AF65-F5344CB8AC3E}">
        <p14:creationId xmlns:p14="http://schemas.microsoft.com/office/powerpoint/2010/main" val="1368309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4446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Lee, Elaine L</cp:lastModifiedBy>
  <cp:revision>17</cp:revision>
  <dcterms:created xsi:type="dcterms:W3CDTF">2020-09-22T13:48:10Z</dcterms:created>
  <dcterms:modified xsi:type="dcterms:W3CDTF">2020-09-28T14:21:40Z</dcterms:modified>
</cp:coreProperties>
</file>