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6" r:id="rId4"/>
  </p:sldIdLst>
  <p:sldSz cx="43891200" cy="43891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E20000"/>
    <a:srgbClr val="FF33CC"/>
    <a:srgbClr val="CC0000"/>
    <a:srgbClr val="009900"/>
    <a:srgbClr val="0066FF"/>
    <a:srgbClr val="3399FF"/>
    <a:srgbClr val="FFFFFF"/>
    <a:srgbClr val="FF99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507" autoAdjust="0"/>
  </p:normalViewPr>
  <p:slideViewPr>
    <p:cSldViewPr snapToGrid="0" snapToObjects="1">
      <p:cViewPr varScale="1">
        <p:scale>
          <a:sx n="10" d="100"/>
          <a:sy n="10" d="100"/>
        </p:scale>
        <p:origin x="-2366" y="-192"/>
      </p:cViewPr>
      <p:guideLst>
        <p:guide orient="horz" pos="4736"/>
        <p:guide orient="horz" pos="27047"/>
        <p:guide pos="437"/>
        <p:guide pos="6725"/>
        <p:guide pos="7238"/>
        <p:guide pos="13526"/>
        <p:guide pos="14030"/>
        <p:guide pos="20318"/>
        <p:guide pos="20837"/>
        <p:guide pos="271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4500" y="685800"/>
            <a:ext cx="3429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0FC8AF3-87E3-4357-84E1-6EC7F16351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3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eaLnBrk="1" hangingPunct="1"/>
            <a:fld id="{EB77D317-4F76-43BF-98DF-85B2C33E7C01}" type="slidenum">
              <a:rPr lang="en-US" sz="1200">
                <a:latin typeface="Arial" pitchFamily="34" charset="0"/>
              </a:rPr>
              <a:pPr eaLnBrk="1" hangingPunct="1"/>
              <a:t>1</a:t>
            </a:fld>
            <a:endParaRPr lang="en-US" sz="1200" dirty="0"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4500" y="685800"/>
            <a:ext cx="3429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567"/>
            <a:ext cx="37306250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0834"/>
            <a:ext cx="30724475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1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5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697568"/>
            <a:ext cx="10547350" cy="41239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697568"/>
            <a:ext cx="31491237" cy="41239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44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567"/>
            <a:ext cx="37306250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0834"/>
            <a:ext cx="30724475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14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87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4585"/>
            <a:ext cx="3730783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3384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92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9" y="7518400"/>
            <a:ext cx="4910137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6" y="7518400"/>
            <a:ext cx="4911725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34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683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568"/>
            <a:ext cx="19392900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1"/>
            <a:ext cx="19392900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9825568"/>
            <a:ext cx="19400837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3919201"/>
            <a:ext cx="19400837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5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9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055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8366"/>
            <a:ext cx="14439900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8367"/>
            <a:ext cx="245364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4217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11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9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30723418"/>
            <a:ext cx="26335037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3922185"/>
            <a:ext cx="26335037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34351385"/>
            <a:ext cx="26335037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153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18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697568"/>
            <a:ext cx="10547350" cy="41239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697568"/>
            <a:ext cx="31491237" cy="41239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12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3635567"/>
            <a:ext cx="37306250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4870834"/>
            <a:ext cx="30724475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51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6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4585"/>
            <a:ext cx="3730783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3384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465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7518400"/>
            <a:ext cx="21018500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64639" y="7518400"/>
            <a:ext cx="21020087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019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683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568"/>
            <a:ext cx="19392900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1"/>
            <a:ext cx="19392900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9825568"/>
            <a:ext cx="19400837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3919201"/>
            <a:ext cx="19400837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85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3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78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4585"/>
            <a:ext cx="3730783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3384"/>
            <a:ext cx="3730783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1767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8366"/>
            <a:ext cx="14439900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8367"/>
            <a:ext cx="245364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4217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4067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30723418"/>
            <a:ext cx="26335037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3922185"/>
            <a:ext cx="26335037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34351385"/>
            <a:ext cx="26335037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494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8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697568"/>
            <a:ext cx="10547350" cy="412390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697568"/>
            <a:ext cx="31491237" cy="412390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9" y="7518400"/>
            <a:ext cx="4910137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276" y="7518400"/>
            <a:ext cx="4911725" cy="354181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56833"/>
            <a:ext cx="3950335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9825568"/>
            <a:ext cx="19392900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3919201"/>
            <a:ext cx="19392900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9825568"/>
            <a:ext cx="19400837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3919201"/>
            <a:ext cx="19400837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2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5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748366"/>
            <a:ext cx="14439900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748367"/>
            <a:ext cx="245364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9184217"/>
            <a:ext cx="14439900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48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30723418"/>
            <a:ext cx="26335037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3922185"/>
            <a:ext cx="26335037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34351385"/>
            <a:ext cx="26335037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86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93738" y="7518400"/>
            <a:ext cx="9974262" cy="3541818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6400801"/>
            <a:ext cx="43891200" cy="173567"/>
          </a:xfrm>
          <a:prstGeom prst="rect">
            <a:avLst/>
          </a:prstGeom>
          <a:solidFill>
            <a:srgbClr val="660000"/>
          </a:solidFill>
          <a:ln w="152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9" name="Text Box 14"/>
          <p:cNvSpPr txBox="1">
            <a:spLocks noChangeArrowheads="1"/>
          </p:cNvSpPr>
          <p:nvPr userDrawn="1"/>
        </p:nvSpPr>
        <p:spPr bwMode="auto">
          <a:xfrm>
            <a:off x="609600" y="43260434"/>
            <a:ext cx="2514600" cy="3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500" b="1" dirty="0">
                <a:solidFill>
                  <a:schemeClr val="bg2"/>
                </a:solidFill>
                <a:latin typeface="Arial" pitchFamily="34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00" b="1" dirty="0">
                <a:solidFill>
                  <a:schemeClr val="bg2"/>
                </a:solidFill>
                <a:latin typeface="Arial" pitchFamily="34" charset="0"/>
              </a:rPr>
              <a:t>www.PosterPresentations.com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568"/>
            <a:ext cx="41924287" cy="29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7518400"/>
            <a:ext cx="9974262" cy="3541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32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32"/>
          <p:cNvSpPr>
            <a:spLocks noChangeArrowheads="1"/>
          </p:cNvSpPr>
          <p:nvPr userDrawn="1"/>
        </p:nvSpPr>
        <p:spPr bwMode="auto">
          <a:xfrm>
            <a:off x="11490325" y="7518400"/>
            <a:ext cx="9982200" cy="3541818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34"/>
          <p:cNvSpPr>
            <a:spLocks noChangeArrowheads="1"/>
          </p:cNvSpPr>
          <p:nvPr userDrawn="1"/>
        </p:nvSpPr>
        <p:spPr bwMode="auto">
          <a:xfrm>
            <a:off x="22272625" y="7518400"/>
            <a:ext cx="9982200" cy="3541818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5" name="Rectangle 35"/>
          <p:cNvSpPr>
            <a:spLocks noChangeArrowheads="1"/>
          </p:cNvSpPr>
          <p:nvPr userDrawn="1"/>
        </p:nvSpPr>
        <p:spPr bwMode="auto">
          <a:xfrm>
            <a:off x="33078738" y="7518400"/>
            <a:ext cx="9982200" cy="3541818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Comic Sans MS" pitchFamily="66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693738" y="7518400"/>
            <a:ext cx="9974262" cy="354181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6400801"/>
            <a:ext cx="43891200" cy="173567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609600" y="43260434"/>
            <a:ext cx="2514600" cy="3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568"/>
            <a:ext cx="41924287" cy="29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7518400"/>
            <a:ext cx="9974262" cy="3541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11490325" y="7518400"/>
            <a:ext cx="20764500" cy="354181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" name="Rectangle 11"/>
          <p:cNvSpPr>
            <a:spLocks noChangeArrowheads="1"/>
          </p:cNvSpPr>
          <p:nvPr userDrawn="1"/>
        </p:nvSpPr>
        <p:spPr bwMode="auto">
          <a:xfrm>
            <a:off x="33078738" y="7518400"/>
            <a:ext cx="9982200" cy="354181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0"/>
            <a:ext cx="43891200" cy="640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693738" y="7518400"/>
            <a:ext cx="42367200" cy="354181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6400801"/>
            <a:ext cx="43891200" cy="173567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609600" y="43260434"/>
            <a:ext cx="2514600" cy="3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2"/>
                </a:solidFill>
                <a:latin typeface="Arial" charset="0"/>
                <a:ea typeface="+mn-ea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 smtClean="0">
                <a:solidFill>
                  <a:schemeClr val="bg2"/>
                </a:solidFill>
                <a:latin typeface="Arial" charset="0"/>
                <a:ea typeface="+mn-ea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697568"/>
            <a:ext cx="41924287" cy="293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9" y="7518400"/>
            <a:ext cx="42190987" cy="3541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080" name="Rectangle 8"/>
          <p:cNvSpPr>
            <a:spLocks noChangeArrowheads="1"/>
          </p:cNvSpPr>
          <p:nvPr userDrawn="1"/>
        </p:nvSpPr>
        <p:spPr bwMode="auto">
          <a:xfrm>
            <a:off x="0" y="0"/>
            <a:ext cx="43891200" cy="438912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39775" indent="-282575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4388764" y="1688019"/>
            <a:ext cx="34771012" cy="22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 dirty="0" smtClean="0">
                <a:solidFill>
                  <a:srgbClr val="FFFFFF"/>
                </a:solidFill>
                <a:latin typeface="Arial Black" pitchFamily="34" charset="0"/>
              </a:rPr>
              <a:t>Title</a:t>
            </a:r>
            <a:endParaRPr lang="en-US" sz="8000" dirty="0">
              <a:solidFill>
                <a:srgbClr val="FFFFFF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FFFF"/>
                </a:solidFill>
                <a:latin typeface="Arial" pitchFamily="34" charset="0"/>
              </a:rPr>
              <a:t>Authors/Schools</a:t>
            </a:r>
            <a:endParaRPr lang="en-US" sz="4000" b="1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685800" y="7518401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ABSTRACT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685800" y="8750301"/>
            <a:ext cx="99822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125" name="Text Box 405"/>
          <p:cNvSpPr txBox="1">
            <a:spLocks noChangeArrowheads="1"/>
          </p:cNvSpPr>
          <p:nvPr/>
        </p:nvSpPr>
        <p:spPr bwMode="auto">
          <a:xfrm>
            <a:off x="703509" y="25658217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INTRODUCTION</a:t>
            </a:r>
          </a:p>
        </p:txBody>
      </p:sp>
      <p:sp>
        <p:nvSpPr>
          <p:cNvPr id="5126" name="Text Box 417"/>
          <p:cNvSpPr txBox="1">
            <a:spLocks noChangeArrowheads="1"/>
          </p:cNvSpPr>
          <p:nvPr/>
        </p:nvSpPr>
        <p:spPr bwMode="auto">
          <a:xfrm>
            <a:off x="11490325" y="7520518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METHODS</a:t>
            </a:r>
          </a:p>
        </p:txBody>
      </p:sp>
      <p:pic>
        <p:nvPicPr>
          <p:cNvPr id="5135" name="Picture 1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0151"/>
            <a:ext cx="43891200" cy="514349"/>
          </a:xfrm>
          <a:prstGeom prst="rect">
            <a:avLst/>
          </a:prstGeom>
          <a:solidFill>
            <a:srgbClr val="E2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 Box 480"/>
          <p:cNvSpPr txBox="1">
            <a:spLocks noChangeArrowheads="1"/>
          </p:cNvSpPr>
          <p:nvPr/>
        </p:nvSpPr>
        <p:spPr bwMode="auto">
          <a:xfrm>
            <a:off x="33078738" y="36811572"/>
            <a:ext cx="9982200" cy="58458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8F8F8"/>
                </a:solidFill>
              </a:rPr>
              <a:t>REFERENCES</a:t>
            </a:r>
          </a:p>
        </p:txBody>
      </p:sp>
      <p:sp>
        <p:nvSpPr>
          <p:cNvPr id="5137" name="Text Box 478"/>
          <p:cNvSpPr txBox="1">
            <a:spLocks noChangeArrowheads="1"/>
          </p:cNvSpPr>
          <p:nvPr/>
        </p:nvSpPr>
        <p:spPr bwMode="auto">
          <a:xfrm>
            <a:off x="33078738" y="26581353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CONCLUSION</a:t>
            </a:r>
          </a:p>
        </p:txBody>
      </p:sp>
      <p:sp>
        <p:nvSpPr>
          <p:cNvPr id="41" name="Text Box 478"/>
          <p:cNvSpPr txBox="1">
            <a:spLocks noChangeArrowheads="1"/>
          </p:cNvSpPr>
          <p:nvPr/>
        </p:nvSpPr>
        <p:spPr bwMode="auto">
          <a:xfrm>
            <a:off x="33078738" y="7470003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DISCUSSION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5980" y="1794036"/>
            <a:ext cx="6077517" cy="230832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Logo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744443" y="1752857"/>
            <a:ext cx="6077517" cy="2308324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rial" pitchFamily="34" charset="0"/>
                <a:cs typeface="Arial" pitchFamily="34" charset="0"/>
              </a:rPr>
              <a:t>Logo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1472699" y="30014883"/>
            <a:ext cx="9982200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1454899" y="9456343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11607299" y="33879775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22341560" y="12222256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33078738" y="40519439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3231138" y="30014883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33231138" y="9659543"/>
            <a:ext cx="99822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0" tIns="457200" rIns="457200" bIns="457200">
            <a:spAutoFit/>
          </a:bodyPr>
          <a:lstStyle>
            <a:lvl1pPr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defTabSz="4389438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Table /  Figure /Image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Etc…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478"/>
          <p:cNvSpPr txBox="1">
            <a:spLocks noChangeArrowheads="1"/>
          </p:cNvSpPr>
          <p:nvPr/>
        </p:nvSpPr>
        <p:spPr bwMode="auto">
          <a:xfrm>
            <a:off x="11607299" y="25658217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RESULTS</a:t>
            </a:r>
          </a:p>
        </p:txBody>
      </p:sp>
      <p:sp>
        <p:nvSpPr>
          <p:cNvPr id="22" name="Text Box 478"/>
          <p:cNvSpPr txBox="1">
            <a:spLocks noChangeArrowheads="1"/>
          </p:cNvSpPr>
          <p:nvPr/>
        </p:nvSpPr>
        <p:spPr bwMode="auto">
          <a:xfrm>
            <a:off x="22341560" y="7541497"/>
            <a:ext cx="9982200" cy="923136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24" rIns="91267" bIns="45624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F8F8F8"/>
                </a:solidFill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omic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11546</TotalTime>
  <Words>51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Custom Design</vt:lpstr>
      <vt:lpstr>1_Custom Design</vt:lpstr>
      <vt:lpstr>2_Custom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2007 Canterbury Media Services, Inc</dc:description>
  <cp:lastModifiedBy>Davies-Heerema, Theresa A</cp:lastModifiedBy>
  <cp:revision>254</cp:revision>
  <cp:lastPrinted>2012-04-23T16:44:15Z</cp:lastPrinted>
  <dcterms:created xsi:type="dcterms:W3CDTF">2005-05-18T01:24:28Z</dcterms:created>
  <dcterms:modified xsi:type="dcterms:W3CDTF">2016-01-29T19:01:18Z</dcterms:modified>
  <cp:category>Powerpoint poster templates</cp:category>
</cp:coreProperties>
</file>