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51" r:id="rId3"/>
  </p:sldMasterIdLst>
  <p:notesMasterIdLst>
    <p:notesMasterId r:id="rId5"/>
  </p:notesMasterIdLst>
  <p:sldIdLst>
    <p:sldId id="256" r:id="rId4"/>
  </p:sldIdLst>
  <p:sldSz cx="43891200" cy="43891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 Narrow" pitchFamily="34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 Narrow" pitchFamily="34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 Narrow" pitchFamily="34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 Narrow" pitchFamily="34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 Narrow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 Narrow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 Narrow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 Narrow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 Narrow" pitchFamily="34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E20000"/>
    <a:srgbClr val="FF33CC"/>
    <a:srgbClr val="CC0000"/>
    <a:srgbClr val="009900"/>
    <a:srgbClr val="0066FF"/>
    <a:srgbClr val="3399FF"/>
    <a:srgbClr val="FFFFFF"/>
    <a:srgbClr val="FF99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8507" autoAdjust="0"/>
  </p:normalViewPr>
  <p:slideViewPr>
    <p:cSldViewPr snapToGrid="0" snapToObjects="1">
      <p:cViewPr varScale="1">
        <p:scale>
          <a:sx n="10" d="100"/>
          <a:sy n="10" d="100"/>
        </p:scale>
        <p:origin x="-2366" y="-192"/>
      </p:cViewPr>
      <p:guideLst>
        <p:guide orient="horz" pos="4736"/>
        <p:guide orient="horz" pos="27047"/>
        <p:guide pos="437"/>
        <p:guide pos="6725"/>
        <p:guide pos="7238"/>
        <p:guide pos="13526"/>
        <p:guide pos="14030"/>
        <p:guide pos="20318"/>
        <p:guide pos="20837"/>
        <p:guide pos="2712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14500" y="685800"/>
            <a:ext cx="3429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0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20FC8AF3-87E3-4357-84E1-6EC7F163515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338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9pPr>
          </a:lstStyle>
          <a:p>
            <a:pPr eaLnBrk="1" hangingPunct="1"/>
            <a:fld id="{EB77D317-4F76-43BF-98DF-85B2C33E7C01}" type="slidenum">
              <a:rPr lang="en-US" sz="1200">
                <a:latin typeface="Arial" pitchFamily="34" charset="0"/>
              </a:rPr>
              <a:pPr eaLnBrk="1" hangingPunct="1"/>
              <a:t>1</a:t>
            </a:fld>
            <a:endParaRPr lang="en-US" sz="1200" dirty="0">
              <a:latin typeface="Arial" pitchFamily="34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714500" y="685800"/>
            <a:ext cx="3429000" cy="3429000"/>
          </a:xfrm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475" y="13635567"/>
            <a:ext cx="37306250" cy="94064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363" y="24870834"/>
            <a:ext cx="30724475" cy="1121833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415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79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28204585"/>
            <a:ext cx="37307838" cy="87164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0" y="18603384"/>
            <a:ext cx="37307838" cy="96012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1767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739" y="7518400"/>
            <a:ext cx="4910137" cy="354181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56276" y="7518400"/>
            <a:ext cx="4911725" cy="354181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813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756833"/>
            <a:ext cx="39503350" cy="7315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3925" y="9825568"/>
            <a:ext cx="19392900" cy="40936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3925" y="13919201"/>
            <a:ext cx="19392900" cy="252878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439" y="9825568"/>
            <a:ext cx="19400837" cy="40936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439" y="13919201"/>
            <a:ext cx="19400837" cy="252878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445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62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155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748366"/>
            <a:ext cx="14439900" cy="74358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875" y="1748367"/>
            <a:ext cx="24536400" cy="374586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3925" y="9184217"/>
            <a:ext cx="14439900" cy="30022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4871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664" y="30723418"/>
            <a:ext cx="26335037" cy="36279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664" y="3922185"/>
            <a:ext cx="26335037" cy="263334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664" y="34351385"/>
            <a:ext cx="26335037" cy="51498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863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359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337375" y="1697568"/>
            <a:ext cx="10547350" cy="412390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738" y="1697568"/>
            <a:ext cx="31491237" cy="412390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644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475" y="13635567"/>
            <a:ext cx="37306250" cy="94064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363" y="24870834"/>
            <a:ext cx="30724475" cy="1121833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148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787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28204585"/>
            <a:ext cx="37307838" cy="87164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0" y="18603384"/>
            <a:ext cx="37307838" cy="96012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592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739" y="7518400"/>
            <a:ext cx="4910137" cy="354181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56276" y="7518400"/>
            <a:ext cx="4911725" cy="354181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534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756833"/>
            <a:ext cx="39503350" cy="7315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3925" y="9825568"/>
            <a:ext cx="19392900" cy="40936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3925" y="13919201"/>
            <a:ext cx="19392900" cy="252878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439" y="9825568"/>
            <a:ext cx="19400837" cy="40936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439" y="13919201"/>
            <a:ext cx="19400837" cy="252878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5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39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00550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748366"/>
            <a:ext cx="14439900" cy="74358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875" y="1748367"/>
            <a:ext cx="24536400" cy="374586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3925" y="9184217"/>
            <a:ext cx="14439900" cy="30022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11939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664" y="30723418"/>
            <a:ext cx="26335037" cy="36279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664" y="3922185"/>
            <a:ext cx="26335037" cy="263334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664" y="34351385"/>
            <a:ext cx="26335037" cy="51498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11530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9182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337375" y="1697568"/>
            <a:ext cx="10547350" cy="412390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738" y="1697568"/>
            <a:ext cx="31491237" cy="412390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0121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475" y="13635567"/>
            <a:ext cx="37306250" cy="94064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363" y="24870834"/>
            <a:ext cx="30724475" cy="1121833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519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2760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28204585"/>
            <a:ext cx="37307838" cy="87164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0" y="18603384"/>
            <a:ext cx="37307838" cy="96012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54654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738" y="7518400"/>
            <a:ext cx="21018500" cy="354181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64639" y="7518400"/>
            <a:ext cx="21020087" cy="354181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2019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756833"/>
            <a:ext cx="39503350" cy="7315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3925" y="9825568"/>
            <a:ext cx="19392900" cy="40936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3925" y="13919201"/>
            <a:ext cx="19392900" cy="252878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439" y="9825568"/>
            <a:ext cx="19400837" cy="40936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439" y="13919201"/>
            <a:ext cx="19400837" cy="252878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985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783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97873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748366"/>
            <a:ext cx="14439900" cy="74358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875" y="1748367"/>
            <a:ext cx="24536400" cy="374586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3925" y="9184217"/>
            <a:ext cx="14439900" cy="30022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40671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664" y="30723418"/>
            <a:ext cx="26335037" cy="36279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664" y="3922185"/>
            <a:ext cx="26335037" cy="263334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664" y="34351385"/>
            <a:ext cx="26335037" cy="51498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24941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1580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337375" y="1697568"/>
            <a:ext cx="10547350" cy="412390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738" y="1697568"/>
            <a:ext cx="31491237" cy="412390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61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6"/>
          <p:cNvSpPr>
            <a:spLocks noChangeArrowheads="1"/>
          </p:cNvSpPr>
          <p:nvPr userDrawn="1"/>
        </p:nvSpPr>
        <p:spPr bwMode="auto">
          <a:xfrm>
            <a:off x="0" y="0"/>
            <a:ext cx="43891200" cy="6400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7" name="Rectangle 33"/>
          <p:cNvSpPr>
            <a:spLocks noChangeArrowheads="1"/>
          </p:cNvSpPr>
          <p:nvPr userDrawn="1"/>
        </p:nvSpPr>
        <p:spPr bwMode="auto">
          <a:xfrm>
            <a:off x="693738" y="7518400"/>
            <a:ext cx="9974262" cy="3541818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8" name="Rectangle 9"/>
          <p:cNvSpPr>
            <a:spLocks noChangeArrowheads="1"/>
          </p:cNvSpPr>
          <p:nvPr userDrawn="1"/>
        </p:nvSpPr>
        <p:spPr bwMode="auto">
          <a:xfrm>
            <a:off x="0" y="6400801"/>
            <a:ext cx="43891200" cy="173567"/>
          </a:xfrm>
          <a:prstGeom prst="rect">
            <a:avLst/>
          </a:prstGeom>
          <a:solidFill>
            <a:srgbClr val="660000"/>
          </a:solidFill>
          <a:ln w="152400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9" name="Text Box 14"/>
          <p:cNvSpPr txBox="1">
            <a:spLocks noChangeArrowheads="1"/>
          </p:cNvSpPr>
          <p:nvPr userDrawn="1"/>
        </p:nvSpPr>
        <p:spPr bwMode="auto">
          <a:xfrm>
            <a:off x="609600" y="43260434"/>
            <a:ext cx="2514600" cy="31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9pPr>
          </a:lstStyle>
          <a:p>
            <a:pPr>
              <a:lnSpc>
                <a:spcPct val="65000"/>
              </a:lnSpc>
              <a:spcBef>
                <a:spcPct val="50000"/>
              </a:spcBef>
            </a:pPr>
            <a:r>
              <a:rPr lang="en-US" sz="500" b="1" dirty="0">
                <a:solidFill>
                  <a:schemeClr val="bg2"/>
                </a:solidFill>
                <a:latin typeface="Arial" pitchFamily="34" charset="0"/>
              </a:rPr>
              <a:t>TEMPLATE DESIGN © 2008</a:t>
            </a:r>
          </a:p>
          <a:p>
            <a:pPr>
              <a:lnSpc>
                <a:spcPct val="65000"/>
              </a:lnSpc>
              <a:spcBef>
                <a:spcPct val="50000"/>
              </a:spcBef>
            </a:pPr>
            <a:r>
              <a:rPr lang="en-US" sz="1000" b="1" dirty="0">
                <a:solidFill>
                  <a:schemeClr val="bg2"/>
                </a:solidFill>
                <a:latin typeface="Arial" pitchFamily="34" charset="0"/>
              </a:rPr>
              <a:t>www.PosterPresentations.com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960438" y="1697568"/>
            <a:ext cx="41924287" cy="2935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67" tIns="45624" rIns="91267" bIns="4562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1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738" y="7518400"/>
            <a:ext cx="9974262" cy="3541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6408" tIns="456408" rIns="456408" bIns="4564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32" name="Rectangle 25"/>
          <p:cNvSpPr>
            <a:spLocks noChangeArrowheads="1"/>
          </p:cNvSpPr>
          <p:nvPr userDrawn="1"/>
        </p:nvSpPr>
        <p:spPr bwMode="auto">
          <a:xfrm>
            <a:off x="0" y="0"/>
            <a:ext cx="43891200" cy="4389120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33" name="Rectangle 32"/>
          <p:cNvSpPr>
            <a:spLocks noChangeArrowheads="1"/>
          </p:cNvSpPr>
          <p:nvPr userDrawn="1"/>
        </p:nvSpPr>
        <p:spPr bwMode="auto">
          <a:xfrm>
            <a:off x="11490325" y="7518400"/>
            <a:ext cx="9982200" cy="3541818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34" name="Rectangle 34"/>
          <p:cNvSpPr>
            <a:spLocks noChangeArrowheads="1"/>
          </p:cNvSpPr>
          <p:nvPr userDrawn="1"/>
        </p:nvSpPr>
        <p:spPr bwMode="auto">
          <a:xfrm>
            <a:off x="22272625" y="7518400"/>
            <a:ext cx="9982200" cy="3541818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35" name="Rectangle 35"/>
          <p:cNvSpPr>
            <a:spLocks noChangeArrowheads="1"/>
          </p:cNvSpPr>
          <p:nvPr userDrawn="1"/>
        </p:nvSpPr>
        <p:spPr bwMode="auto">
          <a:xfrm>
            <a:off x="33078738" y="7518400"/>
            <a:ext cx="9982200" cy="3541818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Comic Sans MS" pitchFamily="66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Comic Sans MS" pitchFamily="66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Comic Sans MS" pitchFamily="66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Comic Sans MS" pitchFamily="66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9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 userDrawn="1"/>
        </p:nvSpPr>
        <p:spPr bwMode="auto">
          <a:xfrm>
            <a:off x="0" y="0"/>
            <a:ext cx="43891200" cy="6400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1" name="Rectangle 3"/>
          <p:cNvSpPr>
            <a:spLocks noChangeArrowheads="1"/>
          </p:cNvSpPr>
          <p:nvPr userDrawn="1"/>
        </p:nvSpPr>
        <p:spPr bwMode="auto">
          <a:xfrm>
            <a:off x="693738" y="7518400"/>
            <a:ext cx="9974262" cy="3541818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2" name="Rectangle 4"/>
          <p:cNvSpPr>
            <a:spLocks noChangeArrowheads="1"/>
          </p:cNvSpPr>
          <p:nvPr userDrawn="1"/>
        </p:nvSpPr>
        <p:spPr bwMode="auto">
          <a:xfrm>
            <a:off x="0" y="6400801"/>
            <a:ext cx="43891200" cy="173567"/>
          </a:xfrm>
          <a:prstGeom prst="rect">
            <a:avLst/>
          </a:prstGeom>
          <a:solidFill>
            <a:srgbClr val="6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3" name="Text Box 5"/>
          <p:cNvSpPr txBox="1">
            <a:spLocks noChangeArrowheads="1"/>
          </p:cNvSpPr>
          <p:nvPr userDrawn="1"/>
        </p:nvSpPr>
        <p:spPr bwMode="auto">
          <a:xfrm>
            <a:off x="609600" y="43260434"/>
            <a:ext cx="2514600" cy="31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500" b="1" dirty="0" smtClean="0">
                <a:solidFill>
                  <a:schemeClr val="bg2"/>
                </a:solidFill>
                <a:latin typeface="Arial" charset="0"/>
                <a:ea typeface="+mn-ea"/>
              </a:rPr>
              <a:t>POSTER TEMPLATE BY:</a:t>
            </a:r>
          </a:p>
          <a:p>
            <a:pPr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1000" b="1" dirty="0" smtClean="0">
                <a:solidFill>
                  <a:schemeClr val="bg2"/>
                </a:solidFill>
                <a:latin typeface="Arial" charset="0"/>
                <a:ea typeface="+mn-ea"/>
              </a:rPr>
              <a:t>www.PosterPresentations.com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60438" y="1697568"/>
            <a:ext cx="41924287" cy="2935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67" tIns="45624" rIns="91267" bIns="4562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738" y="7518400"/>
            <a:ext cx="9974262" cy="3541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6408" tIns="456408" rIns="456408" bIns="4564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056" name="Rectangle 8"/>
          <p:cNvSpPr>
            <a:spLocks noChangeArrowheads="1"/>
          </p:cNvSpPr>
          <p:nvPr userDrawn="1"/>
        </p:nvSpPr>
        <p:spPr bwMode="auto">
          <a:xfrm>
            <a:off x="0" y="0"/>
            <a:ext cx="43891200" cy="4389120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7" name="Rectangle 9"/>
          <p:cNvSpPr>
            <a:spLocks noChangeArrowheads="1"/>
          </p:cNvSpPr>
          <p:nvPr userDrawn="1"/>
        </p:nvSpPr>
        <p:spPr bwMode="auto">
          <a:xfrm>
            <a:off x="11490325" y="7518400"/>
            <a:ext cx="20764500" cy="3541818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8" name="Rectangle 11"/>
          <p:cNvSpPr>
            <a:spLocks noChangeArrowheads="1"/>
          </p:cNvSpPr>
          <p:nvPr userDrawn="1"/>
        </p:nvSpPr>
        <p:spPr bwMode="auto">
          <a:xfrm>
            <a:off x="33078738" y="7518400"/>
            <a:ext cx="9982200" cy="3541818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9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 userDrawn="1"/>
        </p:nvSpPr>
        <p:spPr bwMode="auto">
          <a:xfrm>
            <a:off x="0" y="0"/>
            <a:ext cx="43891200" cy="6400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75" name="Rectangle 3"/>
          <p:cNvSpPr>
            <a:spLocks noChangeArrowheads="1"/>
          </p:cNvSpPr>
          <p:nvPr userDrawn="1"/>
        </p:nvSpPr>
        <p:spPr bwMode="auto">
          <a:xfrm>
            <a:off x="693738" y="7518400"/>
            <a:ext cx="42367200" cy="3541818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0" y="6400801"/>
            <a:ext cx="43891200" cy="173567"/>
          </a:xfrm>
          <a:prstGeom prst="rect">
            <a:avLst/>
          </a:prstGeom>
          <a:solidFill>
            <a:srgbClr val="6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77" name="Text Box 5"/>
          <p:cNvSpPr txBox="1">
            <a:spLocks noChangeArrowheads="1"/>
          </p:cNvSpPr>
          <p:nvPr userDrawn="1"/>
        </p:nvSpPr>
        <p:spPr bwMode="auto">
          <a:xfrm>
            <a:off x="609600" y="43260434"/>
            <a:ext cx="2514600" cy="31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500" b="1" dirty="0" smtClean="0">
                <a:solidFill>
                  <a:schemeClr val="bg2"/>
                </a:solidFill>
                <a:latin typeface="Arial" charset="0"/>
                <a:ea typeface="+mn-ea"/>
              </a:rPr>
              <a:t>POSTER TEMPLATE BY:</a:t>
            </a:r>
          </a:p>
          <a:p>
            <a:pPr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1000" b="1" dirty="0" smtClean="0">
                <a:solidFill>
                  <a:schemeClr val="bg2"/>
                </a:solidFill>
                <a:latin typeface="Arial" charset="0"/>
                <a:ea typeface="+mn-ea"/>
              </a:rPr>
              <a:t>www.PosterPresentations.com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60438" y="1697568"/>
            <a:ext cx="41924287" cy="2935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67" tIns="45624" rIns="91267" bIns="4562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739" y="7518400"/>
            <a:ext cx="42190987" cy="3541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6408" tIns="456408" rIns="456408" bIns="4564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3080" name="Rectangle 8"/>
          <p:cNvSpPr>
            <a:spLocks noChangeArrowheads="1"/>
          </p:cNvSpPr>
          <p:nvPr userDrawn="1"/>
        </p:nvSpPr>
        <p:spPr bwMode="auto">
          <a:xfrm>
            <a:off x="0" y="0"/>
            <a:ext cx="43891200" cy="4389120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9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80000"/>
                <a:satMod val="30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ChangeArrowheads="1"/>
          </p:cNvSpPr>
          <p:nvPr/>
        </p:nvSpPr>
        <p:spPr bwMode="auto">
          <a:xfrm>
            <a:off x="4388764" y="1688019"/>
            <a:ext cx="34771012" cy="2246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43" tIns="45614" rIns="91243" bIns="45614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0" dirty="0" smtClean="0">
                <a:solidFill>
                  <a:srgbClr val="FFFFFF"/>
                </a:solidFill>
                <a:latin typeface="Arial Black" pitchFamily="34" charset="0"/>
              </a:rPr>
              <a:t>Title</a:t>
            </a:r>
            <a:endParaRPr lang="en-US" sz="8000" dirty="0">
              <a:solidFill>
                <a:srgbClr val="FFFFFF"/>
              </a:solidFill>
              <a:latin typeface="Arial Black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</a:rPr>
              <a:t>Authors/Schools</a:t>
            </a:r>
            <a:endParaRPr lang="en-US" sz="4000" b="1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685800" y="7518401"/>
            <a:ext cx="9982200" cy="923136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5400" b="1" dirty="0">
                <a:solidFill>
                  <a:srgbClr val="F8F8F8"/>
                </a:solidFill>
              </a:rPr>
              <a:t>ABSTRACT</a:t>
            </a:r>
          </a:p>
        </p:txBody>
      </p:sp>
      <p:sp>
        <p:nvSpPr>
          <p:cNvPr id="5124" name="Text Box 14"/>
          <p:cNvSpPr txBox="1">
            <a:spLocks noChangeArrowheads="1"/>
          </p:cNvSpPr>
          <p:nvPr/>
        </p:nvSpPr>
        <p:spPr bwMode="auto">
          <a:xfrm>
            <a:off x="685800" y="8750301"/>
            <a:ext cx="9982200" cy="19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0" tIns="457200" rIns="457200" bIns="457200">
            <a:spAutoFit/>
          </a:bodyPr>
          <a:lstStyle>
            <a:lvl1pPr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1pPr>
            <a:lvl2pPr marL="742950" indent="-28575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2pPr>
            <a:lvl3pPr marL="11430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3pPr>
            <a:lvl4pPr marL="16002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4pPr>
            <a:lvl5pPr marL="20574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9pPr>
          </a:lstStyle>
          <a:p>
            <a:pPr algn="just"/>
            <a:r>
              <a:rPr lang="en-US" sz="3200" dirty="0" smtClean="0">
                <a:latin typeface="Arial" pitchFamily="34" charset="0"/>
                <a:cs typeface="Arial" pitchFamily="34" charset="0"/>
              </a:rPr>
              <a:t>Text</a:t>
            </a:r>
            <a:endParaRPr lang="en-US" sz="3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3200" dirty="0">
                <a:latin typeface="Arial" pitchFamily="34" charset="0"/>
                <a:cs typeface="Arial" pitchFamily="34" charset="0"/>
              </a:rPr>
              <a:t> </a:t>
            </a:r>
          </a:p>
        </p:txBody>
      </p:sp>
      <p:sp>
        <p:nvSpPr>
          <p:cNvPr id="5125" name="Text Box 405"/>
          <p:cNvSpPr txBox="1">
            <a:spLocks noChangeArrowheads="1"/>
          </p:cNvSpPr>
          <p:nvPr/>
        </p:nvSpPr>
        <p:spPr bwMode="auto">
          <a:xfrm>
            <a:off x="703509" y="25658217"/>
            <a:ext cx="9982200" cy="923136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5400" b="1" dirty="0">
                <a:solidFill>
                  <a:srgbClr val="F8F8F8"/>
                </a:solidFill>
              </a:rPr>
              <a:t>INTRODUCTION</a:t>
            </a:r>
          </a:p>
        </p:txBody>
      </p:sp>
      <p:sp>
        <p:nvSpPr>
          <p:cNvPr id="5126" name="Text Box 417"/>
          <p:cNvSpPr txBox="1">
            <a:spLocks noChangeArrowheads="1"/>
          </p:cNvSpPr>
          <p:nvPr/>
        </p:nvSpPr>
        <p:spPr bwMode="auto">
          <a:xfrm>
            <a:off x="11490325" y="7520518"/>
            <a:ext cx="9982200" cy="923136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5400" b="1" dirty="0">
                <a:solidFill>
                  <a:srgbClr val="F8F8F8"/>
                </a:solidFill>
              </a:rPr>
              <a:t>METHODS</a:t>
            </a:r>
          </a:p>
        </p:txBody>
      </p:sp>
      <p:pic>
        <p:nvPicPr>
          <p:cNvPr id="5135" name="Picture 1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0151"/>
            <a:ext cx="43891200" cy="514349"/>
          </a:xfrm>
          <a:prstGeom prst="rect">
            <a:avLst/>
          </a:prstGeom>
          <a:solidFill>
            <a:srgbClr val="E2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6" name="Text Box 480"/>
          <p:cNvSpPr txBox="1">
            <a:spLocks noChangeArrowheads="1"/>
          </p:cNvSpPr>
          <p:nvPr/>
        </p:nvSpPr>
        <p:spPr bwMode="auto">
          <a:xfrm>
            <a:off x="33078738" y="36811572"/>
            <a:ext cx="9982200" cy="58458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F8F8F8"/>
                </a:solidFill>
              </a:rPr>
              <a:t>REFERENCES</a:t>
            </a:r>
          </a:p>
        </p:txBody>
      </p:sp>
      <p:sp>
        <p:nvSpPr>
          <p:cNvPr id="5137" name="Text Box 478"/>
          <p:cNvSpPr txBox="1">
            <a:spLocks noChangeArrowheads="1"/>
          </p:cNvSpPr>
          <p:nvPr/>
        </p:nvSpPr>
        <p:spPr bwMode="auto">
          <a:xfrm>
            <a:off x="33078738" y="26581353"/>
            <a:ext cx="9982200" cy="923136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5400" b="1" dirty="0">
                <a:solidFill>
                  <a:srgbClr val="F8F8F8"/>
                </a:solidFill>
              </a:rPr>
              <a:t>CONCLUSION</a:t>
            </a:r>
          </a:p>
        </p:txBody>
      </p:sp>
      <p:sp>
        <p:nvSpPr>
          <p:cNvPr id="41" name="Text Box 478"/>
          <p:cNvSpPr txBox="1">
            <a:spLocks noChangeArrowheads="1"/>
          </p:cNvSpPr>
          <p:nvPr/>
        </p:nvSpPr>
        <p:spPr bwMode="auto">
          <a:xfrm>
            <a:off x="33078738" y="7470003"/>
            <a:ext cx="9982200" cy="923136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5400" b="1" dirty="0">
                <a:solidFill>
                  <a:srgbClr val="F8F8F8"/>
                </a:solidFill>
              </a:rPr>
              <a:t>DISCUSSION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15980" y="1794036"/>
            <a:ext cx="6077517" cy="2308324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Arial" pitchFamily="34" charset="0"/>
                <a:cs typeface="Arial" pitchFamily="34" charset="0"/>
              </a:rPr>
              <a:t>Logo</a:t>
            </a:r>
            <a:endParaRPr lang="en-US" sz="72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7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6744443" y="1752857"/>
            <a:ext cx="6077517" cy="2308324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Arial" pitchFamily="34" charset="0"/>
                <a:cs typeface="Arial" pitchFamily="34" charset="0"/>
              </a:rPr>
              <a:t>Logo</a:t>
            </a:r>
            <a:endParaRPr lang="en-US" sz="72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7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 Box 14"/>
          <p:cNvSpPr txBox="1">
            <a:spLocks noChangeArrowheads="1"/>
          </p:cNvSpPr>
          <p:nvPr/>
        </p:nvSpPr>
        <p:spPr bwMode="auto">
          <a:xfrm>
            <a:off x="1472699" y="30014883"/>
            <a:ext cx="9982200" cy="19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0" tIns="457200" rIns="457200" bIns="457200">
            <a:spAutoFit/>
          </a:bodyPr>
          <a:lstStyle>
            <a:lvl1pPr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1pPr>
            <a:lvl2pPr marL="742950" indent="-28575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2pPr>
            <a:lvl3pPr marL="11430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3pPr>
            <a:lvl4pPr marL="16002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4pPr>
            <a:lvl5pPr marL="20574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9pPr>
          </a:lstStyle>
          <a:p>
            <a:pPr algn="just"/>
            <a:r>
              <a:rPr lang="en-US" sz="3200" dirty="0" smtClean="0">
                <a:latin typeface="Arial" pitchFamily="34" charset="0"/>
                <a:cs typeface="Arial" pitchFamily="34" charset="0"/>
              </a:rPr>
              <a:t>Text</a:t>
            </a:r>
            <a:endParaRPr lang="en-US" sz="3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3200" dirty="0">
                <a:latin typeface="Arial" pitchFamily="34" charset="0"/>
                <a:cs typeface="Arial" pitchFamily="34" charset="0"/>
              </a:rPr>
              <a:t> </a:t>
            </a:r>
          </a:p>
        </p:txBody>
      </p:sp>
      <p:sp>
        <p:nvSpPr>
          <p:cNvPr id="51" name="Text Box 14"/>
          <p:cNvSpPr txBox="1">
            <a:spLocks noChangeArrowheads="1"/>
          </p:cNvSpPr>
          <p:nvPr/>
        </p:nvSpPr>
        <p:spPr bwMode="auto">
          <a:xfrm>
            <a:off x="11454899" y="9456343"/>
            <a:ext cx="9982200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0" tIns="457200" rIns="457200" bIns="457200">
            <a:spAutoFit/>
          </a:bodyPr>
          <a:lstStyle>
            <a:lvl1pPr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1pPr>
            <a:lvl2pPr marL="742950" indent="-28575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2pPr>
            <a:lvl3pPr marL="11430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3pPr>
            <a:lvl4pPr marL="16002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4pPr>
            <a:lvl5pPr marL="20574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9pPr>
          </a:lstStyle>
          <a:p>
            <a:pPr algn="just"/>
            <a:r>
              <a:rPr lang="en-US" sz="3200" dirty="0" smtClean="0">
                <a:latin typeface="Arial" pitchFamily="34" charset="0"/>
                <a:cs typeface="Arial" pitchFamily="34" charset="0"/>
              </a:rPr>
              <a:t>Text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/ Table /  Figure /Image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 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/ Etc…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 Box 14"/>
          <p:cNvSpPr txBox="1">
            <a:spLocks noChangeArrowheads="1"/>
          </p:cNvSpPr>
          <p:nvPr/>
        </p:nvSpPr>
        <p:spPr bwMode="auto">
          <a:xfrm>
            <a:off x="11607299" y="33879775"/>
            <a:ext cx="9982200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0" tIns="457200" rIns="457200" bIns="457200">
            <a:spAutoFit/>
          </a:bodyPr>
          <a:lstStyle>
            <a:lvl1pPr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1pPr>
            <a:lvl2pPr marL="742950" indent="-28575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2pPr>
            <a:lvl3pPr marL="11430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3pPr>
            <a:lvl4pPr marL="16002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4pPr>
            <a:lvl5pPr marL="20574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9pPr>
          </a:lstStyle>
          <a:p>
            <a:pPr algn="just"/>
            <a:r>
              <a:rPr lang="en-US" sz="3200" dirty="0" smtClean="0">
                <a:latin typeface="Arial" pitchFamily="34" charset="0"/>
                <a:cs typeface="Arial" pitchFamily="34" charset="0"/>
              </a:rPr>
              <a:t>Text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/ Table /  Figure /Image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 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/ Etc…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 Box 14"/>
          <p:cNvSpPr txBox="1">
            <a:spLocks noChangeArrowheads="1"/>
          </p:cNvSpPr>
          <p:nvPr/>
        </p:nvSpPr>
        <p:spPr bwMode="auto">
          <a:xfrm>
            <a:off x="22341560" y="12222256"/>
            <a:ext cx="9982200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0" tIns="457200" rIns="457200" bIns="457200">
            <a:spAutoFit/>
          </a:bodyPr>
          <a:lstStyle>
            <a:lvl1pPr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1pPr>
            <a:lvl2pPr marL="742950" indent="-28575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2pPr>
            <a:lvl3pPr marL="11430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3pPr>
            <a:lvl4pPr marL="16002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4pPr>
            <a:lvl5pPr marL="20574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9pPr>
          </a:lstStyle>
          <a:p>
            <a:pPr algn="just"/>
            <a:r>
              <a:rPr lang="en-US" sz="3200" dirty="0" smtClean="0">
                <a:latin typeface="Arial" pitchFamily="34" charset="0"/>
                <a:cs typeface="Arial" pitchFamily="34" charset="0"/>
              </a:rPr>
              <a:t>Text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/ Table /  Figure /Image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 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/ Etc…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 Box 14"/>
          <p:cNvSpPr txBox="1">
            <a:spLocks noChangeArrowheads="1"/>
          </p:cNvSpPr>
          <p:nvPr/>
        </p:nvSpPr>
        <p:spPr bwMode="auto">
          <a:xfrm>
            <a:off x="33078738" y="40519439"/>
            <a:ext cx="9982200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0" tIns="457200" rIns="457200" bIns="457200">
            <a:spAutoFit/>
          </a:bodyPr>
          <a:lstStyle>
            <a:lvl1pPr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1pPr>
            <a:lvl2pPr marL="742950" indent="-28575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2pPr>
            <a:lvl3pPr marL="11430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3pPr>
            <a:lvl4pPr marL="16002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4pPr>
            <a:lvl5pPr marL="20574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9pPr>
          </a:lstStyle>
          <a:p>
            <a:pPr algn="just"/>
            <a:r>
              <a:rPr lang="en-US" sz="3200" dirty="0" smtClean="0">
                <a:latin typeface="Arial" pitchFamily="34" charset="0"/>
                <a:cs typeface="Arial" pitchFamily="34" charset="0"/>
              </a:rPr>
              <a:t>Text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 Box 14"/>
          <p:cNvSpPr txBox="1">
            <a:spLocks noChangeArrowheads="1"/>
          </p:cNvSpPr>
          <p:nvPr/>
        </p:nvSpPr>
        <p:spPr bwMode="auto">
          <a:xfrm>
            <a:off x="33231138" y="30014883"/>
            <a:ext cx="9982200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0" tIns="457200" rIns="457200" bIns="457200">
            <a:spAutoFit/>
          </a:bodyPr>
          <a:lstStyle>
            <a:lvl1pPr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1pPr>
            <a:lvl2pPr marL="742950" indent="-28575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2pPr>
            <a:lvl3pPr marL="11430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3pPr>
            <a:lvl4pPr marL="16002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4pPr>
            <a:lvl5pPr marL="20574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9pPr>
          </a:lstStyle>
          <a:p>
            <a:pPr algn="just"/>
            <a:r>
              <a:rPr lang="en-US" sz="3200" dirty="0" smtClean="0">
                <a:latin typeface="Arial" pitchFamily="34" charset="0"/>
                <a:cs typeface="Arial" pitchFamily="34" charset="0"/>
              </a:rPr>
              <a:t>Text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/ Table /  Figure /Image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 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/ Etc…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 Box 14"/>
          <p:cNvSpPr txBox="1">
            <a:spLocks noChangeArrowheads="1"/>
          </p:cNvSpPr>
          <p:nvPr/>
        </p:nvSpPr>
        <p:spPr bwMode="auto">
          <a:xfrm>
            <a:off x="33231138" y="9659543"/>
            <a:ext cx="9982200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0" tIns="457200" rIns="457200" bIns="457200">
            <a:spAutoFit/>
          </a:bodyPr>
          <a:lstStyle>
            <a:lvl1pPr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1pPr>
            <a:lvl2pPr marL="742950" indent="-28575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2pPr>
            <a:lvl3pPr marL="11430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3pPr>
            <a:lvl4pPr marL="16002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4pPr>
            <a:lvl5pPr marL="20574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9pPr>
          </a:lstStyle>
          <a:p>
            <a:pPr algn="just"/>
            <a:r>
              <a:rPr lang="en-US" sz="3200" dirty="0" smtClean="0">
                <a:latin typeface="Arial" pitchFamily="34" charset="0"/>
                <a:cs typeface="Arial" pitchFamily="34" charset="0"/>
              </a:rPr>
              <a:t>Text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/ Table /  Figure /Image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 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/ Etc…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 Box 478"/>
          <p:cNvSpPr txBox="1">
            <a:spLocks noChangeArrowheads="1"/>
          </p:cNvSpPr>
          <p:nvPr/>
        </p:nvSpPr>
        <p:spPr bwMode="auto">
          <a:xfrm>
            <a:off x="11607299" y="25658217"/>
            <a:ext cx="9982200" cy="923136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5400" b="1" dirty="0">
                <a:solidFill>
                  <a:srgbClr val="F8F8F8"/>
                </a:solidFill>
              </a:rPr>
              <a:t>RESULTS</a:t>
            </a:r>
          </a:p>
        </p:txBody>
      </p:sp>
      <p:sp>
        <p:nvSpPr>
          <p:cNvPr id="22" name="Text Box 478"/>
          <p:cNvSpPr txBox="1">
            <a:spLocks noChangeArrowheads="1"/>
          </p:cNvSpPr>
          <p:nvPr/>
        </p:nvSpPr>
        <p:spPr bwMode="auto">
          <a:xfrm>
            <a:off x="22341560" y="7541497"/>
            <a:ext cx="9982200" cy="923136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5400" b="1" dirty="0">
                <a:solidFill>
                  <a:srgbClr val="F8F8F8"/>
                </a:solidFill>
              </a:rPr>
              <a:t>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AABAC9"/>
      </a:lt1>
      <a:dk2>
        <a:srgbClr val="000000"/>
      </a:dk2>
      <a:lt2>
        <a:srgbClr val="808080"/>
      </a:lt2>
      <a:accent1>
        <a:srgbClr val="D7D7D7"/>
      </a:accent1>
      <a:accent2>
        <a:srgbClr val="003466"/>
      </a:accent2>
      <a:accent3>
        <a:srgbClr val="D2D9E1"/>
      </a:accent3>
      <a:accent4>
        <a:srgbClr val="000000"/>
      </a:accent4>
      <a:accent5>
        <a:srgbClr val="E8E8E8"/>
      </a:accent5>
      <a:accent6>
        <a:srgbClr val="002E5C"/>
      </a:accent6>
      <a:hlink>
        <a:srgbClr val="008000"/>
      </a:hlink>
      <a:folHlink>
        <a:srgbClr val="800000"/>
      </a:folHlink>
    </a:clrScheme>
    <a:fontScheme name="Comic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457200" tIns="457200" rIns="457200" bIns="457200" numCol="1" anchor="t" anchorCtr="0" compatLnSpc="1">
        <a:prstTxWarp prst="textNoShape">
          <a:avLst/>
        </a:prstTxWarp>
        <a:spAutoFit/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457200" tIns="457200" rIns="457200" bIns="457200" numCol="1" anchor="t" anchorCtr="0" compatLnSpc="1">
        <a:prstTxWarp prst="textNoShape">
          <a:avLst/>
        </a:prstTxWarp>
        <a:spAutoFit/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AABAC9"/>
        </a:lt1>
        <a:dk2>
          <a:srgbClr val="000000"/>
        </a:dk2>
        <a:lt2>
          <a:srgbClr val="808080"/>
        </a:lt2>
        <a:accent1>
          <a:srgbClr val="D7D7D7"/>
        </a:accent1>
        <a:accent2>
          <a:srgbClr val="003466"/>
        </a:accent2>
        <a:accent3>
          <a:srgbClr val="D2D9E1"/>
        </a:accent3>
        <a:accent4>
          <a:srgbClr val="000000"/>
        </a:accent4>
        <a:accent5>
          <a:srgbClr val="E8E8E8"/>
        </a:accent5>
        <a:accent6>
          <a:srgbClr val="002E5C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603000"/>
        </a:dk1>
        <a:lt1>
          <a:srgbClr val="CF9860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603000"/>
        </a:accent2>
        <a:accent3>
          <a:srgbClr val="E4CAB6"/>
        </a:accent3>
        <a:accent4>
          <a:srgbClr val="512700"/>
        </a:accent4>
        <a:accent5>
          <a:srgbClr val="FFFFE4"/>
        </a:accent5>
        <a:accent6>
          <a:srgbClr val="56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505750"/>
        </a:dk1>
        <a:lt1>
          <a:srgbClr val="FFFFFF"/>
        </a:lt1>
        <a:dk2>
          <a:srgbClr val="000000"/>
        </a:dk2>
        <a:lt2>
          <a:srgbClr val="808080"/>
        </a:lt2>
        <a:accent1>
          <a:srgbClr val="DFDFDF"/>
        </a:accent1>
        <a:accent2>
          <a:srgbClr val="9F3000"/>
        </a:accent2>
        <a:accent3>
          <a:srgbClr val="FFFFFF"/>
        </a:accent3>
        <a:accent4>
          <a:srgbClr val="434943"/>
        </a:accent4>
        <a:accent5>
          <a:srgbClr val="ECECEC"/>
        </a:accent5>
        <a:accent6>
          <a:srgbClr val="90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3A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9F0000"/>
        </a:accent2>
        <a:accent3>
          <a:srgbClr val="FFFFFF"/>
        </a:accent3>
        <a:accent4>
          <a:srgbClr val="300000"/>
        </a:accent4>
        <a:accent5>
          <a:srgbClr val="FFFFE4"/>
        </a:accent5>
        <a:accent6>
          <a:srgbClr val="90000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2336"/>
        </a:dk1>
        <a:lt1>
          <a:srgbClr val="E8F0F8"/>
        </a:lt1>
        <a:dk2>
          <a:srgbClr val="000000"/>
        </a:dk2>
        <a:lt2>
          <a:srgbClr val="808080"/>
        </a:lt2>
        <a:accent1>
          <a:srgbClr val="FFFFEF"/>
        </a:accent1>
        <a:accent2>
          <a:srgbClr val="00679F"/>
        </a:accent2>
        <a:accent3>
          <a:srgbClr val="F2F6FB"/>
        </a:accent3>
        <a:accent4>
          <a:srgbClr val="001C2D"/>
        </a:accent4>
        <a:accent5>
          <a:srgbClr val="FFFFF6"/>
        </a:accent5>
        <a:accent6>
          <a:srgbClr val="005D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2336"/>
        </a:dk1>
        <a:lt1>
          <a:srgbClr val="C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3060"/>
        </a:accent2>
        <a:accent3>
          <a:srgbClr val="E4E4FF"/>
        </a:accent3>
        <a:accent4>
          <a:srgbClr val="001C2D"/>
        </a:accent4>
        <a:accent5>
          <a:srgbClr val="FFFFFF"/>
        </a:accent5>
        <a:accent6>
          <a:srgbClr val="002A56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4B4B4B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434343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0000"/>
        </a:dk1>
        <a:lt1>
          <a:srgbClr val="E3DABB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065290"/>
        </a:accent2>
        <a:accent3>
          <a:srgbClr val="EFEADA"/>
        </a:accent3>
        <a:accent4>
          <a:srgbClr val="000000"/>
        </a:accent4>
        <a:accent5>
          <a:srgbClr val="F3F3F3"/>
        </a:accent5>
        <a:accent6>
          <a:srgbClr val="054982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9">
        <a:dk1>
          <a:srgbClr val="00009F"/>
        </a:dk1>
        <a:lt1>
          <a:srgbClr val="F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60009F"/>
        </a:accent2>
        <a:accent3>
          <a:srgbClr val="FFE4FF"/>
        </a:accent3>
        <a:accent4>
          <a:srgbClr val="000087"/>
        </a:accent4>
        <a:accent5>
          <a:srgbClr val="FFFFFF"/>
        </a:accent5>
        <a:accent6>
          <a:srgbClr val="5600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003000"/>
        </a:dk1>
        <a:lt1>
          <a:srgbClr val="9FCF9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6730"/>
        </a:accent2>
        <a:accent3>
          <a:srgbClr val="CDE4CD"/>
        </a:accent3>
        <a:accent4>
          <a:srgbClr val="002700"/>
        </a:accent4>
        <a:accent5>
          <a:srgbClr val="FFFFFF"/>
        </a:accent5>
        <a:accent6>
          <a:srgbClr val="005D2A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000000"/>
        </a:dk1>
        <a:lt1>
          <a:srgbClr val="FFFFD5"/>
        </a:lt1>
        <a:dk2>
          <a:srgbClr val="000000"/>
        </a:dk2>
        <a:lt2>
          <a:srgbClr val="808080"/>
        </a:lt2>
        <a:accent1>
          <a:srgbClr val="D7DFCF"/>
        </a:accent1>
        <a:accent2>
          <a:srgbClr val="661600"/>
        </a:accent2>
        <a:accent3>
          <a:srgbClr val="FFFFE7"/>
        </a:accent3>
        <a:accent4>
          <a:srgbClr val="000000"/>
        </a:accent4>
        <a:accent5>
          <a:srgbClr val="E8ECE4"/>
        </a:accent5>
        <a:accent6>
          <a:srgbClr val="5C1300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AABAC9"/>
      </a:lt1>
      <a:dk2>
        <a:srgbClr val="000000"/>
      </a:dk2>
      <a:lt2>
        <a:srgbClr val="808080"/>
      </a:lt2>
      <a:accent1>
        <a:srgbClr val="D7D7D7"/>
      </a:accent1>
      <a:accent2>
        <a:srgbClr val="003466"/>
      </a:accent2>
      <a:accent3>
        <a:srgbClr val="D2D9E1"/>
      </a:accent3>
      <a:accent4>
        <a:srgbClr val="000000"/>
      </a:accent4>
      <a:accent5>
        <a:srgbClr val="E8E8E8"/>
      </a:accent5>
      <a:accent6>
        <a:srgbClr val="002E5C"/>
      </a:accent6>
      <a:hlink>
        <a:srgbClr val="008000"/>
      </a:hlink>
      <a:folHlink>
        <a:srgbClr val="800000"/>
      </a:folHlink>
    </a:clrScheme>
    <a:fontScheme name="1_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457200" tIns="457200" rIns="457200" bIns="457200" numCol="1" anchor="t" anchorCtr="0" compatLnSpc="1">
        <a:prstTxWarp prst="textNoShape">
          <a:avLst/>
        </a:prstTxWarp>
        <a:spAutoFit/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457200" tIns="457200" rIns="457200" bIns="457200" numCol="1" anchor="t" anchorCtr="0" compatLnSpc="1">
        <a:prstTxWarp prst="textNoShape">
          <a:avLst/>
        </a:prstTxWarp>
        <a:spAutoFit/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AABAC9"/>
        </a:lt1>
        <a:dk2>
          <a:srgbClr val="000000"/>
        </a:dk2>
        <a:lt2>
          <a:srgbClr val="808080"/>
        </a:lt2>
        <a:accent1>
          <a:srgbClr val="D7D7D7"/>
        </a:accent1>
        <a:accent2>
          <a:srgbClr val="003466"/>
        </a:accent2>
        <a:accent3>
          <a:srgbClr val="D2D9E1"/>
        </a:accent3>
        <a:accent4>
          <a:srgbClr val="000000"/>
        </a:accent4>
        <a:accent5>
          <a:srgbClr val="E8E8E8"/>
        </a:accent5>
        <a:accent6>
          <a:srgbClr val="002E5C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603000"/>
        </a:dk1>
        <a:lt1>
          <a:srgbClr val="CF9860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603000"/>
        </a:accent2>
        <a:accent3>
          <a:srgbClr val="E4CAB6"/>
        </a:accent3>
        <a:accent4>
          <a:srgbClr val="512700"/>
        </a:accent4>
        <a:accent5>
          <a:srgbClr val="FFFFE4"/>
        </a:accent5>
        <a:accent6>
          <a:srgbClr val="56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505750"/>
        </a:dk1>
        <a:lt1>
          <a:srgbClr val="FFFFFF"/>
        </a:lt1>
        <a:dk2>
          <a:srgbClr val="000000"/>
        </a:dk2>
        <a:lt2>
          <a:srgbClr val="808080"/>
        </a:lt2>
        <a:accent1>
          <a:srgbClr val="DFDFDF"/>
        </a:accent1>
        <a:accent2>
          <a:srgbClr val="9F3000"/>
        </a:accent2>
        <a:accent3>
          <a:srgbClr val="FFFFFF"/>
        </a:accent3>
        <a:accent4>
          <a:srgbClr val="434943"/>
        </a:accent4>
        <a:accent5>
          <a:srgbClr val="ECECEC"/>
        </a:accent5>
        <a:accent6>
          <a:srgbClr val="90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3A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9F0000"/>
        </a:accent2>
        <a:accent3>
          <a:srgbClr val="FFFFFF"/>
        </a:accent3>
        <a:accent4>
          <a:srgbClr val="300000"/>
        </a:accent4>
        <a:accent5>
          <a:srgbClr val="FFFFE4"/>
        </a:accent5>
        <a:accent6>
          <a:srgbClr val="90000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2336"/>
        </a:dk1>
        <a:lt1>
          <a:srgbClr val="E8F0F8"/>
        </a:lt1>
        <a:dk2>
          <a:srgbClr val="000000"/>
        </a:dk2>
        <a:lt2>
          <a:srgbClr val="808080"/>
        </a:lt2>
        <a:accent1>
          <a:srgbClr val="FFFFEF"/>
        </a:accent1>
        <a:accent2>
          <a:srgbClr val="00679F"/>
        </a:accent2>
        <a:accent3>
          <a:srgbClr val="F2F6FB"/>
        </a:accent3>
        <a:accent4>
          <a:srgbClr val="001C2D"/>
        </a:accent4>
        <a:accent5>
          <a:srgbClr val="FFFFF6"/>
        </a:accent5>
        <a:accent6>
          <a:srgbClr val="005D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2336"/>
        </a:dk1>
        <a:lt1>
          <a:srgbClr val="C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3060"/>
        </a:accent2>
        <a:accent3>
          <a:srgbClr val="E4E4FF"/>
        </a:accent3>
        <a:accent4>
          <a:srgbClr val="001C2D"/>
        </a:accent4>
        <a:accent5>
          <a:srgbClr val="FFFFFF"/>
        </a:accent5>
        <a:accent6>
          <a:srgbClr val="002A56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4B4B4B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434343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0000"/>
        </a:dk1>
        <a:lt1>
          <a:srgbClr val="E3DABB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065290"/>
        </a:accent2>
        <a:accent3>
          <a:srgbClr val="EFEADA"/>
        </a:accent3>
        <a:accent4>
          <a:srgbClr val="000000"/>
        </a:accent4>
        <a:accent5>
          <a:srgbClr val="F3F3F3"/>
        </a:accent5>
        <a:accent6>
          <a:srgbClr val="054982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00009F"/>
        </a:dk1>
        <a:lt1>
          <a:srgbClr val="F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60009F"/>
        </a:accent2>
        <a:accent3>
          <a:srgbClr val="FFE4FF"/>
        </a:accent3>
        <a:accent4>
          <a:srgbClr val="000087"/>
        </a:accent4>
        <a:accent5>
          <a:srgbClr val="FFFFFF"/>
        </a:accent5>
        <a:accent6>
          <a:srgbClr val="5600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003000"/>
        </a:dk1>
        <a:lt1>
          <a:srgbClr val="9FCF9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6730"/>
        </a:accent2>
        <a:accent3>
          <a:srgbClr val="CDE4CD"/>
        </a:accent3>
        <a:accent4>
          <a:srgbClr val="002700"/>
        </a:accent4>
        <a:accent5>
          <a:srgbClr val="FFFFFF"/>
        </a:accent5>
        <a:accent6>
          <a:srgbClr val="005D2A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000000"/>
        </a:dk1>
        <a:lt1>
          <a:srgbClr val="FFFFD5"/>
        </a:lt1>
        <a:dk2>
          <a:srgbClr val="000000"/>
        </a:dk2>
        <a:lt2>
          <a:srgbClr val="808080"/>
        </a:lt2>
        <a:accent1>
          <a:srgbClr val="D7DFCF"/>
        </a:accent1>
        <a:accent2>
          <a:srgbClr val="661600"/>
        </a:accent2>
        <a:accent3>
          <a:srgbClr val="FFFFE7"/>
        </a:accent3>
        <a:accent4>
          <a:srgbClr val="000000"/>
        </a:accent4>
        <a:accent5>
          <a:srgbClr val="E8ECE4"/>
        </a:accent5>
        <a:accent6>
          <a:srgbClr val="5C1300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AABAC9"/>
      </a:lt1>
      <a:dk2>
        <a:srgbClr val="000000"/>
      </a:dk2>
      <a:lt2>
        <a:srgbClr val="808080"/>
      </a:lt2>
      <a:accent1>
        <a:srgbClr val="D7D7D7"/>
      </a:accent1>
      <a:accent2>
        <a:srgbClr val="003466"/>
      </a:accent2>
      <a:accent3>
        <a:srgbClr val="D2D9E1"/>
      </a:accent3>
      <a:accent4>
        <a:srgbClr val="000000"/>
      </a:accent4>
      <a:accent5>
        <a:srgbClr val="E8E8E8"/>
      </a:accent5>
      <a:accent6>
        <a:srgbClr val="002E5C"/>
      </a:accent6>
      <a:hlink>
        <a:srgbClr val="008000"/>
      </a:hlink>
      <a:folHlink>
        <a:srgbClr val="800000"/>
      </a:folHlink>
    </a:clrScheme>
    <a:fontScheme name="2_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457200" tIns="457200" rIns="457200" bIns="457200" numCol="1" anchor="t" anchorCtr="0" compatLnSpc="1">
        <a:prstTxWarp prst="textNoShape">
          <a:avLst/>
        </a:prstTxWarp>
        <a:spAutoFit/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457200" tIns="457200" rIns="457200" bIns="457200" numCol="1" anchor="t" anchorCtr="0" compatLnSpc="1">
        <a:prstTxWarp prst="textNoShape">
          <a:avLst/>
        </a:prstTxWarp>
        <a:spAutoFit/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AABAC9"/>
        </a:lt1>
        <a:dk2>
          <a:srgbClr val="000000"/>
        </a:dk2>
        <a:lt2>
          <a:srgbClr val="808080"/>
        </a:lt2>
        <a:accent1>
          <a:srgbClr val="D7D7D7"/>
        </a:accent1>
        <a:accent2>
          <a:srgbClr val="003466"/>
        </a:accent2>
        <a:accent3>
          <a:srgbClr val="D2D9E1"/>
        </a:accent3>
        <a:accent4>
          <a:srgbClr val="000000"/>
        </a:accent4>
        <a:accent5>
          <a:srgbClr val="E8E8E8"/>
        </a:accent5>
        <a:accent6>
          <a:srgbClr val="002E5C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603000"/>
        </a:dk1>
        <a:lt1>
          <a:srgbClr val="CF9860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603000"/>
        </a:accent2>
        <a:accent3>
          <a:srgbClr val="E4CAB6"/>
        </a:accent3>
        <a:accent4>
          <a:srgbClr val="512700"/>
        </a:accent4>
        <a:accent5>
          <a:srgbClr val="FFFFE4"/>
        </a:accent5>
        <a:accent6>
          <a:srgbClr val="56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505750"/>
        </a:dk1>
        <a:lt1>
          <a:srgbClr val="FFFFFF"/>
        </a:lt1>
        <a:dk2>
          <a:srgbClr val="000000"/>
        </a:dk2>
        <a:lt2>
          <a:srgbClr val="808080"/>
        </a:lt2>
        <a:accent1>
          <a:srgbClr val="DFDFDF"/>
        </a:accent1>
        <a:accent2>
          <a:srgbClr val="9F3000"/>
        </a:accent2>
        <a:accent3>
          <a:srgbClr val="FFFFFF"/>
        </a:accent3>
        <a:accent4>
          <a:srgbClr val="434943"/>
        </a:accent4>
        <a:accent5>
          <a:srgbClr val="ECECEC"/>
        </a:accent5>
        <a:accent6>
          <a:srgbClr val="90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3A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9F0000"/>
        </a:accent2>
        <a:accent3>
          <a:srgbClr val="FFFFFF"/>
        </a:accent3>
        <a:accent4>
          <a:srgbClr val="300000"/>
        </a:accent4>
        <a:accent5>
          <a:srgbClr val="FFFFE4"/>
        </a:accent5>
        <a:accent6>
          <a:srgbClr val="90000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2336"/>
        </a:dk1>
        <a:lt1>
          <a:srgbClr val="E8F0F8"/>
        </a:lt1>
        <a:dk2>
          <a:srgbClr val="000000"/>
        </a:dk2>
        <a:lt2>
          <a:srgbClr val="808080"/>
        </a:lt2>
        <a:accent1>
          <a:srgbClr val="FFFFEF"/>
        </a:accent1>
        <a:accent2>
          <a:srgbClr val="00679F"/>
        </a:accent2>
        <a:accent3>
          <a:srgbClr val="F2F6FB"/>
        </a:accent3>
        <a:accent4>
          <a:srgbClr val="001C2D"/>
        </a:accent4>
        <a:accent5>
          <a:srgbClr val="FFFFF6"/>
        </a:accent5>
        <a:accent6>
          <a:srgbClr val="005D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2336"/>
        </a:dk1>
        <a:lt1>
          <a:srgbClr val="C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3060"/>
        </a:accent2>
        <a:accent3>
          <a:srgbClr val="E4E4FF"/>
        </a:accent3>
        <a:accent4>
          <a:srgbClr val="001C2D"/>
        </a:accent4>
        <a:accent5>
          <a:srgbClr val="FFFFFF"/>
        </a:accent5>
        <a:accent6>
          <a:srgbClr val="002A56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4B4B4B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434343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0000"/>
        </a:dk1>
        <a:lt1>
          <a:srgbClr val="E3DABB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065290"/>
        </a:accent2>
        <a:accent3>
          <a:srgbClr val="EFEADA"/>
        </a:accent3>
        <a:accent4>
          <a:srgbClr val="000000"/>
        </a:accent4>
        <a:accent5>
          <a:srgbClr val="F3F3F3"/>
        </a:accent5>
        <a:accent6>
          <a:srgbClr val="054982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00009F"/>
        </a:dk1>
        <a:lt1>
          <a:srgbClr val="F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60009F"/>
        </a:accent2>
        <a:accent3>
          <a:srgbClr val="FFE4FF"/>
        </a:accent3>
        <a:accent4>
          <a:srgbClr val="000087"/>
        </a:accent4>
        <a:accent5>
          <a:srgbClr val="FFFFFF"/>
        </a:accent5>
        <a:accent6>
          <a:srgbClr val="5600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003000"/>
        </a:dk1>
        <a:lt1>
          <a:srgbClr val="9FCF9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6730"/>
        </a:accent2>
        <a:accent3>
          <a:srgbClr val="CDE4CD"/>
        </a:accent3>
        <a:accent4>
          <a:srgbClr val="002700"/>
        </a:accent4>
        <a:accent5>
          <a:srgbClr val="FFFFFF"/>
        </a:accent5>
        <a:accent6>
          <a:srgbClr val="005D2A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000000"/>
        </a:dk1>
        <a:lt1>
          <a:srgbClr val="FFFFD5"/>
        </a:lt1>
        <a:dk2>
          <a:srgbClr val="000000"/>
        </a:dk2>
        <a:lt2>
          <a:srgbClr val="808080"/>
        </a:lt2>
        <a:accent1>
          <a:srgbClr val="D7DFCF"/>
        </a:accent1>
        <a:accent2>
          <a:srgbClr val="661600"/>
        </a:accent2>
        <a:accent3>
          <a:srgbClr val="FFFFE7"/>
        </a:accent3>
        <a:accent4>
          <a:srgbClr val="000000"/>
        </a:accent4>
        <a:accent5>
          <a:srgbClr val="E8ECE4"/>
        </a:accent5>
        <a:accent6>
          <a:srgbClr val="5C1300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11546</TotalTime>
  <Words>51</Words>
  <Application>Microsoft Office PowerPoint</Application>
  <PresentationFormat>Custom</PresentationFormat>
  <Paragraphs>23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Custom Design</vt:lpstr>
      <vt:lpstr>1_Custom Design</vt:lpstr>
      <vt:lpstr>2_Custom Design</vt:lpstr>
      <vt:lpstr>PowerPoint Presentation</vt:lpstr>
    </vt:vector>
  </TitlesOfParts>
  <Company>www.PosterPresentations.com</Company>
  <LinksUpToDate>false</LinksUpToDate>
  <SharedDoc>false</SharedDoc>
  <HyperlinkBase>http://www.posterpresentations.com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48x36 Poster Template</dc:title>
  <dc:subject>Free PowerPoint poster templates</dc:subject>
  <dc:creator>A. Kotoulas</dc:creator>
  <cp:keywords>poster presentation, poster design, poster template</cp:keywords>
  <dc:description>Non-authorized printing of this poster template by any commercial printing service other than PosterPresentations.com is strictly prohibited._x000d_
Non-profit educational printing centers are exempt._x000d_
To obtain printing authorization call:_x000d_
1.866.649.3004_x000d_
_x000d_
© 2007 Canterbury Media Services, Inc</dc:description>
  <cp:lastModifiedBy>Davies-Heerema, Theresa A</cp:lastModifiedBy>
  <cp:revision>254</cp:revision>
  <cp:lastPrinted>2012-04-23T16:44:15Z</cp:lastPrinted>
  <dcterms:created xsi:type="dcterms:W3CDTF">2005-05-18T01:24:28Z</dcterms:created>
  <dcterms:modified xsi:type="dcterms:W3CDTF">2016-01-29T19:01:18Z</dcterms:modified>
  <cp:category>Powerpoint poster templates</cp:category>
</cp:coreProperties>
</file>