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7" r:id="rId2"/>
    <p:sldMasterId id="2147483653" r:id="rId3"/>
  </p:sldMasterIdLst>
  <p:notesMasterIdLst>
    <p:notesMasterId r:id="rId6"/>
  </p:notesMasterIdLst>
  <p:handoutMasterIdLst>
    <p:handoutMasterId r:id="rId7"/>
  </p:handoutMasterIdLst>
  <p:sldIdLst>
    <p:sldId id="256" r:id="rId4"/>
    <p:sldId id="257" r:id="rId5"/>
  </p:sldIdLst>
  <p:sldSz cx="43891200" cy="43891200"/>
  <p:notesSz cx="6858000" cy="9144000"/>
  <p:defaultText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4424">
          <p15:clr>
            <a:srgbClr val="A4A3A4"/>
          </p15:clr>
        </p15:guide>
        <p15:guide id="2" orient="horz" pos="384">
          <p15:clr>
            <a:srgbClr val="A4A3A4"/>
          </p15:clr>
        </p15:guide>
        <p15:guide id="3" orient="horz" pos="26880">
          <p15:clr>
            <a:srgbClr val="A4A3A4"/>
          </p15:clr>
        </p15:guide>
        <p15:guide id="4" orient="horz">
          <p15:clr>
            <a:srgbClr val="A4A3A4"/>
          </p15:clr>
        </p15:guide>
        <p15:guide id="5" pos="581">
          <p15:clr>
            <a:srgbClr val="A4A3A4"/>
          </p15:clr>
        </p15:guide>
        <p15:guide id="6" pos="2714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59" autoAdjust="0"/>
    <p:restoredTop sz="94706" autoAdjust="0"/>
  </p:normalViewPr>
  <p:slideViewPr>
    <p:cSldViewPr snapToGrid="0" snapToObjects="1" showGuides="1">
      <p:cViewPr varScale="1">
        <p:scale>
          <a:sx n="10" d="100"/>
          <a:sy n="10" d="100"/>
        </p:scale>
        <p:origin x="-1618" y="106"/>
      </p:cViewPr>
      <p:guideLst>
        <p:guide orient="horz" pos="4424"/>
        <p:guide orient="horz" pos="384"/>
        <p:guide orient="horz" pos="26880"/>
        <p:guide orient="horz"/>
        <p:guide pos="581"/>
        <p:guide pos="271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Master" Target="slideMasters/slideMaster3.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1/29/2016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68654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1/29/2016</a:t>
            </a:fld>
            <a:endParaRPr lang="en-US" dirty="0"/>
          </a:p>
        </p:txBody>
      </p:sp>
      <p:sp>
        <p:nvSpPr>
          <p:cNvPr id="4" name="Slide Image Placeholder 3"/>
          <p:cNvSpPr>
            <a:spLocks noGrp="1" noRot="1" noChangeAspect="1"/>
          </p:cNvSpPr>
          <p:nvPr>
            <p:ph type="sldImg" idx="2"/>
          </p:nvPr>
        </p:nvSpPr>
        <p:spPr>
          <a:xfrm>
            <a:off x="1714500" y="685800"/>
            <a:ext cx="3429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1019151339"/>
      </p:ext>
    </p:extLst>
  </p:cSld>
  <p:clrMap bg1="lt1" tx1="dk1" bg2="lt2" tx2="dk2" accent1="accent1" accent2="accent2" accent3="accent3" accent4="accent4" accent5="accent5" accent6="accent6" hlink="hlink" folHlink="folHlink"/>
  <p:notesStyle>
    <a:lvl1pPr marL="0" algn="l" defTabSz="4388900" rtl="0" eaLnBrk="1" latinLnBrk="0" hangingPunct="1">
      <a:defRPr sz="5800" kern="1200">
        <a:solidFill>
          <a:schemeClr val="tx1"/>
        </a:solidFill>
        <a:latin typeface="+mn-lt"/>
        <a:ea typeface="+mn-ea"/>
        <a:cs typeface="+mn-cs"/>
      </a:defRPr>
    </a:lvl1pPr>
    <a:lvl2pPr marL="2194451" algn="l" defTabSz="4388900" rtl="0" eaLnBrk="1" latinLnBrk="0" hangingPunct="1">
      <a:defRPr sz="5800" kern="1200">
        <a:solidFill>
          <a:schemeClr val="tx1"/>
        </a:solidFill>
        <a:latin typeface="+mn-lt"/>
        <a:ea typeface="+mn-ea"/>
        <a:cs typeface="+mn-cs"/>
      </a:defRPr>
    </a:lvl2pPr>
    <a:lvl3pPr marL="4388900" algn="l" defTabSz="4388900" rtl="0" eaLnBrk="1" latinLnBrk="0" hangingPunct="1">
      <a:defRPr sz="5800" kern="1200">
        <a:solidFill>
          <a:schemeClr val="tx1"/>
        </a:solidFill>
        <a:latin typeface="+mn-lt"/>
        <a:ea typeface="+mn-ea"/>
        <a:cs typeface="+mn-cs"/>
      </a:defRPr>
    </a:lvl3pPr>
    <a:lvl4pPr marL="6583351" algn="l" defTabSz="4388900" rtl="0" eaLnBrk="1" latinLnBrk="0" hangingPunct="1">
      <a:defRPr sz="5800" kern="1200">
        <a:solidFill>
          <a:schemeClr val="tx1"/>
        </a:solidFill>
        <a:latin typeface="+mn-lt"/>
        <a:ea typeface="+mn-ea"/>
        <a:cs typeface="+mn-cs"/>
      </a:defRPr>
    </a:lvl4pPr>
    <a:lvl5pPr marL="8777801" algn="l" defTabSz="4388900" rtl="0" eaLnBrk="1" latinLnBrk="0" hangingPunct="1">
      <a:defRPr sz="5800" kern="1200">
        <a:solidFill>
          <a:schemeClr val="tx1"/>
        </a:solidFill>
        <a:latin typeface="+mn-lt"/>
        <a:ea typeface="+mn-ea"/>
        <a:cs typeface="+mn-cs"/>
      </a:defRPr>
    </a:lvl5pPr>
    <a:lvl6pPr marL="10972252" algn="l" defTabSz="4388900" rtl="0" eaLnBrk="1" latinLnBrk="0" hangingPunct="1">
      <a:defRPr sz="5800" kern="1200">
        <a:solidFill>
          <a:schemeClr val="tx1"/>
        </a:solidFill>
        <a:latin typeface="+mn-lt"/>
        <a:ea typeface="+mn-ea"/>
        <a:cs typeface="+mn-cs"/>
      </a:defRPr>
    </a:lvl6pPr>
    <a:lvl7pPr marL="13166703" algn="l" defTabSz="4388900" rtl="0" eaLnBrk="1" latinLnBrk="0" hangingPunct="1">
      <a:defRPr sz="5800" kern="1200">
        <a:solidFill>
          <a:schemeClr val="tx1"/>
        </a:solidFill>
        <a:latin typeface="+mn-lt"/>
        <a:ea typeface="+mn-ea"/>
        <a:cs typeface="+mn-cs"/>
      </a:defRPr>
    </a:lvl7pPr>
    <a:lvl8pPr marL="15361152" algn="l" defTabSz="4388900" rtl="0" eaLnBrk="1" latinLnBrk="0" hangingPunct="1">
      <a:defRPr sz="5800" kern="1200">
        <a:solidFill>
          <a:schemeClr val="tx1"/>
        </a:solidFill>
        <a:latin typeface="+mn-lt"/>
        <a:ea typeface="+mn-ea"/>
        <a:cs typeface="+mn-cs"/>
      </a:defRPr>
    </a:lvl8pPr>
    <a:lvl9pPr marL="17555603" algn="l" defTabSz="4388900" rtl="0" eaLnBrk="1" latinLnBrk="0" hangingPunct="1">
      <a:defRPr sz="5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18322842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904189" y="7834424"/>
            <a:ext cx="20730060" cy="892530"/>
          </a:xfrm>
          <a:prstGeom prst="rect">
            <a:avLst/>
          </a:prstGeom>
        </p:spPr>
        <p:txBody>
          <a:bodyPr wrap="square" lIns="228589" tIns="228589" rIns="228589" bIns="228589">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6" name="Text Placeholder 5"/>
          <p:cNvSpPr>
            <a:spLocks noGrp="1"/>
          </p:cNvSpPr>
          <p:nvPr>
            <p:ph type="body" sz="quarter" idx="11" hasCustomPrompt="1"/>
          </p:nvPr>
        </p:nvSpPr>
        <p:spPr>
          <a:xfrm>
            <a:off x="922342" y="7020986"/>
            <a:ext cx="20713697" cy="800211"/>
          </a:xfrm>
          <a:prstGeom prst="rect">
            <a:avLst/>
          </a:prstGeom>
          <a:noFill/>
        </p:spPr>
        <p:txBody>
          <a:bodyPr wrap="square" lIns="91436" tIns="91436" rIns="91436" bIns="91436" anchor="ctr" anchorCtr="0">
            <a:spAutoFit/>
          </a:bodyPr>
          <a:lstStyle>
            <a:lvl1pPr marL="0" indent="0" algn="ctr">
              <a:buNone/>
              <a:defRPr sz="4000" b="1" u="sng" baseline="0">
                <a:solidFill>
                  <a:schemeClr val="accent5">
                    <a:lumMod val="50000"/>
                  </a:schemeClr>
                </a:solidFill>
              </a:defRPr>
            </a:lvl1pPr>
          </a:lstStyle>
          <a:p>
            <a:pPr lvl="0"/>
            <a:r>
              <a:rPr lang="en-US" dirty="0" smtClean="0"/>
              <a:t>(click to edit) INTRODUCTION or ABSTRACT</a:t>
            </a:r>
            <a:endParaRPr lang="en-US" dirty="0"/>
          </a:p>
        </p:txBody>
      </p:sp>
      <p:sp>
        <p:nvSpPr>
          <p:cNvPr id="20" name="Text Placeholder 5"/>
          <p:cNvSpPr>
            <a:spLocks noGrp="1"/>
          </p:cNvSpPr>
          <p:nvPr>
            <p:ph type="body" sz="quarter" idx="20" hasCustomPrompt="1"/>
          </p:nvPr>
        </p:nvSpPr>
        <p:spPr>
          <a:xfrm>
            <a:off x="922339" y="18950018"/>
            <a:ext cx="20718758" cy="800211"/>
          </a:xfrm>
          <a:prstGeom prst="rect">
            <a:avLst/>
          </a:prstGeom>
          <a:noFill/>
        </p:spPr>
        <p:txBody>
          <a:bodyPr wrap="square" lIns="91436" tIns="91436" rIns="91436" bIns="91436" anchor="ctr" anchorCtr="0">
            <a:spAutoFit/>
          </a:bodyPr>
          <a:lstStyle>
            <a:lvl1pPr marL="0" indent="0" algn="ctr">
              <a:buNone/>
              <a:defRPr sz="4000" b="1" u="sng" baseline="0">
                <a:solidFill>
                  <a:schemeClr val="accent5">
                    <a:lumMod val="50000"/>
                  </a:schemeClr>
                </a:solidFill>
              </a:defRPr>
            </a:lvl1pPr>
          </a:lstStyle>
          <a:p>
            <a:pPr lvl="0"/>
            <a:r>
              <a:rPr lang="en-US" dirty="0" smtClean="0"/>
              <a:t>(click to edit)  OBJECTIVES</a:t>
            </a:r>
            <a:endParaRPr lang="en-US" dirty="0"/>
          </a:p>
        </p:txBody>
      </p:sp>
      <p:sp>
        <p:nvSpPr>
          <p:cNvPr id="25" name="Text Placeholder 5"/>
          <p:cNvSpPr>
            <a:spLocks noGrp="1"/>
          </p:cNvSpPr>
          <p:nvPr>
            <p:ph type="body" sz="quarter" idx="25" hasCustomPrompt="1"/>
          </p:nvPr>
        </p:nvSpPr>
        <p:spPr>
          <a:xfrm>
            <a:off x="22258339" y="7020986"/>
            <a:ext cx="20713429" cy="800211"/>
          </a:xfrm>
          <a:prstGeom prst="rect">
            <a:avLst/>
          </a:prstGeom>
          <a:noFill/>
        </p:spPr>
        <p:txBody>
          <a:bodyPr wrap="square" lIns="91436" tIns="91436" rIns="91436" bIns="91436" anchor="ctr" anchorCtr="0">
            <a:spAutoFit/>
          </a:bodyPr>
          <a:lstStyle>
            <a:lvl1pPr marL="0" indent="0" algn="ctr">
              <a:buNone/>
              <a:defRPr sz="4000" b="1" u="sng" baseline="0">
                <a:solidFill>
                  <a:schemeClr val="accent5">
                    <a:lumMod val="50000"/>
                  </a:schemeClr>
                </a:solidFill>
              </a:defRPr>
            </a:lvl1pPr>
          </a:lstStyle>
          <a:p>
            <a:pPr lvl="0"/>
            <a:r>
              <a:rPr lang="en-US" dirty="0" smtClean="0"/>
              <a:t>(click to edit)  CONCLUSIONS</a:t>
            </a:r>
            <a:endParaRPr lang="en-US" dirty="0"/>
          </a:p>
        </p:txBody>
      </p:sp>
      <p:sp>
        <p:nvSpPr>
          <p:cNvPr id="26" name="Text Placeholder 3"/>
          <p:cNvSpPr>
            <a:spLocks noGrp="1"/>
          </p:cNvSpPr>
          <p:nvPr>
            <p:ph type="body" sz="quarter" idx="26" hasCustomPrompt="1"/>
          </p:nvPr>
        </p:nvSpPr>
        <p:spPr>
          <a:xfrm>
            <a:off x="22258339" y="7834424"/>
            <a:ext cx="20713429" cy="892530"/>
          </a:xfrm>
          <a:prstGeom prst="rect">
            <a:avLst/>
          </a:prstGeom>
        </p:spPr>
        <p:txBody>
          <a:bodyPr wrap="square" lIns="228589" tIns="228589" rIns="228589" bIns="228589">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7" name="Text Placeholder 5"/>
          <p:cNvSpPr>
            <a:spLocks noGrp="1"/>
          </p:cNvSpPr>
          <p:nvPr>
            <p:ph type="body" sz="quarter" idx="27" hasCustomPrompt="1"/>
          </p:nvPr>
        </p:nvSpPr>
        <p:spPr>
          <a:xfrm>
            <a:off x="22258339" y="18973168"/>
            <a:ext cx="20707738" cy="800211"/>
          </a:xfrm>
          <a:prstGeom prst="rect">
            <a:avLst/>
          </a:prstGeom>
          <a:noFill/>
        </p:spPr>
        <p:txBody>
          <a:bodyPr wrap="square" lIns="91436" tIns="91436" rIns="91436" bIns="91436" anchor="ctr" anchorCtr="0">
            <a:spAutoFit/>
          </a:bodyPr>
          <a:lstStyle>
            <a:lvl1pPr marL="0" indent="0" algn="ctr">
              <a:buNone/>
              <a:defRPr sz="4000" b="1" u="sng" baseline="0">
                <a:solidFill>
                  <a:schemeClr val="accent5">
                    <a:lumMod val="50000"/>
                  </a:schemeClr>
                </a:solidFill>
              </a:defRPr>
            </a:lvl1pPr>
          </a:lstStyle>
          <a:p>
            <a:pPr lvl="0"/>
            <a:r>
              <a:rPr lang="en-US" dirty="0" smtClean="0"/>
              <a:t>(click to edit)  REFERENCES</a:t>
            </a:r>
            <a:endParaRPr lang="en-US" dirty="0"/>
          </a:p>
        </p:txBody>
      </p:sp>
      <p:sp>
        <p:nvSpPr>
          <p:cNvPr id="28" name="Text Placeholder 3"/>
          <p:cNvSpPr>
            <a:spLocks noGrp="1"/>
          </p:cNvSpPr>
          <p:nvPr>
            <p:ph type="body" sz="quarter" idx="28" hasCustomPrompt="1"/>
          </p:nvPr>
        </p:nvSpPr>
        <p:spPr>
          <a:xfrm>
            <a:off x="22250400" y="19786603"/>
            <a:ext cx="20715677" cy="892530"/>
          </a:xfrm>
          <a:prstGeom prst="rect">
            <a:avLst/>
          </a:prstGeom>
        </p:spPr>
        <p:txBody>
          <a:bodyPr wrap="square" lIns="228589" tIns="228589" rIns="228589" bIns="228589">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9" name="Text Placeholder 5"/>
          <p:cNvSpPr>
            <a:spLocks noGrp="1"/>
          </p:cNvSpPr>
          <p:nvPr>
            <p:ph type="body" sz="quarter" idx="29" hasCustomPrompt="1"/>
          </p:nvPr>
        </p:nvSpPr>
        <p:spPr>
          <a:xfrm>
            <a:off x="22274396" y="34239202"/>
            <a:ext cx="20697372" cy="800211"/>
          </a:xfrm>
          <a:prstGeom prst="rect">
            <a:avLst/>
          </a:prstGeom>
          <a:noFill/>
        </p:spPr>
        <p:txBody>
          <a:bodyPr wrap="square" lIns="91436" tIns="91436" rIns="91436" bIns="91436" anchor="ctr" anchorCtr="0">
            <a:spAutoFit/>
          </a:bodyPr>
          <a:lstStyle>
            <a:lvl1pPr marL="0" indent="0" algn="ctr">
              <a:buNone/>
              <a:defRPr sz="4000" b="1" u="sng" baseline="0">
                <a:solidFill>
                  <a:schemeClr val="accent5">
                    <a:lumMod val="50000"/>
                  </a:schemeClr>
                </a:solidFill>
              </a:defRPr>
            </a:lvl1pPr>
          </a:lstStyle>
          <a:p>
            <a:pPr lvl="0"/>
            <a:r>
              <a:rPr lang="en-US" dirty="0" smtClean="0"/>
              <a:t>(click to edit)  ACKNOWLEDGEMENTS or  CONTACT</a:t>
            </a:r>
            <a:endParaRPr lang="en-US" dirty="0"/>
          </a:p>
        </p:txBody>
      </p:sp>
      <p:sp>
        <p:nvSpPr>
          <p:cNvPr id="30" name="Text Placeholder 3"/>
          <p:cNvSpPr>
            <a:spLocks noGrp="1"/>
          </p:cNvSpPr>
          <p:nvPr>
            <p:ph type="body" sz="quarter" idx="30" hasCustomPrompt="1"/>
          </p:nvPr>
        </p:nvSpPr>
        <p:spPr>
          <a:xfrm>
            <a:off x="22258339" y="35073145"/>
            <a:ext cx="20707738" cy="892530"/>
          </a:xfrm>
          <a:prstGeom prst="rect">
            <a:avLst/>
          </a:prstGeom>
        </p:spPr>
        <p:txBody>
          <a:bodyPr wrap="square" lIns="228589" tIns="228589" rIns="228589" bIns="228589">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60" name="Text Placeholder 3"/>
          <p:cNvSpPr>
            <a:spLocks noGrp="1"/>
          </p:cNvSpPr>
          <p:nvPr>
            <p:ph type="body" sz="quarter" idx="96" hasCustomPrompt="1"/>
          </p:nvPr>
        </p:nvSpPr>
        <p:spPr>
          <a:xfrm>
            <a:off x="904189" y="19821103"/>
            <a:ext cx="20731850" cy="892530"/>
          </a:xfrm>
          <a:prstGeom prst="rect">
            <a:avLst/>
          </a:prstGeom>
        </p:spPr>
        <p:txBody>
          <a:bodyPr wrap="square" lIns="228589" tIns="228589" rIns="228589" bIns="228589">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81" name="Text Placeholder 76"/>
          <p:cNvSpPr>
            <a:spLocks noGrp="1"/>
          </p:cNvSpPr>
          <p:nvPr>
            <p:ph type="body" sz="quarter" idx="150" hasCustomPrompt="1"/>
          </p:nvPr>
        </p:nvSpPr>
        <p:spPr>
          <a:xfrm>
            <a:off x="5829300" y="4702646"/>
            <a:ext cx="32232600" cy="1280160"/>
          </a:xfrm>
          <a:prstGeom prst="rect">
            <a:avLst/>
          </a:prstGeom>
        </p:spPr>
        <p:txBody>
          <a:bodyPr>
            <a:normAutofit/>
          </a:bodyPr>
          <a:lstStyle>
            <a:lvl1pPr marL="0" indent="0" algn="ctr">
              <a:buFontTx/>
              <a:buNone/>
              <a:defRPr sz="60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affiliations</a:t>
            </a:r>
            <a:endParaRPr lang="en-US" dirty="0"/>
          </a:p>
        </p:txBody>
      </p:sp>
      <p:sp>
        <p:nvSpPr>
          <p:cNvPr id="82" name="Text Placeholder 76"/>
          <p:cNvSpPr>
            <a:spLocks noGrp="1"/>
          </p:cNvSpPr>
          <p:nvPr>
            <p:ph type="body" sz="quarter" idx="151" hasCustomPrompt="1"/>
          </p:nvPr>
        </p:nvSpPr>
        <p:spPr>
          <a:xfrm>
            <a:off x="5829300" y="2850986"/>
            <a:ext cx="32232600" cy="1851660"/>
          </a:xfrm>
          <a:prstGeom prst="rect">
            <a:avLst/>
          </a:prstGeom>
        </p:spPr>
        <p:txBody>
          <a:bodyPr anchor="t" anchorCtr="1">
            <a:normAutofit/>
          </a:bodyPr>
          <a:lstStyle>
            <a:lvl1pPr marL="0" indent="0" algn="ctr">
              <a:buFontTx/>
              <a:buNone/>
              <a:defRPr sz="88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88" name="Text Placeholder 76"/>
          <p:cNvSpPr>
            <a:spLocks noGrp="1"/>
          </p:cNvSpPr>
          <p:nvPr>
            <p:ph type="body" sz="quarter" idx="153" hasCustomPrompt="1"/>
          </p:nvPr>
        </p:nvSpPr>
        <p:spPr>
          <a:xfrm>
            <a:off x="5829300" y="584363"/>
            <a:ext cx="32232600" cy="2266623"/>
          </a:xfrm>
          <a:prstGeom prst="rect">
            <a:avLst/>
          </a:prstGeom>
        </p:spPr>
        <p:txBody>
          <a:bodyPr anchor="t" anchorCtr="1">
            <a:normAutofit/>
          </a:bodyPr>
          <a:lstStyle>
            <a:lvl1pPr marL="0" indent="0" algn="ctr">
              <a:buFontTx/>
              <a:buNone/>
              <a:defRPr sz="11500" b="1">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title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3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904186" y="7777274"/>
            <a:ext cx="13591277" cy="892530"/>
          </a:xfrm>
          <a:prstGeom prst="rect">
            <a:avLst/>
          </a:prstGeom>
        </p:spPr>
        <p:txBody>
          <a:bodyPr wrap="square" lIns="228589" tIns="228589" rIns="228589" bIns="228589">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6" name="Text Placeholder 5"/>
          <p:cNvSpPr>
            <a:spLocks noGrp="1"/>
          </p:cNvSpPr>
          <p:nvPr>
            <p:ph type="body" sz="quarter" idx="11" hasCustomPrompt="1"/>
          </p:nvPr>
        </p:nvSpPr>
        <p:spPr>
          <a:xfrm>
            <a:off x="922338" y="7020986"/>
            <a:ext cx="13573126"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add) INTRODUCTION or ABSTRACT</a:t>
            </a:r>
            <a:endParaRPr lang="en-US" dirty="0"/>
          </a:p>
        </p:txBody>
      </p:sp>
      <p:sp>
        <p:nvSpPr>
          <p:cNvPr id="19" name="Text Placeholder 3"/>
          <p:cNvSpPr>
            <a:spLocks noGrp="1"/>
          </p:cNvSpPr>
          <p:nvPr>
            <p:ph type="body" sz="quarter" idx="19" hasCustomPrompt="1"/>
          </p:nvPr>
        </p:nvSpPr>
        <p:spPr>
          <a:xfrm>
            <a:off x="922338" y="23826027"/>
            <a:ext cx="13592864" cy="892530"/>
          </a:xfrm>
          <a:prstGeom prst="rect">
            <a:avLst/>
          </a:prstGeom>
        </p:spPr>
        <p:txBody>
          <a:bodyPr wrap="square" lIns="228589" tIns="228589" rIns="228589" bIns="228589">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0" name="Text Placeholder 5"/>
          <p:cNvSpPr>
            <a:spLocks noGrp="1"/>
          </p:cNvSpPr>
          <p:nvPr>
            <p:ph type="body" sz="quarter" idx="20" hasCustomPrompt="1"/>
          </p:nvPr>
        </p:nvSpPr>
        <p:spPr>
          <a:xfrm>
            <a:off x="942080" y="22990632"/>
            <a:ext cx="13573125"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add)  OBJECTIVES</a:t>
            </a:r>
            <a:endParaRPr lang="en-US" dirty="0"/>
          </a:p>
        </p:txBody>
      </p:sp>
      <p:sp>
        <p:nvSpPr>
          <p:cNvPr id="21" name="Text Placeholder 3"/>
          <p:cNvSpPr>
            <a:spLocks noGrp="1"/>
          </p:cNvSpPr>
          <p:nvPr>
            <p:ph type="body" sz="quarter" idx="21" hasCustomPrompt="1"/>
          </p:nvPr>
        </p:nvSpPr>
        <p:spPr>
          <a:xfrm>
            <a:off x="15154276" y="28176914"/>
            <a:ext cx="13571534" cy="892530"/>
          </a:xfrm>
          <a:prstGeom prst="rect">
            <a:avLst/>
          </a:prstGeom>
        </p:spPr>
        <p:txBody>
          <a:bodyPr wrap="square" lIns="228589" tIns="228589" rIns="228589" bIns="228589">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2" name="Text Placeholder 5"/>
          <p:cNvSpPr>
            <a:spLocks noGrp="1"/>
          </p:cNvSpPr>
          <p:nvPr>
            <p:ph type="body" sz="quarter" idx="22" hasCustomPrompt="1"/>
          </p:nvPr>
        </p:nvSpPr>
        <p:spPr>
          <a:xfrm>
            <a:off x="15154276" y="27431210"/>
            <a:ext cx="13571534"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add)  MATERIALS &amp; METHODS</a:t>
            </a:r>
            <a:endParaRPr lang="en-US" dirty="0"/>
          </a:p>
        </p:txBody>
      </p:sp>
      <p:sp>
        <p:nvSpPr>
          <p:cNvPr id="23" name="Text Placeholder 3"/>
          <p:cNvSpPr>
            <a:spLocks noGrp="1"/>
          </p:cNvSpPr>
          <p:nvPr>
            <p:ph type="body" sz="quarter" idx="23" hasCustomPrompt="1"/>
          </p:nvPr>
        </p:nvSpPr>
        <p:spPr>
          <a:xfrm>
            <a:off x="15162215" y="7787858"/>
            <a:ext cx="13571534" cy="892530"/>
          </a:xfrm>
          <a:prstGeom prst="rect">
            <a:avLst/>
          </a:prstGeom>
        </p:spPr>
        <p:txBody>
          <a:bodyPr wrap="square" lIns="228589" tIns="228589" rIns="228589" bIns="228589">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4" name="Text Placeholder 5"/>
          <p:cNvSpPr>
            <a:spLocks noGrp="1"/>
          </p:cNvSpPr>
          <p:nvPr>
            <p:ph type="body" sz="quarter" idx="24" hasCustomPrompt="1"/>
          </p:nvPr>
        </p:nvSpPr>
        <p:spPr>
          <a:xfrm>
            <a:off x="15155866" y="7020986"/>
            <a:ext cx="13579475" cy="754045"/>
          </a:xfrm>
          <a:prstGeom prst="rect">
            <a:avLst/>
          </a:prstGeom>
          <a:noFill/>
        </p:spPr>
        <p:txBody>
          <a:bodyPr wrap="square" lIns="91436" tIns="91436" rIns="91436" bIns="91436" anchor="ctr" anchorCtr="0">
            <a:spAutoFit/>
          </a:bodyPr>
          <a:lstStyle>
            <a:lvl1pPr marL="0" indent="0" algn="ctr">
              <a:buNone/>
              <a:tabLst/>
              <a:defRPr sz="3700" b="1" u="sng" baseline="0">
                <a:solidFill>
                  <a:schemeClr val="accent5">
                    <a:lumMod val="50000"/>
                  </a:schemeClr>
                </a:solidFill>
              </a:defRPr>
            </a:lvl1pPr>
          </a:lstStyle>
          <a:p>
            <a:pPr lvl="0"/>
            <a:r>
              <a:rPr lang="en-US" dirty="0" smtClean="0"/>
              <a:t>(click to add)  RESULTS</a:t>
            </a:r>
            <a:endParaRPr lang="en-US" dirty="0"/>
          </a:p>
        </p:txBody>
      </p:sp>
      <p:sp>
        <p:nvSpPr>
          <p:cNvPr id="25" name="Text Placeholder 5"/>
          <p:cNvSpPr>
            <a:spLocks noGrp="1"/>
          </p:cNvSpPr>
          <p:nvPr>
            <p:ph type="body" sz="quarter" idx="25" hasCustomPrompt="1"/>
          </p:nvPr>
        </p:nvSpPr>
        <p:spPr>
          <a:xfrm>
            <a:off x="29395742" y="7020986"/>
            <a:ext cx="13576029"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add)  CONCLUSIONS</a:t>
            </a:r>
            <a:endParaRPr lang="en-US" dirty="0"/>
          </a:p>
        </p:txBody>
      </p:sp>
      <p:sp>
        <p:nvSpPr>
          <p:cNvPr id="26" name="Text Placeholder 3"/>
          <p:cNvSpPr>
            <a:spLocks noGrp="1"/>
          </p:cNvSpPr>
          <p:nvPr>
            <p:ph type="body" sz="quarter" idx="26" hasCustomPrompt="1"/>
          </p:nvPr>
        </p:nvSpPr>
        <p:spPr>
          <a:xfrm>
            <a:off x="29395742" y="7777274"/>
            <a:ext cx="13576029" cy="892530"/>
          </a:xfrm>
          <a:prstGeom prst="rect">
            <a:avLst/>
          </a:prstGeom>
        </p:spPr>
        <p:txBody>
          <a:bodyPr wrap="square" lIns="228589" tIns="228589" rIns="228589" bIns="228589">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7" name="Text Placeholder 5"/>
          <p:cNvSpPr>
            <a:spLocks noGrp="1"/>
          </p:cNvSpPr>
          <p:nvPr>
            <p:ph type="body" sz="quarter" idx="27" hasCustomPrompt="1"/>
          </p:nvPr>
        </p:nvSpPr>
        <p:spPr>
          <a:xfrm>
            <a:off x="29395742" y="22947822"/>
            <a:ext cx="13576029"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add)  REFERENCES</a:t>
            </a:r>
            <a:endParaRPr lang="en-US" dirty="0"/>
          </a:p>
        </p:txBody>
      </p:sp>
      <p:sp>
        <p:nvSpPr>
          <p:cNvPr id="28" name="Text Placeholder 3"/>
          <p:cNvSpPr>
            <a:spLocks noGrp="1"/>
          </p:cNvSpPr>
          <p:nvPr>
            <p:ph type="body" sz="quarter" idx="28" hasCustomPrompt="1"/>
          </p:nvPr>
        </p:nvSpPr>
        <p:spPr>
          <a:xfrm>
            <a:off x="29390711" y="23704107"/>
            <a:ext cx="13581061" cy="892530"/>
          </a:xfrm>
          <a:prstGeom prst="rect">
            <a:avLst/>
          </a:prstGeom>
        </p:spPr>
        <p:txBody>
          <a:bodyPr wrap="square" lIns="228589" tIns="228589" rIns="228589" bIns="228589">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9" name="Text Placeholder 5"/>
          <p:cNvSpPr>
            <a:spLocks noGrp="1"/>
          </p:cNvSpPr>
          <p:nvPr>
            <p:ph type="body" sz="quarter" idx="29" hasCustomPrompt="1"/>
          </p:nvPr>
        </p:nvSpPr>
        <p:spPr>
          <a:xfrm>
            <a:off x="29395742" y="34239202"/>
            <a:ext cx="13576029"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add)  ACKNOWLEDGEMENTS  or  CONTACT</a:t>
            </a:r>
            <a:endParaRPr lang="en-US" dirty="0"/>
          </a:p>
        </p:txBody>
      </p:sp>
      <p:sp>
        <p:nvSpPr>
          <p:cNvPr id="30" name="Text Placeholder 3"/>
          <p:cNvSpPr>
            <a:spLocks noGrp="1"/>
          </p:cNvSpPr>
          <p:nvPr>
            <p:ph type="body" sz="quarter" idx="30" hasCustomPrompt="1"/>
          </p:nvPr>
        </p:nvSpPr>
        <p:spPr>
          <a:xfrm>
            <a:off x="29395743" y="34995490"/>
            <a:ext cx="13581061" cy="892530"/>
          </a:xfrm>
          <a:prstGeom prst="rect">
            <a:avLst/>
          </a:prstGeom>
        </p:spPr>
        <p:txBody>
          <a:bodyPr wrap="square" lIns="228589" tIns="228589" rIns="228589" bIns="228589">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77" name="Text Placeholder 76"/>
          <p:cNvSpPr>
            <a:spLocks noGrp="1"/>
          </p:cNvSpPr>
          <p:nvPr>
            <p:ph type="body" sz="quarter" idx="150" hasCustomPrompt="1"/>
          </p:nvPr>
        </p:nvSpPr>
        <p:spPr>
          <a:xfrm>
            <a:off x="5829300" y="4702646"/>
            <a:ext cx="32232600" cy="1280160"/>
          </a:xfrm>
          <a:prstGeom prst="rect">
            <a:avLst/>
          </a:prstGeom>
        </p:spPr>
        <p:txBody>
          <a:bodyPr>
            <a:normAutofit/>
          </a:bodyPr>
          <a:lstStyle>
            <a:lvl1pPr marL="0" indent="0" algn="ctr">
              <a:buFontTx/>
              <a:buNone/>
              <a:defRPr sz="60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affiliations</a:t>
            </a:r>
            <a:endParaRPr lang="en-US" dirty="0"/>
          </a:p>
        </p:txBody>
      </p:sp>
      <p:sp>
        <p:nvSpPr>
          <p:cNvPr id="78" name="Text Placeholder 76"/>
          <p:cNvSpPr>
            <a:spLocks noGrp="1"/>
          </p:cNvSpPr>
          <p:nvPr>
            <p:ph type="body" sz="quarter" idx="151" hasCustomPrompt="1"/>
          </p:nvPr>
        </p:nvSpPr>
        <p:spPr>
          <a:xfrm>
            <a:off x="5829300" y="2850986"/>
            <a:ext cx="32232600" cy="1851660"/>
          </a:xfrm>
          <a:prstGeom prst="rect">
            <a:avLst/>
          </a:prstGeom>
        </p:spPr>
        <p:txBody>
          <a:bodyPr anchor="t" anchorCtr="1">
            <a:normAutofit/>
          </a:bodyPr>
          <a:lstStyle>
            <a:lvl1pPr marL="0" indent="0" algn="ctr">
              <a:buFontTx/>
              <a:buNone/>
              <a:defRPr sz="88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79" name="Text Placeholder 76"/>
          <p:cNvSpPr>
            <a:spLocks noGrp="1"/>
          </p:cNvSpPr>
          <p:nvPr>
            <p:ph type="body" sz="quarter" idx="153" hasCustomPrompt="1"/>
          </p:nvPr>
        </p:nvSpPr>
        <p:spPr>
          <a:xfrm>
            <a:off x="5829300" y="584363"/>
            <a:ext cx="32232600" cy="2266623"/>
          </a:xfrm>
          <a:prstGeom prst="rect">
            <a:avLst/>
          </a:prstGeom>
        </p:spPr>
        <p:txBody>
          <a:bodyPr anchor="t" anchorCtr="1">
            <a:normAutofit/>
          </a:bodyPr>
          <a:lstStyle>
            <a:lvl1pPr marL="0" indent="0" algn="ctr">
              <a:buFontTx/>
              <a:buNone/>
              <a:defRPr sz="11500" b="1">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title</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904189" y="7834424"/>
            <a:ext cx="10056813" cy="892530"/>
          </a:xfrm>
          <a:prstGeom prst="rect">
            <a:avLst/>
          </a:prstGeom>
        </p:spPr>
        <p:txBody>
          <a:bodyPr wrap="square" lIns="228589" tIns="228589" rIns="228589" bIns="228589">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6" name="Text Placeholder 5"/>
          <p:cNvSpPr>
            <a:spLocks noGrp="1"/>
          </p:cNvSpPr>
          <p:nvPr>
            <p:ph type="body" sz="quarter" idx="11" hasCustomPrompt="1"/>
          </p:nvPr>
        </p:nvSpPr>
        <p:spPr>
          <a:xfrm>
            <a:off x="922342" y="7020986"/>
            <a:ext cx="10048875" cy="800211"/>
          </a:xfrm>
          <a:prstGeom prst="rect">
            <a:avLst/>
          </a:prstGeom>
          <a:noFill/>
        </p:spPr>
        <p:txBody>
          <a:bodyPr lIns="91436" tIns="91436" rIns="91436" bIns="91436" anchor="ctr" anchorCtr="0">
            <a:spAutoFit/>
          </a:bodyPr>
          <a:lstStyle>
            <a:lvl1pPr marL="0" indent="0" algn="ctr">
              <a:buNone/>
              <a:defRPr sz="4000" b="1" u="sng" baseline="0">
                <a:solidFill>
                  <a:schemeClr val="accent5">
                    <a:lumMod val="50000"/>
                  </a:schemeClr>
                </a:solidFill>
              </a:defRPr>
            </a:lvl1pPr>
          </a:lstStyle>
          <a:p>
            <a:pPr lvl="0"/>
            <a:r>
              <a:rPr lang="en-US" dirty="0" smtClean="0"/>
              <a:t>(click to add) INTRODUCTION or ABSTRACT</a:t>
            </a:r>
            <a:endParaRPr lang="en-US" dirty="0"/>
          </a:p>
        </p:txBody>
      </p:sp>
      <p:sp>
        <p:nvSpPr>
          <p:cNvPr id="19" name="Text Placeholder 3"/>
          <p:cNvSpPr>
            <a:spLocks noGrp="1"/>
          </p:cNvSpPr>
          <p:nvPr>
            <p:ph type="body" sz="quarter" idx="19" hasCustomPrompt="1"/>
          </p:nvPr>
        </p:nvSpPr>
        <p:spPr>
          <a:xfrm>
            <a:off x="902598" y="19720644"/>
            <a:ext cx="10058400" cy="892530"/>
          </a:xfrm>
          <a:prstGeom prst="rect">
            <a:avLst/>
          </a:prstGeom>
        </p:spPr>
        <p:txBody>
          <a:bodyPr wrap="square" lIns="228589" tIns="228589" rIns="228589" bIns="228589">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20" name="Text Placeholder 5"/>
          <p:cNvSpPr>
            <a:spLocks noGrp="1"/>
          </p:cNvSpPr>
          <p:nvPr>
            <p:ph type="body" sz="quarter" idx="20" hasCustomPrompt="1"/>
          </p:nvPr>
        </p:nvSpPr>
        <p:spPr>
          <a:xfrm>
            <a:off x="922339" y="18950018"/>
            <a:ext cx="10050462" cy="800211"/>
          </a:xfrm>
          <a:prstGeom prst="rect">
            <a:avLst/>
          </a:prstGeom>
          <a:noFill/>
        </p:spPr>
        <p:txBody>
          <a:bodyPr wrap="square" lIns="91436" tIns="91436" rIns="91436" bIns="91436" anchor="ctr" anchorCtr="0">
            <a:spAutoFit/>
          </a:bodyPr>
          <a:lstStyle>
            <a:lvl1pPr marL="0" indent="0" algn="ctr">
              <a:buNone/>
              <a:defRPr sz="4000" b="1" u="sng" baseline="0">
                <a:solidFill>
                  <a:schemeClr val="accent5">
                    <a:lumMod val="50000"/>
                  </a:schemeClr>
                </a:solidFill>
              </a:defRPr>
            </a:lvl1pPr>
          </a:lstStyle>
          <a:p>
            <a:pPr lvl="0"/>
            <a:r>
              <a:rPr lang="en-US" dirty="0" smtClean="0"/>
              <a:t>(click to add)  OBJECTIVES</a:t>
            </a:r>
            <a:endParaRPr lang="en-US" dirty="0"/>
          </a:p>
        </p:txBody>
      </p:sp>
      <p:sp>
        <p:nvSpPr>
          <p:cNvPr id="21" name="Text Placeholder 3"/>
          <p:cNvSpPr>
            <a:spLocks noGrp="1"/>
          </p:cNvSpPr>
          <p:nvPr>
            <p:ph type="body" sz="quarter" idx="21" hasCustomPrompt="1"/>
          </p:nvPr>
        </p:nvSpPr>
        <p:spPr>
          <a:xfrm>
            <a:off x="11587163" y="7823840"/>
            <a:ext cx="20720048" cy="892530"/>
          </a:xfrm>
          <a:prstGeom prst="rect">
            <a:avLst/>
          </a:prstGeom>
        </p:spPr>
        <p:txBody>
          <a:bodyPr wrap="square" lIns="228589" tIns="228589" rIns="228589" bIns="228589">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22" name="Text Placeholder 5"/>
          <p:cNvSpPr>
            <a:spLocks noGrp="1"/>
          </p:cNvSpPr>
          <p:nvPr>
            <p:ph type="body" sz="quarter" idx="22" hasCustomPrompt="1"/>
          </p:nvPr>
        </p:nvSpPr>
        <p:spPr>
          <a:xfrm>
            <a:off x="11587164" y="7020986"/>
            <a:ext cx="20720050" cy="800211"/>
          </a:xfrm>
          <a:prstGeom prst="rect">
            <a:avLst/>
          </a:prstGeom>
          <a:noFill/>
        </p:spPr>
        <p:txBody>
          <a:bodyPr wrap="square" lIns="91436" tIns="91436" rIns="91436" bIns="91436" anchor="ctr" anchorCtr="0">
            <a:spAutoFit/>
          </a:bodyPr>
          <a:lstStyle>
            <a:lvl1pPr marL="0" indent="0" algn="ctr">
              <a:buNone/>
              <a:tabLst/>
              <a:defRPr sz="4000" b="1" u="sng" baseline="0">
                <a:solidFill>
                  <a:schemeClr val="accent5">
                    <a:lumMod val="50000"/>
                  </a:schemeClr>
                </a:solidFill>
              </a:defRPr>
            </a:lvl1pPr>
          </a:lstStyle>
          <a:p>
            <a:pPr lvl="0"/>
            <a:r>
              <a:rPr lang="en-US" dirty="0" smtClean="0"/>
              <a:t>(header)  MATERIALS &amp; METHODS</a:t>
            </a:r>
            <a:endParaRPr lang="en-US" dirty="0"/>
          </a:p>
        </p:txBody>
      </p:sp>
      <p:sp>
        <p:nvSpPr>
          <p:cNvPr id="23" name="Text Placeholder 3"/>
          <p:cNvSpPr>
            <a:spLocks noGrp="1"/>
          </p:cNvSpPr>
          <p:nvPr>
            <p:ph type="body" sz="quarter" idx="23" hasCustomPrompt="1"/>
          </p:nvPr>
        </p:nvSpPr>
        <p:spPr>
          <a:xfrm>
            <a:off x="11587164" y="28913097"/>
            <a:ext cx="20720050" cy="892530"/>
          </a:xfrm>
          <a:prstGeom prst="rect">
            <a:avLst/>
          </a:prstGeom>
        </p:spPr>
        <p:txBody>
          <a:bodyPr wrap="square" lIns="228589" tIns="228589" rIns="228589" bIns="228589">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24" name="Text Placeholder 5"/>
          <p:cNvSpPr>
            <a:spLocks noGrp="1"/>
          </p:cNvSpPr>
          <p:nvPr>
            <p:ph type="body" sz="quarter" idx="24" hasCustomPrompt="1"/>
          </p:nvPr>
        </p:nvSpPr>
        <p:spPr>
          <a:xfrm>
            <a:off x="11587162" y="28099662"/>
            <a:ext cx="20720050" cy="800211"/>
          </a:xfrm>
          <a:prstGeom prst="rect">
            <a:avLst/>
          </a:prstGeom>
          <a:noFill/>
        </p:spPr>
        <p:txBody>
          <a:bodyPr wrap="square" lIns="91436" tIns="91436" rIns="91436" bIns="91436" anchor="ctr" anchorCtr="0">
            <a:spAutoFit/>
          </a:bodyPr>
          <a:lstStyle>
            <a:lvl1pPr marL="0" indent="0" algn="ctr">
              <a:buNone/>
              <a:defRPr sz="4000" b="1" u="sng" baseline="0">
                <a:solidFill>
                  <a:schemeClr val="accent5">
                    <a:lumMod val="50000"/>
                  </a:schemeClr>
                </a:solidFill>
              </a:defRPr>
            </a:lvl1pPr>
          </a:lstStyle>
          <a:p>
            <a:pPr lvl="0"/>
            <a:r>
              <a:rPr lang="en-US" dirty="0" smtClean="0"/>
              <a:t>(click to add)  RESULTS</a:t>
            </a:r>
            <a:endParaRPr lang="en-US" dirty="0"/>
          </a:p>
        </p:txBody>
      </p:sp>
      <p:sp>
        <p:nvSpPr>
          <p:cNvPr id="25" name="Text Placeholder 5"/>
          <p:cNvSpPr>
            <a:spLocks noGrp="1"/>
          </p:cNvSpPr>
          <p:nvPr>
            <p:ph type="body" sz="quarter" idx="25" hasCustomPrompt="1"/>
          </p:nvPr>
        </p:nvSpPr>
        <p:spPr>
          <a:xfrm>
            <a:off x="32924750" y="7020986"/>
            <a:ext cx="10047018" cy="800211"/>
          </a:xfrm>
          <a:prstGeom prst="rect">
            <a:avLst/>
          </a:prstGeom>
          <a:noFill/>
        </p:spPr>
        <p:txBody>
          <a:bodyPr wrap="square" lIns="91436" tIns="91436" rIns="91436" bIns="91436" anchor="ctr" anchorCtr="0">
            <a:spAutoFit/>
          </a:bodyPr>
          <a:lstStyle>
            <a:lvl1pPr marL="0" indent="0" algn="ctr">
              <a:buNone/>
              <a:defRPr sz="4000" b="1" u="sng" baseline="0">
                <a:solidFill>
                  <a:schemeClr val="accent5">
                    <a:lumMod val="50000"/>
                  </a:schemeClr>
                </a:solidFill>
              </a:defRPr>
            </a:lvl1pPr>
          </a:lstStyle>
          <a:p>
            <a:pPr lvl="0"/>
            <a:r>
              <a:rPr lang="en-US" dirty="0" smtClean="0"/>
              <a:t>(click to add) CONCLUSIONS</a:t>
            </a:r>
            <a:endParaRPr lang="en-US" dirty="0"/>
          </a:p>
        </p:txBody>
      </p:sp>
      <p:sp>
        <p:nvSpPr>
          <p:cNvPr id="26" name="Text Placeholder 3"/>
          <p:cNvSpPr>
            <a:spLocks noGrp="1"/>
          </p:cNvSpPr>
          <p:nvPr>
            <p:ph type="body" sz="quarter" idx="26" hasCustomPrompt="1"/>
          </p:nvPr>
        </p:nvSpPr>
        <p:spPr>
          <a:xfrm>
            <a:off x="32924750" y="7834424"/>
            <a:ext cx="10047018" cy="892530"/>
          </a:xfrm>
          <a:prstGeom prst="rect">
            <a:avLst/>
          </a:prstGeom>
        </p:spPr>
        <p:txBody>
          <a:bodyPr wrap="square" lIns="228589" tIns="228589" rIns="228589" bIns="228589">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27" name="Text Placeholder 5"/>
          <p:cNvSpPr>
            <a:spLocks noGrp="1"/>
          </p:cNvSpPr>
          <p:nvPr>
            <p:ph type="body" sz="quarter" idx="27" hasCustomPrompt="1"/>
          </p:nvPr>
        </p:nvSpPr>
        <p:spPr>
          <a:xfrm>
            <a:off x="32919059" y="19030318"/>
            <a:ext cx="10047018" cy="800211"/>
          </a:xfrm>
          <a:prstGeom prst="rect">
            <a:avLst/>
          </a:prstGeom>
          <a:noFill/>
        </p:spPr>
        <p:txBody>
          <a:bodyPr wrap="square" lIns="91436" tIns="91436" rIns="91436" bIns="91436" anchor="ctr" anchorCtr="0">
            <a:spAutoFit/>
          </a:bodyPr>
          <a:lstStyle>
            <a:lvl1pPr marL="0" indent="0" algn="ctr">
              <a:buNone/>
              <a:defRPr sz="4000" b="1" u="sng" baseline="0">
                <a:solidFill>
                  <a:schemeClr val="accent5">
                    <a:lumMod val="50000"/>
                  </a:schemeClr>
                </a:solidFill>
              </a:defRPr>
            </a:lvl1pPr>
          </a:lstStyle>
          <a:p>
            <a:pPr lvl="0"/>
            <a:r>
              <a:rPr lang="en-US" dirty="0" smtClean="0"/>
              <a:t>(click to add) REFERENCES</a:t>
            </a:r>
            <a:endParaRPr lang="en-US" dirty="0"/>
          </a:p>
        </p:txBody>
      </p:sp>
      <p:sp>
        <p:nvSpPr>
          <p:cNvPr id="28" name="Text Placeholder 3"/>
          <p:cNvSpPr>
            <a:spLocks noGrp="1"/>
          </p:cNvSpPr>
          <p:nvPr>
            <p:ph type="body" sz="quarter" idx="28" hasCustomPrompt="1"/>
          </p:nvPr>
        </p:nvSpPr>
        <p:spPr>
          <a:xfrm>
            <a:off x="32983489" y="19843753"/>
            <a:ext cx="9974098" cy="892530"/>
          </a:xfrm>
          <a:prstGeom prst="rect">
            <a:avLst/>
          </a:prstGeom>
        </p:spPr>
        <p:txBody>
          <a:bodyPr wrap="square" lIns="228589" tIns="228589" rIns="228589" bIns="228589">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29" name="Text Placeholder 5"/>
          <p:cNvSpPr>
            <a:spLocks noGrp="1"/>
          </p:cNvSpPr>
          <p:nvPr>
            <p:ph type="body" sz="quarter" idx="29" hasCustomPrompt="1"/>
          </p:nvPr>
        </p:nvSpPr>
        <p:spPr>
          <a:xfrm>
            <a:off x="32924750" y="34226502"/>
            <a:ext cx="10047018" cy="1415764"/>
          </a:xfrm>
          <a:prstGeom prst="rect">
            <a:avLst/>
          </a:prstGeom>
          <a:noFill/>
        </p:spPr>
        <p:txBody>
          <a:bodyPr wrap="square" lIns="91436" tIns="91436" rIns="91436" bIns="91436" anchor="ctr" anchorCtr="0">
            <a:spAutoFit/>
          </a:bodyPr>
          <a:lstStyle>
            <a:lvl1pPr marL="0" indent="0" algn="ctr">
              <a:buNone/>
              <a:defRPr sz="4000" b="1" u="sng" baseline="0">
                <a:solidFill>
                  <a:schemeClr val="accent5">
                    <a:lumMod val="50000"/>
                  </a:schemeClr>
                </a:solidFill>
              </a:defRPr>
            </a:lvl1pPr>
          </a:lstStyle>
          <a:p>
            <a:pPr lvl="0"/>
            <a:r>
              <a:rPr lang="en-US" dirty="0" smtClean="0"/>
              <a:t>(click to add)  ACKNOWLEDGEMENTS or CONTACT</a:t>
            </a:r>
            <a:endParaRPr lang="en-US" dirty="0"/>
          </a:p>
        </p:txBody>
      </p:sp>
      <p:sp>
        <p:nvSpPr>
          <p:cNvPr id="30" name="Text Placeholder 3"/>
          <p:cNvSpPr>
            <a:spLocks noGrp="1"/>
          </p:cNvSpPr>
          <p:nvPr>
            <p:ph type="body" sz="quarter" idx="30" hasCustomPrompt="1"/>
          </p:nvPr>
        </p:nvSpPr>
        <p:spPr>
          <a:xfrm>
            <a:off x="32905536" y="35649083"/>
            <a:ext cx="10052050" cy="892530"/>
          </a:xfrm>
          <a:prstGeom prst="rect">
            <a:avLst/>
          </a:prstGeom>
        </p:spPr>
        <p:txBody>
          <a:bodyPr wrap="square" lIns="228589" tIns="228589" rIns="228589" bIns="228589">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90" name="Text Placeholder 76"/>
          <p:cNvSpPr>
            <a:spLocks noGrp="1"/>
          </p:cNvSpPr>
          <p:nvPr>
            <p:ph type="body" sz="quarter" idx="150" hasCustomPrompt="1"/>
          </p:nvPr>
        </p:nvSpPr>
        <p:spPr>
          <a:xfrm>
            <a:off x="5829300" y="4702646"/>
            <a:ext cx="32232600" cy="1280160"/>
          </a:xfrm>
          <a:prstGeom prst="rect">
            <a:avLst/>
          </a:prstGeom>
        </p:spPr>
        <p:txBody>
          <a:bodyPr>
            <a:normAutofit/>
          </a:bodyPr>
          <a:lstStyle>
            <a:lvl1pPr marL="0" indent="0" algn="ctr">
              <a:buFontTx/>
              <a:buNone/>
              <a:defRPr sz="60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affiliations</a:t>
            </a:r>
            <a:endParaRPr lang="en-US" dirty="0"/>
          </a:p>
        </p:txBody>
      </p:sp>
      <p:sp>
        <p:nvSpPr>
          <p:cNvPr id="91" name="Text Placeholder 76"/>
          <p:cNvSpPr>
            <a:spLocks noGrp="1"/>
          </p:cNvSpPr>
          <p:nvPr>
            <p:ph type="body" sz="quarter" idx="151" hasCustomPrompt="1"/>
          </p:nvPr>
        </p:nvSpPr>
        <p:spPr>
          <a:xfrm>
            <a:off x="5829300" y="2850986"/>
            <a:ext cx="32232600" cy="1851660"/>
          </a:xfrm>
          <a:prstGeom prst="rect">
            <a:avLst/>
          </a:prstGeom>
        </p:spPr>
        <p:txBody>
          <a:bodyPr anchor="t" anchorCtr="1">
            <a:normAutofit/>
          </a:bodyPr>
          <a:lstStyle>
            <a:lvl1pPr marL="0" indent="0" algn="ctr">
              <a:buFontTx/>
              <a:buNone/>
              <a:defRPr sz="88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92" name="Text Placeholder 76"/>
          <p:cNvSpPr>
            <a:spLocks noGrp="1"/>
          </p:cNvSpPr>
          <p:nvPr>
            <p:ph type="body" sz="quarter" idx="178" hasCustomPrompt="1"/>
          </p:nvPr>
        </p:nvSpPr>
        <p:spPr>
          <a:xfrm>
            <a:off x="5829300" y="584363"/>
            <a:ext cx="32232600" cy="2266623"/>
          </a:xfrm>
          <a:prstGeom prst="rect">
            <a:avLst/>
          </a:prstGeom>
        </p:spPr>
        <p:txBody>
          <a:bodyPr anchor="t" anchorCtr="1">
            <a:normAutofit/>
          </a:bodyPr>
          <a:lstStyle>
            <a:lvl1pPr marL="0" indent="0" algn="ctr">
              <a:buFontTx/>
              <a:buNone/>
              <a:defRPr sz="11500" b="1">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title</a:t>
            </a:r>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3.wmf"/><Relationship Id="rId18" Type="http://schemas.openxmlformats.org/officeDocument/2006/relationships/image" Target="../media/image10.jpeg"/><Relationship Id="rId3" Type="http://schemas.openxmlformats.org/officeDocument/2006/relationships/vmlDrawing" Target="../drawings/vmlDrawing1.vml"/><Relationship Id="rId7" Type="http://schemas.openxmlformats.org/officeDocument/2006/relationships/image" Target="../media/image8.png"/><Relationship Id="rId12" Type="http://schemas.openxmlformats.org/officeDocument/2006/relationships/oleObject" Target="../embeddings/oleObject3.bin"/><Relationship Id="rId17"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1.xml"/><Relationship Id="rId16" Type="http://schemas.openxmlformats.org/officeDocument/2006/relationships/image" Target="../media/image4.wmf"/><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oleObject" Target="../embeddings/oleObject4.bin"/><Relationship Id="rId10" Type="http://schemas.openxmlformats.org/officeDocument/2006/relationships/oleObject" Target="../embeddings/oleObject2.bin"/><Relationship Id="rId4" Type="http://schemas.openxmlformats.org/officeDocument/2006/relationships/image" Target="../media/image5.png"/><Relationship Id="rId9" Type="http://schemas.openxmlformats.org/officeDocument/2006/relationships/image" Target="../media/image1.wmf"/><Relationship Id="rId14" Type="http://schemas.openxmlformats.org/officeDocument/2006/relationships/image" Target="../media/image9.png"/></Relationships>
</file>

<file path=ppt/slideMasters/_rels/slideMaster2.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3.wmf"/><Relationship Id="rId18" Type="http://schemas.openxmlformats.org/officeDocument/2006/relationships/image" Target="../media/image10.jpeg"/><Relationship Id="rId3" Type="http://schemas.openxmlformats.org/officeDocument/2006/relationships/vmlDrawing" Target="../drawings/vmlDrawing2.vml"/><Relationship Id="rId7" Type="http://schemas.openxmlformats.org/officeDocument/2006/relationships/image" Target="../media/image8.png"/><Relationship Id="rId12" Type="http://schemas.openxmlformats.org/officeDocument/2006/relationships/oleObject" Target="../embeddings/oleObject7.bin"/><Relationship Id="rId17"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2.xml"/><Relationship Id="rId16" Type="http://schemas.openxmlformats.org/officeDocument/2006/relationships/image" Target="../media/image4.wmf"/><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oleObject" Target="../embeddings/oleObject8.bin"/><Relationship Id="rId10" Type="http://schemas.openxmlformats.org/officeDocument/2006/relationships/oleObject" Target="../embeddings/oleObject6.bin"/><Relationship Id="rId4" Type="http://schemas.openxmlformats.org/officeDocument/2006/relationships/image" Target="../media/image5.png"/><Relationship Id="rId9" Type="http://schemas.openxmlformats.org/officeDocument/2006/relationships/image" Target="../media/image1.wmf"/><Relationship Id="rId14"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image" Target="../media/image3.wmf"/><Relationship Id="rId18" Type="http://schemas.openxmlformats.org/officeDocument/2006/relationships/image" Target="../media/image10.jpeg"/><Relationship Id="rId3" Type="http://schemas.openxmlformats.org/officeDocument/2006/relationships/vmlDrawing" Target="../drawings/vmlDrawing3.vml"/><Relationship Id="rId7" Type="http://schemas.openxmlformats.org/officeDocument/2006/relationships/image" Target="../media/image8.png"/><Relationship Id="rId12" Type="http://schemas.openxmlformats.org/officeDocument/2006/relationships/oleObject" Target="../embeddings/oleObject11.bin"/><Relationship Id="rId17"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3.xml"/><Relationship Id="rId16" Type="http://schemas.openxmlformats.org/officeDocument/2006/relationships/image" Target="../media/image4.wmf"/><Relationship Id="rId1" Type="http://schemas.openxmlformats.org/officeDocument/2006/relationships/slideLayout" Target="../slideLayouts/slideLayout3.xml"/><Relationship Id="rId6" Type="http://schemas.openxmlformats.org/officeDocument/2006/relationships/image" Target="../media/image7.pn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oleObject" Target="../embeddings/oleObject12.bin"/><Relationship Id="rId10" Type="http://schemas.openxmlformats.org/officeDocument/2006/relationships/oleObject" Target="../embeddings/oleObject10.bin"/><Relationship Id="rId4" Type="http://schemas.openxmlformats.org/officeDocument/2006/relationships/image" Target="../media/image5.png"/><Relationship Id="rId9" Type="http://schemas.openxmlformats.org/officeDocument/2006/relationships/image" Target="../media/image1.wmf"/><Relationship Id="rId1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43891200" cy="6400800"/>
          </a:xfrm>
          <a:prstGeom prst="rect">
            <a:avLst/>
          </a:prstGeom>
          <a:solidFill>
            <a:schemeClr val="accent5">
              <a:lumMod val="75000"/>
            </a:schemeClr>
          </a:solidFill>
          <a:ln w="9525">
            <a:solidFill>
              <a:schemeClr val="tx1"/>
            </a:solidFill>
            <a:miter lim="800000"/>
            <a:headEnd/>
            <a:tailEnd/>
          </a:ln>
          <a:effectLst/>
        </p:spPr>
        <p:txBody>
          <a:bodyPr wrap="none" lIns="91436" tIns="45717" rIns="91436" bIns="45717" anchor="ctr"/>
          <a:lstStyle/>
          <a:p>
            <a:pPr>
              <a:defRPr/>
            </a:pPr>
            <a:endParaRPr lang="en-US" dirty="0"/>
          </a:p>
        </p:txBody>
      </p:sp>
      <p:sp>
        <p:nvSpPr>
          <p:cNvPr id="9" name="Rectangle 9"/>
          <p:cNvSpPr>
            <a:spLocks noChangeArrowheads="1"/>
          </p:cNvSpPr>
          <p:nvPr/>
        </p:nvSpPr>
        <p:spPr bwMode="auto">
          <a:xfrm>
            <a:off x="0" y="6407151"/>
            <a:ext cx="43891200" cy="203200"/>
          </a:xfrm>
          <a:prstGeom prst="rect">
            <a:avLst/>
          </a:prstGeom>
          <a:solidFill>
            <a:schemeClr val="accent5">
              <a:lumMod val="50000"/>
            </a:schemeClr>
          </a:solidFill>
          <a:ln w="152400">
            <a:noFill/>
            <a:miter lim="800000"/>
            <a:headEnd/>
            <a:tailEnd/>
          </a:ln>
          <a:effectLst/>
        </p:spPr>
        <p:txBody>
          <a:bodyPr wrap="none" lIns="91436" tIns="45717" rIns="91436" bIns="45717" anchor="ctr"/>
          <a:lstStyle/>
          <a:p>
            <a:pPr>
              <a:defRPr/>
            </a:pPr>
            <a:endParaRPr lang="en-US" dirty="0"/>
          </a:p>
        </p:txBody>
      </p:sp>
      <p:sp>
        <p:nvSpPr>
          <p:cNvPr id="10" name="Text Box 14"/>
          <p:cNvSpPr txBox="1">
            <a:spLocks noChangeArrowheads="1"/>
          </p:cNvSpPr>
          <p:nvPr/>
        </p:nvSpPr>
        <p:spPr bwMode="auto">
          <a:xfrm>
            <a:off x="1966915" y="43031610"/>
            <a:ext cx="2514600" cy="356825"/>
          </a:xfrm>
          <a:prstGeom prst="rect">
            <a:avLst/>
          </a:prstGeom>
          <a:noFill/>
          <a:ln w="9525">
            <a:noFill/>
            <a:miter lim="800000"/>
            <a:headEnd/>
            <a:tailEnd/>
          </a:ln>
          <a:effectLst/>
        </p:spPr>
        <p:txBody>
          <a:bodyPr lIns="91263" tIns="45623" rIns="91263" bIns="45623">
            <a:spAutoFit/>
          </a:bodyPr>
          <a:lstStyle/>
          <a:p>
            <a:pPr eaLnBrk="0" hangingPunct="0">
              <a:lnSpc>
                <a:spcPct val="65000"/>
              </a:lnSpc>
              <a:spcBef>
                <a:spcPct val="50000"/>
              </a:spcBef>
              <a:defRPr/>
            </a:pPr>
            <a:r>
              <a:rPr lang="en-US" sz="700" b="1" dirty="0" smtClean="0">
                <a:solidFill>
                  <a:schemeClr val="bg1">
                    <a:lumMod val="75000"/>
                  </a:schemeClr>
                </a:solidFill>
                <a:latin typeface="Arial" charset="0"/>
              </a:rPr>
              <a:t>RESEARCH POSTER PRESENTATION </a:t>
            </a:r>
            <a:r>
              <a:rPr lang="en-US" sz="700" b="1" dirty="0">
                <a:solidFill>
                  <a:schemeClr val="bg1">
                    <a:lumMod val="75000"/>
                  </a:schemeClr>
                </a:solidFill>
                <a:latin typeface="Arial" charset="0"/>
              </a:rPr>
              <a:t>DESIGN © </a:t>
            </a:r>
            <a:r>
              <a:rPr lang="en-US" sz="700" b="1" dirty="0" smtClean="0">
                <a:solidFill>
                  <a:schemeClr val="bg1">
                    <a:lumMod val="75000"/>
                  </a:schemeClr>
                </a:solidFill>
                <a:latin typeface="Arial" charset="0"/>
              </a:rPr>
              <a:t>2015</a:t>
            </a:r>
            <a:endParaRPr lang="en-US" sz="700" b="1" dirty="0">
              <a:solidFill>
                <a:schemeClr val="bg1">
                  <a:lumMod val="75000"/>
                </a:schemeClr>
              </a:solidFill>
              <a:latin typeface="Arial" charset="0"/>
            </a:endParaRPr>
          </a:p>
          <a:p>
            <a:pPr eaLnBrk="0" hangingPunct="0">
              <a:lnSpc>
                <a:spcPct val="65000"/>
              </a:lnSpc>
              <a:spcBef>
                <a:spcPct val="50000"/>
              </a:spcBef>
              <a:defRPr/>
            </a:pPr>
            <a:r>
              <a:rPr lang="en-US" sz="1100" b="1" dirty="0">
                <a:solidFill>
                  <a:schemeClr val="bg1">
                    <a:lumMod val="75000"/>
                  </a:schemeClr>
                </a:solidFill>
                <a:latin typeface="Arial" charset="0"/>
              </a:rPr>
              <a:t>www.PosterPresentations.com</a:t>
            </a:r>
          </a:p>
        </p:txBody>
      </p:sp>
      <p:sp>
        <p:nvSpPr>
          <p:cNvPr id="16" name="Rectangle 33"/>
          <p:cNvSpPr>
            <a:spLocks noChangeArrowheads="1"/>
          </p:cNvSpPr>
          <p:nvPr/>
        </p:nvSpPr>
        <p:spPr bwMode="auto">
          <a:xfrm>
            <a:off x="922338" y="7010400"/>
            <a:ext cx="20718462" cy="35661600"/>
          </a:xfrm>
          <a:prstGeom prst="roundRect">
            <a:avLst>
              <a:gd name="adj" fmla="val 4604"/>
            </a:avLst>
          </a:prstGeom>
          <a:gradFill>
            <a:gsLst>
              <a:gs pos="0">
                <a:schemeClr val="accent1">
                  <a:tint val="66000"/>
                  <a:satMod val="160000"/>
                </a:schemeClr>
              </a:gs>
              <a:gs pos="0">
                <a:srgbClr val="CDD2DE"/>
              </a:gs>
              <a:gs pos="100000">
                <a:srgbClr val="F3F5FA"/>
              </a:gs>
            </a:gsLst>
            <a:lin ang="16200000" scaled="1"/>
          </a:gradFill>
          <a:ln w="9525">
            <a:solidFill>
              <a:schemeClr val="tx2"/>
            </a:solidFill>
            <a:miter lim="800000"/>
            <a:headEnd/>
            <a:tailEnd/>
          </a:ln>
          <a:effectLst/>
        </p:spPr>
        <p:txBody>
          <a:bodyPr wrap="none" lIns="91436" tIns="45717" rIns="91436" bIns="45717" anchor="ctr"/>
          <a:lstStyle/>
          <a:p>
            <a:pPr>
              <a:defRPr/>
            </a:pPr>
            <a:endParaRPr lang="en-US" dirty="0"/>
          </a:p>
        </p:txBody>
      </p:sp>
      <p:sp>
        <p:nvSpPr>
          <p:cNvPr id="21" name="Rectangle 33"/>
          <p:cNvSpPr>
            <a:spLocks noChangeArrowheads="1"/>
          </p:cNvSpPr>
          <p:nvPr userDrawn="1"/>
        </p:nvSpPr>
        <p:spPr bwMode="auto">
          <a:xfrm>
            <a:off x="22253576" y="7010400"/>
            <a:ext cx="20718462" cy="35661600"/>
          </a:xfrm>
          <a:prstGeom prst="roundRect">
            <a:avLst>
              <a:gd name="adj" fmla="val 4604"/>
            </a:avLst>
          </a:prstGeom>
          <a:gradFill>
            <a:gsLst>
              <a:gs pos="0">
                <a:schemeClr val="accent1">
                  <a:tint val="66000"/>
                  <a:satMod val="160000"/>
                </a:schemeClr>
              </a:gs>
              <a:gs pos="0">
                <a:srgbClr val="CDD2DE"/>
              </a:gs>
              <a:gs pos="100000">
                <a:srgbClr val="F3F5FA"/>
              </a:gs>
            </a:gsLst>
            <a:lin ang="16200000" scaled="1"/>
          </a:gradFill>
          <a:ln w="9525">
            <a:solidFill>
              <a:schemeClr val="tx2"/>
            </a:solidFill>
            <a:miter lim="800000"/>
            <a:headEnd/>
            <a:tailEnd/>
          </a:ln>
          <a:effectLst/>
        </p:spPr>
        <p:txBody>
          <a:bodyPr wrap="none" lIns="91436" tIns="45717" rIns="91436" bIns="45717" anchor="ctr"/>
          <a:lstStyle/>
          <a:p>
            <a:pPr>
              <a:defRPr/>
            </a:pPr>
            <a:endParaRPr lang="en-US" dirty="0"/>
          </a:p>
        </p:txBody>
      </p:sp>
      <p:grpSp>
        <p:nvGrpSpPr>
          <p:cNvPr id="2" name="Group 1"/>
          <p:cNvGrpSpPr/>
          <p:nvPr userDrawn="1"/>
        </p:nvGrpSpPr>
        <p:grpSpPr>
          <a:xfrm>
            <a:off x="-13978626" y="0"/>
            <a:ext cx="13467502" cy="43891200"/>
            <a:chOff x="-13978626" y="0"/>
            <a:chExt cx="13467502" cy="43891200"/>
          </a:xfrm>
        </p:grpSpPr>
        <p:sp>
          <p:nvSpPr>
            <p:cNvPr id="24" name="Rectangle 23"/>
            <p:cNvSpPr/>
            <p:nvPr/>
          </p:nvSpPr>
          <p:spPr>
            <a:xfrm>
              <a:off x="-13967561" y="0"/>
              <a:ext cx="13456437" cy="438912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4000" b="1" spc="0" dirty="0" smtClean="0">
                  <a:solidFill>
                    <a:srgbClr val="FF0000"/>
                  </a:solidFill>
                  <a:latin typeface="Trebuchet MS" pitchFamily="34" charset="0"/>
                </a:rPr>
                <a:t>(—THIS SIDEBAR DOES NOT PRINT—)</a:t>
              </a:r>
              <a:endParaRPr lang="en-US" sz="4000" b="1" spc="600" dirty="0" smtClean="0">
                <a:solidFill>
                  <a:schemeClr val="bg1"/>
                </a:solidFill>
                <a:latin typeface="Trebuchet MS" pitchFamily="34" charset="0"/>
              </a:endParaRPr>
            </a:p>
            <a:p>
              <a:pPr algn="ctr"/>
              <a:r>
                <a:rPr lang="en-US" sz="4800" b="1" spc="600" dirty="0" smtClean="0">
                  <a:solidFill>
                    <a:schemeClr val="bg1"/>
                  </a:solidFill>
                  <a:latin typeface="Trebuchet MS" pitchFamily="34" charset="0"/>
                </a:rPr>
                <a:t>DESIGN</a:t>
              </a:r>
              <a:r>
                <a:rPr lang="en-US" sz="4800" b="1" spc="600" baseline="0" dirty="0" smtClean="0">
                  <a:solidFill>
                    <a:schemeClr val="bg1"/>
                  </a:solidFill>
                  <a:latin typeface="Trebuchet MS" pitchFamily="34" charset="0"/>
                </a:rPr>
                <a:t> </a:t>
              </a:r>
              <a:r>
                <a:rPr lang="en-US" sz="4800" b="1" spc="600" dirty="0" smtClean="0">
                  <a:solidFill>
                    <a:schemeClr val="bg1"/>
                  </a:solidFill>
                  <a:latin typeface="Trebuchet MS" pitchFamily="34" charset="0"/>
                </a:rPr>
                <a:t>GUIDE</a:t>
              </a:r>
            </a:p>
            <a:p>
              <a:pPr algn="ctr"/>
              <a:endParaRPr lang="en-US" sz="3600" b="1" dirty="0" smtClean="0">
                <a:latin typeface="Trebuchet MS" pitchFamily="34" charset="0"/>
              </a:endParaRPr>
            </a:p>
            <a:p>
              <a:pPr defTabSz="3765639"/>
              <a:r>
                <a:rPr lang="en-US" sz="3600" i="0" dirty="0" smtClean="0">
                  <a:latin typeface="Trebuchet MS" pitchFamily="34" charset="0"/>
                </a:rPr>
                <a:t>This PowerPoint</a:t>
              </a:r>
              <a:r>
                <a:rPr lang="en-US" sz="3600" i="0" baseline="0" dirty="0" smtClean="0">
                  <a:latin typeface="Trebuchet MS" pitchFamily="34" charset="0"/>
                </a:rPr>
                <a:t> </a:t>
              </a:r>
              <a:r>
                <a:rPr lang="en-US" sz="3600" i="0" dirty="0" smtClean="0">
                  <a:latin typeface="Trebuchet MS" pitchFamily="34" charset="0"/>
                </a:rPr>
                <a:t>2007 template produces</a:t>
              </a:r>
              <a:r>
                <a:rPr lang="en-US" sz="3600" i="0" baseline="0" dirty="0" smtClean="0">
                  <a:latin typeface="Trebuchet MS" pitchFamily="34" charset="0"/>
                </a:rPr>
                <a:t> </a:t>
              </a:r>
              <a:r>
                <a:rPr lang="en-US" sz="3600" i="0" dirty="0" smtClean="0">
                  <a:latin typeface="Trebuchet MS" pitchFamily="34" charset="0"/>
                </a:rPr>
                <a:t>a 48”x48” presentation poster. </a:t>
              </a:r>
              <a:r>
                <a:rPr lang="en-US" sz="3600" dirty="0" smtClean="0">
                  <a:latin typeface="Trebuchet MS" pitchFamily="34" charset="0"/>
                </a:rPr>
                <a:t>You</a:t>
              </a:r>
              <a:r>
                <a:rPr lang="en-US" sz="3600" baseline="0" dirty="0" smtClean="0">
                  <a:latin typeface="Trebuchet MS" pitchFamily="34" charset="0"/>
                </a:rPr>
                <a:t> can u</a:t>
              </a:r>
              <a:r>
                <a:rPr lang="en-US" sz="3600" dirty="0" smtClean="0">
                  <a:latin typeface="Trebuchet MS" pitchFamily="34" charset="0"/>
                </a:rPr>
                <a:t>se</a:t>
              </a:r>
              <a:r>
                <a:rPr lang="en-US" sz="3600" baseline="0" dirty="0" smtClean="0">
                  <a:latin typeface="Trebuchet MS" pitchFamily="34" charset="0"/>
                </a:rPr>
                <a:t> it to create your research poster and </a:t>
              </a:r>
              <a:r>
                <a:rPr lang="en-US" sz="3600" dirty="0" smtClean="0">
                  <a:latin typeface="Trebuchet MS" pitchFamily="34" charset="0"/>
                </a:rPr>
                <a:t>save valuable time placing titles, subtitles,</a:t>
              </a:r>
              <a:r>
                <a:rPr lang="en-US" sz="3600" baseline="0" dirty="0" smtClean="0">
                  <a:latin typeface="Trebuchet MS" pitchFamily="34" charset="0"/>
                </a:rPr>
                <a:t> text, and graphics</a:t>
              </a:r>
              <a:r>
                <a:rPr lang="en-US" sz="3600" dirty="0" smtClean="0">
                  <a:latin typeface="Trebuchet MS" pitchFamily="34" charset="0"/>
                </a:rPr>
                <a:t>. </a:t>
              </a:r>
            </a:p>
            <a:p>
              <a:pPr defTabSz="3765639"/>
              <a:endParaRPr lang="en-US" sz="3600" dirty="0" smtClean="0">
                <a:latin typeface="Trebuchet MS" pitchFamily="34" charset="0"/>
              </a:endParaRPr>
            </a:p>
            <a:p>
              <a:pPr defTabSz="4389219"/>
              <a:r>
                <a:rPr lang="en-US" sz="3600" dirty="0" smtClean="0">
                  <a:latin typeface="Trebuchet MS" pitchFamily="34" charset="0"/>
                </a:rPr>
                <a:t>We provide a series of online tutorials that will guide you through the poster design process and answer your poster production questions. To view our template tutorials, go online to </a:t>
              </a:r>
              <a:r>
                <a:rPr lang="en-US" sz="3600" b="1" dirty="0" smtClean="0">
                  <a:solidFill>
                    <a:srgbClr val="FFC000"/>
                  </a:solidFill>
                  <a:latin typeface="Trebuchet MS" pitchFamily="34" charset="0"/>
                </a:rPr>
                <a:t>PosterPresentations.com</a:t>
              </a:r>
              <a:r>
                <a:rPr lang="en-US" sz="3600" b="1" dirty="0" smtClean="0">
                  <a:solidFill>
                    <a:schemeClr val="bg1"/>
                  </a:solidFill>
                  <a:latin typeface="Trebuchet MS" pitchFamily="34" charset="0"/>
                </a:rPr>
                <a:t> </a:t>
              </a:r>
              <a:r>
                <a:rPr lang="en-US" sz="3600" dirty="0" smtClean="0">
                  <a:solidFill>
                    <a:schemeClr val="bg1"/>
                  </a:solidFill>
                  <a:latin typeface="Trebuchet MS" pitchFamily="34" charset="0"/>
                </a:rPr>
                <a:t>and click on HELP DESK.</a:t>
              </a:r>
            </a:p>
            <a:p>
              <a:pPr defTabSz="4389219"/>
              <a:endParaRPr lang="en-US" sz="3600" dirty="0" smtClean="0">
                <a:latin typeface="Trebuchet MS" pitchFamily="34" charset="0"/>
              </a:endParaRPr>
            </a:p>
            <a:p>
              <a:pPr defTabSz="4389219"/>
              <a:r>
                <a:rPr lang="en-US" sz="3600" dirty="0" smtClean="0">
                  <a:solidFill>
                    <a:schemeClr val="bg1"/>
                  </a:solidFill>
                  <a:latin typeface="Trebuchet MS" pitchFamily="34" charset="0"/>
                </a:rPr>
                <a:t>When</a:t>
              </a:r>
              <a:r>
                <a:rPr lang="en-US" sz="3600" baseline="0" dirty="0" smtClean="0">
                  <a:solidFill>
                    <a:schemeClr val="bg1"/>
                  </a:solidFill>
                  <a:latin typeface="Trebuchet MS" pitchFamily="34" charset="0"/>
                </a:rPr>
                <a:t> you are ready to print your poster</a:t>
              </a:r>
              <a:r>
                <a:rPr lang="en-US" sz="3600" dirty="0" smtClean="0">
                  <a:solidFill>
                    <a:schemeClr val="bg1"/>
                  </a:solidFill>
                  <a:latin typeface="Trebuchet MS" pitchFamily="34" charset="0"/>
                </a:rPr>
                <a:t>,</a:t>
              </a:r>
              <a:r>
                <a:rPr lang="en-US" sz="3600" baseline="0" dirty="0" smtClean="0">
                  <a:solidFill>
                    <a:schemeClr val="bg1"/>
                  </a:solidFill>
                  <a:latin typeface="Trebuchet MS" pitchFamily="34" charset="0"/>
                </a:rPr>
                <a:t> go online to </a:t>
              </a:r>
              <a:r>
                <a:rPr lang="en-US" sz="3600" b="0" dirty="0" smtClean="0">
                  <a:solidFill>
                    <a:schemeClr val="bg1"/>
                  </a:solidFill>
                  <a:latin typeface="Trebuchet MS" pitchFamily="34" charset="0"/>
                </a:rPr>
                <a:t>PosterPresentations.com</a:t>
              </a:r>
              <a:r>
                <a:rPr lang="en-US" sz="3600" dirty="0" smtClean="0">
                  <a:solidFill>
                    <a:schemeClr val="bg1"/>
                  </a:solidFill>
                  <a:latin typeface="Trebuchet MS" pitchFamily="34" charset="0"/>
                </a:rPr>
                <a:t/>
              </a:r>
              <a:br>
                <a:rPr lang="en-US" sz="3600" dirty="0" smtClean="0">
                  <a:solidFill>
                    <a:schemeClr val="bg1"/>
                  </a:solidFill>
                  <a:latin typeface="Trebuchet MS" pitchFamily="34" charset="0"/>
                </a:rPr>
              </a:br>
              <a:endParaRPr lang="en-US" sz="3600" dirty="0" smtClean="0">
                <a:solidFill>
                  <a:schemeClr val="bg1"/>
                </a:solidFill>
                <a:latin typeface="Trebuchet MS" pitchFamily="34" charset="0"/>
              </a:endParaRPr>
            </a:p>
            <a:p>
              <a:pPr algn="l" defTabSz="3765639"/>
              <a:r>
                <a:rPr lang="en-US" sz="3600" b="0" dirty="0" smtClean="0">
                  <a:solidFill>
                    <a:schemeClr val="bg1"/>
                  </a:solidFill>
                  <a:latin typeface="Trebuchet MS" pitchFamily="34" charset="0"/>
                </a:rPr>
                <a:t>Need</a:t>
              </a:r>
              <a:r>
                <a:rPr lang="en-US" sz="3600" b="0" baseline="0" dirty="0" smtClean="0">
                  <a:solidFill>
                    <a:schemeClr val="bg1"/>
                  </a:solidFill>
                  <a:latin typeface="Trebuchet MS" pitchFamily="34" charset="0"/>
                </a:rPr>
                <a:t> assistance? Call us at </a:t>
              </a:r>
              <a:r>
                <a:rPr lang="en-US" sz="3600" b="0" dirty="0" smtClean="0">
                  <a:solidFill>
                    <a:srgbClr val="FFC000"/>
                  </a:solidFill>
                  <a:latin typeface="Trebuchet MS" pitchFamily="34" charset="0"/>
                </a:rPr>
                <a:t>1.510.649.3001</a:t>
              </a:r>
            </a:p>
            <a:p>
              <a:pPr algn="l" defTabSz="3765639"/>
              <a:endParaRPr lang="en-US" sz="4400" b="1" dirty="0" smtClean="0">
                <a:solidFill>
                  <a:srgbClr val="FFFF00"/>
                </a:solidFill>
                <a:latin typeface="Trebuchet MS" pitchFamily="34" charset="0"/>
              </a:endParaRPr>
            </a:p>
            <a:p>
              <a:pPr algn="ctr"/>
              <a:endParaRPr lang="en-US" sz="3200" b="1" dirty="0" smtClean="0">
                <a:solidFill>
                  <a:schemeClr val="bg1"/>
                </a:solidFill>
                <a:latin typeface="Trebuchet MS" pitchFamily="34" charset="0"/>
              </a:endParaRPr>
            </a:p>
            <a:p>
              <a:pPr algn="ctr"/>
              <a:r>
                <a:rPr lang="en-US" sz="4800" b="1" spc="600" dirty="0" smtClean="0">
                  <a:solidFill>
                    <a:schemeClr val="bg1"/>
                  </a:solidFill>
                  <a:latin typeface="Trebuchet MS" pitchFamily="34" charset="0"/>
                </a:rPr>
                <a:t>QUICK START</a:t>
              </a:r>
            </a:p>
            <a:p>
              <a:pPr algn="ctr"/>
              <a:endParaRPr lang="en-US" sz="4000" b="1" baseline="0" dirty="0" smtClean="0">
                <a:solidFill>
                  <a:schemeClr val="bg1"/>
                </a:solidFill>
                <a:latin typeface="Trebuchet MS" pitchFamily="34" charset="0"/>
              </a:endParaRPr>
            </a:p>
            <a:p>
              <a:pPr algn="ctr"/>
              <a:r>
                <a:rPr lang="en-US" sz="4000" b="1" baseline="0" dirty="0" smtClean="0">
                  <a:solidFill>
                    <a:srgbClr val="FFC000"/>
                  </a:solidFill>
                  <a:latin typeface="Trebuchet MS" pitchFamily="34" charset="0"/>
                </a:rPr>
                <a:t>Zoom in and out</a:t>
              </a:r>
            </a:p>
            <a:p>
              <a:pPr marL="2357438" indent="-15875" algn="l" defTabSz="850900"/>
              <a:r>
                <a:rPr lang="en-US" sz="3200" b="0" baseline="0" dirty="0" smtClean="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3600" b="0" baseline="0" dirty="0" smtClean="0">
                <a:solidFill>
                  <a:schemeClr val="bg1"/>
                </a:solidFill>
                <a:latin typeface="Trebuchet MS" pitchFamily="34" charset="0"/>
              </a:endParaRPr>
            </a:p>
            <a:p>
              <a:pPr algn="ctr"/>
              <a:r>
                <a:rPr lang="en-US" sz="4000" b="1" baseline="0" dirty="0" smtClean="0">
                  <a:solidFill>
                    <a:srgbClr val="FFC000"/>
                  </a:solidFill>
                  <a:latin typeface="Trebuchet MS" pitchFamily="34" charset="0"/>
                </a:rPr>
                <a:t>Title, Authors, and Affiliations</a:t>
              </a:r>
            </a:p>
            <a:p>
              <a:pPr algn="l"/>
              <a:r>
                <a:rPr lang="en-US" sz="3200" b="0" baseline="0" dirty="0" smtClean="0">
                  <a:solidFill>
                    <a:schemeClr val="bg1">
                      <a:lumMod val="75000"/>
                    </a:schemeClr>
                  </a:solidFill>
                  <a:latin typeface="Trebuchet MS" pitchFamily="34" charset="0"/>
                </a:rPr>
                <a:t>Start designing your poster by adding the title, the names of the authors, and the affiliated institutions. </a:t>
              </a:r>
              <a:r>
                <a:rPr lang="en-US" sz="3200" b="0" spc="0" baseline="0" dirty="0" smtClean="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3200" b="0" spc="0" baseline="0" dirty="0" smtClean="0">
                <a:solidFill>
                  <a:schemeClr val="bg1">
                    <a:lumMod val="75000"/>
                  </a:schemeClr>
                </a:solidFill>
                <a:latin typeface="Trebuchet MS" pitchFamily="34" charset="0"/>
              </a:endParaRPr>
            </a:p>
            <a:p>
              <a:pPr algn="l"/>
              <a:r>
                <a:rPr lang="en-US" sz="3200" b="1" spc="300" baseline="0" dirty="0" smtClean="0">
                  <a:solidFill>
                    <a:srgbClr val="FFC000"/>
                  </a:solidFill>
                  <a:latin typeface="Trebuchet MS" pitchFamily="34" charset="0"/>
                </a:rPr>
                <a:t>TIP</a:t>
              </a:r>
              <a:r>
                <a:rPr lang="en-US" sz="3200" b="1" baseline="0" dirty="0" smtClean="0">
                  <a:solidFill>
                    <a:srgbClr val="FFC000"/>
                  </a:solidFill>
                  <a:latin typeface="Trebuchet MS" pitchFamily="34" charset="0"/>
                </a:rPr>
                <a:t>: </a:t>
              </a:r>
              <a:r>
                <a:rPr lang="en-US" sz="3200" b="0" baseline="0" dirty="0" smtClean="0">
                  <a:solidFill>
                    <a:schemeClr val="bg1">
                      <a:lumMod val="75000"/>
                    </a:schemeClr>
                  </a:solidFill>
                  <a:latin typeface="Trebuchet MS" pitchFamily="34" charset="0"/>
                </a:rPr>
                <a:t>The font size of your title should be bigger than your name(s) and institution name(s).</a:t>
              </a:r>
            </a:p>
            <a:p>
              <a:pPr algn="l"/>
              <a:endParaRPr lang="en-US" sz="3200" b="0" baseline="0" dirty="0" smtClean="0">
                <a:solidFill>
                  <a:schemeClr val="bg1">
                    <a:lumMod val="75000"/>
                  </a:schemeClr>
                </a:solidFill>
                <a:latin typeface="Trebuchet MS" pitchFamily="34" charset="0"/>
              </a:endParaRPr>
            </a:p>
            <a:p>
              <a:pPr algn="l"/>
              <a:r>
                <a:rPr lang="en-US" sz="3600" b="1" baseline="0" dirty="0" smtClean="0">
                  <a:solidFill>
                    <a:schemeClr val="bg1"/>
                  </a:solidFill>
                  <a:latin typeface="Trebuchet MS" pitchFamily="34" charset="0"/>
                </a:rPr>
                <a:t/>
              </a:r>
              <a:br>
                <a:rPr lang="en-US" sz="3600" b="1" baseline="0" dirty="0" smtClean="0">
                  <a:solidFill>
                    <a:schemeClr val="bg1"/>
                  </a:solidFill>
                  <a:latin typeface="Trebuchet MS" pitchFamily="34" charset="0"/>
                </a:rPr>
              </a:br>
              <a:endParaRPr lang="en-US" sz="3600" b="1" dirty="0" smtClean="0">
                <a:solidFill>
                  <a:schemeClr val="bg1"/>
                </a:solidFill>
                <a:latin typeface="Trebuchet MS" pitchFamily="34" charset="0"/>
              </a:endParaRPr>
            </a:p>
            <a:p>
              <a:pPr algn="ctr"/>
              <a:endParaRPr lang="en-US" sz="3600" b="1" dirty="0" smtClean="0">
                <a:solidFill>
                  <a:srgbClr val="FFC000"/>
                </a:solidFill>
                <a:latin typeface="Trebuchet MS" pitchFamily="34" charset="0"/>
              </a:endParaRPr>
            </a:p>
            <a:p>
              <a:pPr algn="ctr"/>
              <a:endParaRPr lang="en-US" sz="3600" b="1" dirty="0" smtClean="0">
                <a:solidFill>
                  <a:srgbClr val="FFC000"/>
                </a:solidFill>
                <a:latin typeface="Trebuchet MS" pitchFamily="34" charset="0"/>
              </a:endParaRPr>
            </a:p>
            <a:p>
              <a:pPr algn="ctr"/>
              <a:r>
                <a:rPr lang="en-US" sz="4000" b="1" dirty="0" smtClean="0">
                  <a:solidFill>
                    <a:srgbClr val="FFC000"/>
                  </a:solidFill>
                  <a:latin typeface="Trebuchet MS" pitchFamily="34" charset="0"/>
                </a:rPr>
                <a:t>Adding Logos</a:t>
              </a:r>
              <a:r>
                <a:rPr lang="en-US" sz="4000" b="1" baseline="0" dirty="0" smtClean="0">
                  <a:solidFill>
                    <a:srgbClr val="FFC000"/>
                  </a:solidFill>
                  <a:latin typeface="Trebuchet MS" pitchFamily="34" charset="0"/>
                </a:rPr>
                <a:t> / Seals</a:t>
              </a:r>
            </a:p>
            <a:p>
              <a:pPr algn="l"/>
              <a:r>
                <a:rPr lang="en-US" sz="3200" b="0" baseline="0" dirty="0" smtClean="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3200" b="0" spc="300" baseline="0" dirty="0" smtClean="0">
                <a:solidFill>
                  <a:schemeClr val="bg1">
                    <a:lumMod val="75000"/>
                  </a:schemeClr>
                </a:solidFill>
                <a:latin typeface="Trebuchet MS" pitchFamily="34" charset="0"/>
              </a:endParaRPr>
            </a:p>
            <a:p>
              <a:pPr algn="l"/>
              <a:r>
                <a:rPr lang="en-US" sz="3200" b="1" spc="300" baseline="0" dirty="0" smtClean="0">
                  <a:solidFill>
                    <a:srgbClr val="FFC000"/>
                  </a:solidFill>
                  <a:latin typeface="Trebuchet MS" pitchFamily="34" charset="0"/>
                </a:rPr>
                <a:t>TIP:</a:t>
              </a:r>
              <a:r>
                <a:rPr lang="en-US" sz="3200" b="1" spc="0" baseline="0" dirty="0" smtClean="0">
                  <a:solidFill>
                    <a:srgbClr val="FFC000"/>
                  </a:solidFill>
                  <a:latin typeface="Trebuchet MS" pitchFamily="34" charset="0"/>
                </a:rPr>
                <a:t> </a:t>
              </a:r>
              <a:r>
                <a:rPr lang="en-US" sz="3200" b="0" baseline="0" dirty="0" smtClean="0">
                  <a:solidFill>
                    <a:schemeClr val="bg1">
                      <a:lumMod val="75000"/>
                    </a:schemeClr>
                  </a:solidFill>
                  <a:latin typeface="Trebuchet MS" pitchFamily="34" charset="0"/>
                </a:rPr>
                <a:t>See if your school’s logo is available on our free poster templates page.</a:t>
              </a:r>
            </a:p>
            <a:p>
              <a:pPr algn="l"/>
              <a:endParaRPr lang="en-US" sz="3200" b="0" baseline="0" dirty="0" smtClean="0">
                <a:latin typeface="Trebuchet MS" pitchFamily="34" charset="0"/>
              </a:endParaRPr>
            </a:p>
            <a:p>
              <a:pPr algn="ctr"/>
              <a:r>
                <a:rPr lang="en-US" sz="4000" b="1" baseline="0" dirty="0" smtClean="0">
                  <a:solidFill>
                    <a:srgbClr val="FFC000"/>
                  </a:solidFill>
                  <a:latin typeface="Trebuchet MS" pitchFamily="34" charset="0"/>
                </a:rPr>
                <a:t>Photographs / Graphics</a:t>
              </a:r>
            </a:p>
            <a:p>
              <a:pPr algn="l" defTabSz="977900"/>
              <a:r>
                <a:rPr lang="en-US" sz="3200" b="0" baseline="0" dirty="0" smtClean="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3200" b="0" spc="0" baseline="0" dirty="0" smtClean="0">
                  <a:solidFill>
                    <a:schemeClr val="bg1">
                      <a:lumMod val="75000"/>
                    </a:schemeClr>
                  </a:solidFill>
                  <a:latin typeface="Trebuchet MS" pitchFamily="34" charset="0"/>
                </a:rPr>
                <a:t>disproportionally.</a:t>
              </a:r>
            </a:p>
            <a:p>
              <a:pPr algn="l" defTabSz="977900"/>
              <a:endParaRPr lang="en-US" sz="3200" b="0" baseline="0" dirty="0" smtClean="0">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r>
                <a:rPr lang="en-US" sz="4000" b="1" baseline="0" dirty="0" smtClean="0">
                  <a:solidFill>
                    <a:srgbClr val="FFC000"/>
                  </a:solidFill>
                  <a:latin typeface="Trebuchet MS" pitchFamily="34" charset="0"/>
                </a:rPr>
                <a:t>Image Quality Check</a:t>
              </a:r>
            </a:p>
            <a:p>
              <a:pPr lvl="0" algn="l" defTabSz="977900"/>
              <a:r>
                <a:rPr lang="en-US" sz="3200" b="0" baseline="0" dirty="0" smtClean="0">
                  <a:solidFill>
                    <a:schemeClr val="bg1">
                      <a:lumMod val="75000"/>
                    </a:schemeClr>
                  </a:solidFill>
                  <a:latin typeface="Trebuchet MS" pitchFamily="34" charset="0"/>
                </a:rPr>
                <a:t>Zoom in and look at your images at 100% magnification. If they look good they will print well. If they are blurry or pixelated, you will need to replace it with an image that is at a high-resolution.</a:t>
              </a:r>
              <a:endParaRPr lang="en-US" sz="3600" b="0" dirty="0" smtClean="0">
                <a:latin typeface="Trebuchet MS" pitchFamily="34" charset="0"/>
              </a:endParaRPr>
            </a:p>
          </p:txBody>
        </p:sp>
        <p:cxnSp>
          <p:nvCxnSpPr>
            <p:cNvPr id="25" name="Straight Connector 24"/>
            <p:cNvCxnSpPr/>
            <p:nvPr/>
          </p:nvCxnSpPr>
          <p:spPr>
            <a:xfrm>
              <a:off x="-13978626" y="7495332"/>
              <a:ext cx="13444134" cy="408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userDrawn="1"/>
          </p:nvPicPr>
          <p:blipFill>
            <a:blip r:embed="rId4"/>
            <a:stretch>
              <a:fillRect/>
            </a:stretch>
          </p:blipFill>
          <p:spPr>
            <a:xfrm>
              <a:off x="-13531152" y="13393589"/>
              <a:ext cx="1952703" cy="1469032"/>
            </a:xfrm>
            <a:prstGeom prst="rect">
              <a:avLst/>
            </a:prstGeom>
          </p:spPr>
        </p:pic>
        <p:pic>
          <p:nvPicPr>
            <p:cNvPr id="30" name="Picture 29"/>
            <p:cNvPicPr>
              <a:picLocks noChangeAspect="1"/>
            </p:cNvPicPr>
            <p:nvPr userDrawn="1"/>
          </p:nvPicPr>
          <p:blipFill>
            <a:blip r:embed="rId5"/>
            <a:stretch>
              <a:fillRect/>
            </a:stretch>
          </p:blipFill>
          <p:spPr>
            <a:xfrm>
              <a:off x="-13386522" y="20257821"/>
              <a:ext cx="12206099" cy="1287728"/>
            </a:xfrm>
            <a:prstGeom prst="rect">
              <a:avLst/>
            </a:prstGeom>
          </p:spPr>
        </p:pic>
        <p:grpSp>
          <p:nvGrpSpPr>
            <p:cNvPr id="32" name="Group 31"/>
            <p:cNvGrpSpPr/>
            <p:nvPr userDrawn="1"/>
          </p:nvGrpSpPr>
          <p:grpSpPr>
            <a:xfrm>
              <a:off x="-12090394" y="32335949"/>
              <a:ext cx="9204778" cy="2791162"/>
              <a:chOff x="-4440600" y="12356268"/>
              <a:chExt cx="3470785" cy="1049219"/>
            </a:xfrm>
          </p:grpSpPr>
          <p:grpSp>
            <p:nvGrpSpPr>
              <p:cNvPr id="46" name="Group 45"/>
              <p:cNvGrpSpPr/>
              <p:nvPr userDrawn="1"/>
            </p:nvGrpSpPr>
            <p:grpSpPr>
              <a:xfrm>
                <a:off x="-2753668" y="12400491"/>
                <a:ext cx="624431" cy="880679"/>
                <a:chOff x="-3921471" y="13037088"/>
                <a:chExt cx="779338" cy="1262008"/>
              </a:xfrm>
            </p:grpSpPr>
            <p:pic>
              <p:nvPicPr>
                <p:cNvPr id="52" name="Picture 51"/>
                <p:cNvPicPr>
                  <a:picLocks noChangeAspect="1"/>
                </p:cNvPicPr>
                <p:nvPr userDrawn="1"/>
              </p:nvPicPr>
              <p:blipFill>
                <a:blip r:embed="rId6"/>
                <a:stretch>
                  <a:fillRect/>
                </a:stretch>
              </p:blipFill>
              <p:spPr>
                <a:xfrm>
                  <a:off x="-3910934" y="13037088"/>
                  <a:ext cx="768801" cy="1090857"/>
                </a:xfrm>
                <a:prstGeom prst="rect">
                  <a:avLst/>
                </a:prstGeom>
              </p:spPr>
            </p:pic>
            <p:sp>
              <p:nvSpPr>
                <p:cNvPr id="53" name="TextBox 52"/>
                <p:cNvSpPr txBox="1"/>
                <p:nvPr userDrawn="1"/>
              </p:nvSpPr>
              <p:spPr>
                <a:xfrm>
                  <a:off x="-3921471" y="14033830"/>
                  <a:ext cx="779337" cy="265266"/>
                </a:xfrm>
                <a:prstGeom prst="rect">
                  <a:avLst/>
                </a:prstGeom>
                <a:solidFill>
                  <a:schemeClr val="accent1"/>
                </a:solidFill>
                <a:ln>
                  <a:noFill/>
                </a:ln>
              </p:spPr>
              <p:txBody>
                <a:bodyPr wrap="square" lIns="91440" tIns="91440" rIns="91440" bIns="91440" rtlCol="0">
                  <a:spAutoFit/>
                </a:bodyPr>
                <a:lstStyle/>
                <a:p>
                  <a:pPr algn="ctr"/>
                  <a:r>
                    <a:rPr lang="en-US" sz="2000" b="1" dirty="0" smtClean="0">
                      <a:solidFill>
                        <a:schemeClr val="tx1"/>
                      </a:solidFill>
                    </a:rPr>
                    <a:t>ORIGINAL</a:t>
                  </a:r>
                  <a:endParaRPr lang="en-US" sz="2000" b="1" dirty="0">
                    <a:solidFill>
                      <a:schemeClr val="tx1"/>
                    </a:solidFill>
                  </a:endParaRPr>
                </a:p>
              </p:txBody>
            </p:sp>
          </p:grpSp>
          <p:grpSp>
            <p:nvGrpSpPr>
              <p:cNvPr id="47" name="Group 46"/>
              <p:cNvGrpSpPr/>
              <p:nvPr userDrawn="1"/>
            </p:nvGrpSpPr>
            <p:grpSpPr>
              <a:xfrm>
                <a:off x="-2003333" y="12400493"/>
                <a:ext cx="1033518" cy="876416"/>
                <a:chOff x="-2880749" y="13041046"/>
                <a:chExt cx="1420279" cy="1204388"/>
              </a:xfrm>
            </p:grpSpPr>
            <p:pic>
              <p:nvPicPr>
                <p:cNvPr id="50" name="Picture 49"/>
                <p:cNvPicPr>
                  <a:picLocks noChangeAspect="1"/>
                </p:cNvPicPr>
                <p:nvPr userDrawn="1"/>
              </p:nvPicPr>
              <p:blipFill>
                <a:blip r:embed="rId6"/>
                <a:stretch>
                  <a:fillRect/>
                </a:stretch>
              </p:blipFill>
              <p:spPr>
                <a:xfrm>
                  <a:off x="-2880749" y="13041046"/>
                  <a:ext cx="1420279" cy="1029694"/>
                </a:xfrm>
                <a:prstGeom prst="rect">
                  <a:avLst/>
                </a:prstGeom>
              </p:spPr>
            </p:pic>
            <p:sp>
              <p:nvSpPr>
                <p:cNvPr id="51" name="TextBox 50"/>
                <p:cNvSpPr txBox="1"/>
                <p:nvPr userDrawn="1"/>
              </p:nvSpPr>
              <p:spPr>
                <a:xfrm>
                  <a:off x="-2880749" y="13991048"/>
                  <a:ext cx="1420279" cy="254386"/>
                </a:xfrm>
                <a:prstGeom prst="rect">
                  <a:avLst/>
                </a:prstGeom>
                <a:solidFill>
                  <a:srgbClr val="FF0000"/>
                </a:solidFill>
              </p:spPr>
              <p:txBody>
                <a:bodyPr wrap="square" lIns="457200" tIns="91440" rIns="457200" bIns="91440" rtlCol="0">
                  <a:spAutoFit/>
                </a:bodyPr>
                <a:lstStyle/>
                <a:p>
                  <a:pPr algn="ctr"/>
                  <a:r>
                    <a:rPr lang="en-US" sz="2000" b="1" dirty="0" smtClean="0">
                      <a:solidFill>
                        <a:schemeClr val="bg1"/>
                      </a:solidFill>
                    </a:rPr>
                    <a:t>DISTORTED</a:t>
                  </a:r>
                  <a:endParaRPr lang="en-US" sz="1000" b="1" dirty="0">
                    <a:solidFill>
                      <a:schemeClr val="bg1"/>
                    </a:solidFill>
                  </a:endParaRPr>
                </a:p>
              </p:txBody>
            </p:sp>
          </p:grpSp>
          <p:pic>
            <p:nvPicPr>
              <p:cNvPr id="48" name="Picture 47"/>
              <p:cNvPicPr>
                <a:picLocks noChangeAspect="1"/>
              </p:cNvPicPr>
              <p:nvPr userDrawn="1"/>
            </p:nvPicPr>
            <p:blipFill>
              <a:blip r:embed="rId7"/>
              <a:stretch>
                <a:fillRect/>
              </a:stretch>
            </p:blipFill>
            <p:spPr>
              <a:xfrm>
                <a:off x="-4440600" y="12356268"/>
                <a:ext cx="1098742" cy="847761"/>
              </a:xfrm>
              <a:prstGeom prst="rect">
                <a:avLst/>
              </a:prstGeom>
            </p:spPr>
          </p:pic>
          <p:sp>
            <p:nvSpPr>
              <p:cNvPr id="49" name="TextBox 48"/>
              <p:cNvSpPr txBox="1"/>
              <p:nvPr userDrawn="1"/>
            </p:nvSpPr>
            <p:spPr>
              <a:xfrm>
                <a:off x="-4410773" y="13116248"/>
                <a:ext cx="1035685" cy="289239"/>
              </a:xfrm>
              <a:prstGeom prst="rect">
                <a:avLst/>
              </a:prstGeom>
              <a:noFill/>
            </p:spPr>
            <p:txBody>
              <a:bodyPr wrap="square" lIns="457200" tIns="457200" rIns="457200" bIns="0" rtlCol="0">
                <a:spAutoFit/>
              </a:bodyPr>
              <a:lstStyle/>
              <a:p>
                <a:pPr algn="ctr"/>
                <a:r>
                  <a:rPr lang="en-US" sz="2000" dirty="0" smtClean="0">
                    <a:solidFill>
                      <a:schemeClr val="bg1"/>
                    </a:solidFill>
                  </a:rPr>
                  <a:t>Corner</a:t>
                </a:r>
                <a:r>
                  <a:rPr lang="en-US" sz="2000" baseline="0" dirty="0" smtClean="0">
                    <a:solidFill>
                      <a:schemeClr val="bg1"/>
                    </a:solidFill>
                  </a:rPr>
                  <a:t> handles</a:t>
                </a:r>
                <a:endParaRPr lang="en-US" sz="2000" dirty="0">
                  <a:solidFill>
                    <a:schemeClr val="bg1"/>
                  </a:solidFill>
                </a:endParaRPr>
              </a:p>
            </p:txBody>
          </p:sp>
        </p:grpSp>
        <p:grpSp>
          <p:nvGrpSpPr>
            <p:cNvPr id="37" name="Group 36"/>
            <p:cNvGrpSpPr/>
            <p:nvPr userDrawn="1"/>
          </p:nvGrpSpPr>
          <p:grpSpPr>
            <a:xfrm>
              <a:off x="-12968586" y="38908539"/>
              <a:ext cx="11394793" cy="2998418"/>
              <a:chOff x="-4754996" y="14609970"/>
              <a:chExt cx="4296559" cy="1127128"/>
            </a:xfrm>
          </p:grpSpPr>
          <p:graphicFrame>
            <p:nvGraphicFramePr>
              <p:cNvPr id="38" name="Object 37"/>
              <p:cNvGraphicFramePr>
                <a:graphicFrameLocks noChangeAspect="1"/>
              </p:cNvGraphicFramePr>
              <p:nvPr userDrawn="1">
                <p:extLst>
                  <p:ext uri="{D42A27DB-BD31-4B8C-83A1-F6EECF244321}">
                    <p14:modId xmlns:p14="http://schemas.microsoft.com/office/powerpoint/2010/main" val="3915392555"/>
                  </p:ext>
                </p:extLst>
              </p:nvPr>
            </p:nvGraphicFramePr>
            <p:xfrm>
              <a:off x="-4533347" y="14609976"/>
              <a:ext cx="1828800" cy="1117600"/>
            </p:xfrm>
            <a:graphic>
              <a:graphicData uri="http://schemas.openxmlformats.org/presentationml/2006/ole">
                <mc:AlternateContent xmlns:mc="http://schemas.openxmlformats.org/markup-compatibility/2006">
                  <mc:Choice xmlns:v="urn:schemas-microsoft-com:vml" Requires="v">
                    <p:oleObj spid="_x0000_s1062"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533347" y="14609976"/>
                            <a:ext cx="1828800" cy="1117600"/>
                          </a:xfrm>
                          <a:prstGeom prst="rect">
                            <a:avLst/>
                          </a:prstGeom>
                        </p:spPr>
                      </p:pic>
                    </p:oleObj>
                  </mc:Fallback>
                </mc:AlternateContent>
              </a:graphicData>
            </a:graphic>
          </p:graphicFrame>
          <p:graphicFrame>
            <p:nvGraphicFramePr>
              <p:cNvPr id="39" name="Object 38"/>
              <p:cNvGraphicFramePr>
                <a:graphicFrameLocks noChangeAspect="1"/>
              </p:cNvGraphicFramePr>
              <p:nvPr userDrawn="1">
                <p:extLst>
                  <p:ext uri="{D42A27DB-BD31-4B8C-83A1-F6EECF244321}">
                    <p14:modId xmlns:p14="http://schemas.microsoft.com/office/powerpoint/2010/main" val="2137524614"/>
                  </p:ext>
                </p:extLst>
              </p:nvPr>
            </p:nvGraphicFramePr>
            <p:xfrm>
              <a:off x="-2456641" y="14613669"/>
              <a:ext cx="1828800" cy="1117600"/>
            </p:xfrm>
            <a:graphic>
              <a:graphicData uri="http://schemas.openxmlformats.org/presentationml/2006/ole">
                <mc:AlternateContent xmlns:mc="http://schemas.openxmlformats.org/markup-compatibility/2006">
                  <mc:Choice xmlns:v="urn:schemas-microsoft-com:vml" Requires="v">
                    <p:oleObj spid="_x0000_s1063"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456641" y="14613669"/>
                            <a:ext cx="1828800" cy="1117600"/>
                          </a:xfrm>
                          <a:prstGeom prst="rect">
                            <a:avLst/>
                          </a:prstGeom>
                        </p:spPr>
                      </p:pic>
                    </p:oleObj>
                  </mc:Fallback>
                </mc:AlternateContent>
              </a:graphicData>
            </a:graphic>
          </p:graphicFrame>
          <p:sp>
            <p:nvSpPr>
              <p:cNvPr id="41" name="TextBox 40"/>
              <p:cNvSpPr txBox="1"/>
              <p:nvPr userDrawn="1"/>
            </p:nvSpPr>
            <p:spPr>
              <a:xfrm rot="16200000">
                <a:off x="-5235785" y="15090759"/>
                <a:ext cx="1117601" cy="156024"/>
              </a:xfrm>
              <a:prstGeom prst="rect">
                <a:avLst/>
              </a:prstGeom>
              <a:noFill/>
            </p:spPr>
            <p:txBody>
              <a:bodyPr wrap="square" lIns="91440" tIns="91440" rIns="91440" bIns="0" rtlCol="0">
                <a:spAutoFit/>
              </a:bodyPr>
              <a:lstStyle/>
              <a:p>
                <a:pPr algn="ctr"/>
                <a:r>
                  <a:rPr lang="en-US" sz="1600" dirty="0" smtClean="0">
                    <a:solidFill>
                      <a:srgbClr val="92D050"/>
                    </a:solidFill>
                  </a:rPr>
                  <a:t>Good</a:t>
                </a:r>
                <a:r>
                  <a:rPr lang="en-US" sz="1600" baseline="0" dirty="0" smtClean="0">
                    <a:solidFill>
                      <a:srgbClr val="92D050"/>
                    </a:solidFill>
                  </a:rPr>
                  <a:t> </a:t>
                </a:r>
                <a:r>
                  <a:rPr lang="en-US" sz="1600" baseline="0" dirty="0" smtClean="0">
                    <a:solidFill>
                      <a:schemeClr val="bg1"/>
                    </a:solidFill>
                  </a:rPr>
                  <a:t>printing quality</a:t>
                </a:r>
                <a:endParaRPr lang="en-US" sz="1600" dirty="0">
                  <a:solidFill>
                    <a:schemeClr val="bg1"/>
                  </a:solidFill>
                </a:endParaRPr>
              </a:p>
            </p:txBody>
          </p:sp>
          <p:sp>
            <p:nvSpPr>
              <p:cNvPr id="45" name="TextBox 44"/>
              <p:cNvSpPr txBox="1"/>
              <p:nvPr userDrawn="1"/>
            </p:nvSpPr>
            <p:spPr>
              <a:xfrm rot="16200000">
                <a:off x="-1095250" y="15100286"/>
                <a:ext cx="1117601" cy="156024"/>
              </a:xfrm>
              <a:prstGeom prst="rect">
                <a:avLst/>
              </a:prstGeom>
              <a:noFill/>
            </p:spPr>
            <p:txBody>
              <a:bodyPr wrap="square" lIns="91440" tIns="91440" rIns="91440" bIns="0" rtlCol="0">
                <a:spAutoFit/>
              </a:bodyPr>
              <a:lstStyle/>
              <a:p>
                <a:pPr algn="ctr"/>
                <a:r>
                  <a:rPr lang="en-US" sz="1600" dirty="0" smtClean="0">
                    <a:solidFill>
                      <a:srgbClr val="FF0000"/>
                    </a:solidFill>
                  </a:rPr>
                  <a:t>Bad </a:t>
                </a:r>
                <a:r>
                  <a:rPr lang="en-US" sz="1600" dirty="0" smtClean="0">
                    <a:solidFill>
                      <a:schemeClr val="bg1"/>
                    </a:solidFill>
                  </a:rPr>
                  <a:t>printing quality</a:t>
                </a:r>
                <a:endParaRPr lang="en-US" sz="1600" dirty="0">
                  <a:solidFill>
                    <a:schemeClr val="bg1"/>
                  </a:solidFill>
                </a:endParaRPr>
              </a:p>
            </p:txBody>
          </p:sp>
        </p:grpSp>
      </p:grpSp>
      <p:grpSp>
        <p:nvGrpSpPr>
          <p:cNvPr id="3" name="Group 2"/>
          <p:cNvGrpSpPr/>
          <p:nvPr userDrawn="1"/>
        </p:nvGrpSpPr>
        <p:grpSpPr>
          <a:xfrm>
            <a:off x="44402324" y="-5404"/>
            <a:ext cx="13516287" cy="43896604"/>
            <a:chOff x="44402324" y="-5404"/>
            <a:chExt cx="13516287" cy="43896604"/>
          </a:xfrm>
        </p:grpSpPr>
        <p:sp>
          <p:nvSpPr>
            <p:cNvPr id="55" name="Rectangle 54"/>
            <p:cNvSpPr/>
            <p:nvPr userDrawn="1"/>
          </p:nvSpPr>
          <p:spPr>
            <a:xfrm>
              <a:off x="44402324" y="-5404"/>
              <a:ext cx="13516287" cy="43896604"/>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800" b="1" spc="600" dirty="0" smtClean="0">
                  <a:solidFill>
                    <a:schemeClr val="bg1"/>
                  </a:solidFill>
                  <a:latin typeface="Trebuchet MS" pitchFamily="34" charset="0"/>
                </a:rPr>
                <a:t>QUICK START (cont.)</a:t>
              </a:r>
            </a:p>
            <a:p>
              <a:pPr algn="ctr"/>
              <a:endParaRPr lang="en-US" sz="4400" b="1" baseline="0" dirty="0" smtClean="0">
                <a:solidFill>
                  <a:schemeClr val="bg1"/>
                </a:solidFill>
                <a:latin typeface="Trebuchet MS" pitchFamily="34" charset="0"/>
              </a:endParaRPr>
            </a:p>
            <a:p>
              <a:pPr algn="ctr"/>
              <a:r>
                <a:rPr lang="en-US" sz="4000" b="1" baseline="0" dirty="0" smtClean="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3200" b="0" baseline="0" dirty="0" smtClean="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3200" b="0" spc="0" baseline="0" dirty="0" smtClean="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r>
                <a:rPr lang="en-US" sz="3200" b="0" baseline="0" dirty="0" smtClean="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3200" b="0" baseline="0" dirty="0" smtClean="0">
                <a:solidFill>
                  <a:schemeClr val="bg1">
                    <a:lumMod val="75000"/>
                  </a:schemeClr>
                </a:solidFill>
                <a:latin typeface="Trebuchet MS" pitchFamily="34" charset="0"/>
              </a:endParaRPr>
            </a:p>
            <a:p>
              <a:pPr algn="ctr"/>
              <a:r>
                <a:rPr lang="en-US" sz="4000" b="1" baseline="0" dirty="0" smtClean="0">
                  <a:solidFill>
                    <a:srgbClr val="FFC000"/>
                  </a:solidFill>
                  <a:latin typeface="Trebuchet MS" pitchFamily="34" charset="0"/>
                </a:rPr>
                <a:t>How to add Text</a:t>
              </a:r>
            </a:p>
            <a:p>
              <a:pPr marL="4043363" lvl="2" indent="0" algn="l" defTabSz="142875"/>
              <a:r>
                <a:rPr lang="en-US" sz="3200" b="0" baseline="0" dirty="0" smtClean="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32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3200" b="0" baseline="0" dirty="0" smtClean="0">
                  <a:solidFill>
                    <a:schemeClr val="bg1">
                      <a:lumMod val="75000"/>
                    </a:schemeClr>
                  </a:solidFill>
                  <a:latin typeface="Trebuchet MS" pitchFamily="34" charset="0"/>
                </a:rPr>
                <a:t> </a:t>
              </a:r>
              <a:r>
                <a:rPr kumimoji="0" lang="en-US" sz="4000" b="1" i="0" u="none" strike="noStrike" kern="1200" cap="none" spc="0" normalizeH="0" baseline="0" noProof="0" dirty="0" smtClean="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3200" b="0" baseline="0" dirty="0" smtClean="0">
                <a:solidFill>
                  <a:schemeClr val="bg1">
                    <a:lumMod val="75000"/>
                  </a:schemeClr>
                </a:solidFill>
                <a:latin typeface="Trebuchet MS" pitchFamily="34" charset="0"/>
              </a:endParaRPr>
            </a:p>
            <a:p>
              <a:pPr marL="1518341" lvl="2" indent="0" algn="l" defTabSz="114300"/>
              <a:endParaRPr lang="en-US" sz="3200" b="0" baseline="0" dirty="0" smtClean="0">
                <a:solidFill>
                  <a:schemeClr val="bg1">
                    <a:lumMod val="75000"/>
                  </a:schemeClr>
                </a:solidFill>
                <a:latin typeface="Trebuchet MS" pitchFamily="34" charset="0"/>
              </a:endParaRPr>
            </a:p>
            <a:p>
              <a:pPr algn="ctr"/>
              <a:r>
                <a:rPr lang="en-US" sz="4000" b="1" baseline="0" dirty="0" smtClean="0">
                  <a:solidFill>
                    <a:srgbClr val="FFC000"/>
                  </a:solidFill>
                  <a:latin typeface="Trebuchet MS" pitchFamily="34" charset="0"/>
                </a:rPr>
                <a:t>How to add Tables</a:t>
              </a:r>
            </a:p>
            <a:p>
              <a:pPr marL="2070100" lvl="1" indent="0" algn="l" defTabSz="114300"/>
              <a:r>
                <a:rPr lang="en-US" sz="3200" b="0" baseline="0" dirty="0" smtClean="0">
                  <a:solidFill>
                    <a:schemeClr val="bg1">
                      <a:lumMod val="75000"/>
                    </a:schemeClr>
                  </a:solidFill>
                  <a:latin typeface="Trebuchet MS" pitchFamily="34" charset="0"/>
                </a:rPr>
                <a:t>To add a table from scratch go to the INSERT menu and </a:t>
              </a:r>
              <a:br>
                <a:rPr lang="en-US" sz="3200" b="0" baseline="0" dirty="0" smtClean="0">
                  <a:solidFill>
                    <a:schemeClr val="bg1">
                      <a:lumMod val="75000"/>
                    </a:schemeClr>
                  </a:solidFill>
                  <a:latin typeface="Trebuchet MS" pitchFamily="34" charset="0"/>
                </a:rPr>
              </a:br>
              <a:r>
                <a:rPr lang="en-US" sz="3200" b="0" baseline="0" dirty="0" smtClean="0">
                  <a:solidFill>
                    <a:schemeClr val="bg1">
                      <a:lumMod val="75000"/>
                    </a:schemeClr>
                  </a:solidFill>
                  <a:latin typeface="Trebuchet MS" pitchFamily="34" charset="0"/>
                </a:rPr>
                <a:t>click on TABLE. A drop-down box will help you select rows and columns. </a:t>
              </a:r>
            </a:p>
            <a:p>
              <a:pPr marL="2117725" lvl="0" indent="0" algn="l" defTabSz="114300"/>
              <a:r>
                <a:rPr lang="en-US" sz="3200" b="0" baseline="0" dirty="0" smtClean="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32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smtClean="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32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smtClean="0">
                <a:ln>
                  <a:noFill/>
                </a:ln>
                <a:solidFill>
                  <a:prstClr val="white">
                    <a:lumMod val="75000"/>
                  </a:prstClr>
                </a:solidFill>
                <a:effectLst/>
                <a:uLnTx/>
                <a:uFillTx/>
                <a:latin typeface="Trebuchet MS" pitchFamily="34" charset="0"/>
              </a:endParaRPr>
            </a:p>
          </p:txBody>
        </p:sp>
        <p:graphicFrame>
          <p:nvGraphicFramePr>
            <p:cNvPr id="56" name="Object 55"/>
            <p:cNvGraphicFramePr>
              <a:graphicFrameLocks noChangeAspect="1"/>
            </p:cNvGraphicFramePr>
            <p:nvPr userDrawn="1">
              <p:extLst>
                <p:ext uri="{D42A27DB-BD31-4B8C-83A1-F6EECF244321}">
                  <p14:modId xmlns:p14="http://schemas.microsoft.com/office/powerpoint/2010/main" val="2291549384"/>
                </p:ext>
              </p:extLst>
            </p:nvPr>
          </p:nvGraphicFramePr>
          <p:xfrm>
            <a:off x="47717694" y="4656250"/>
            <a:ext cx="6825444" cy="2521622"/>
          </p:xfrm>
          <a:graphic>
            <a:graphicData uri="http://schemas.openxmlformats.org/presentationml/2006/ole">
              <mc:AlternateContent xmlns:mc="http://schemas.openxmlformats.org/markup-compatibility/2006">
                <mc:Choice xmlns:v="urn:schemas-microsoft-com:vml" Requires="v">
                  <p:oleObj spid="_x0000_s1064"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47717694" y="4656250"/>
                          <a:ext cx="6825444" cy="2521622"/>
                        </a:xfrm>
                        <a:prstGeom prst="rect">
                          <a:avLst/>
                        </a:prstGeom>
                      </p:spPr>
                    </p:pic>
                  </p:oleObj>
                </mc:Fallback>
              </mc:AlternateContent>
            </a:graphicData>
          </a:graphic>
        </p:graphicFrame>
        <p:pic>
          <p:nvPicPr>
            <p:cNvPr id="57" name="Picture 56"/>
            <p:cNvPicPr>
              <a:picLocks noChangeAspect="1"/>
            </p:cNvPicPr>
            <p:nvPr userDrawn="1"/>
          </p:nvPicPr>
          <p:blipFill>
            <a:blip r:embed="rId14"/>
            <a:stretch>
              <a:fillRect/>
            </a:stretch>
          </p:blipFill>
          <p:spPr>
            <a:xfrm>
              <a:off x="44804763" y="10986440"/>
              <a:ext cx="3628390" cy="1674641"/>
            </a:xfrm>
            <a:prstGeom prst="rect">
              <a:avLst/>
            </a:prstGeom>
            <a:ln>
              <a:noFill/>
            </a:ln>
          </p:spPr>
        </p:pic>
        <p:graphicFrame>
          <p:nvGraphicFramePr>
            <p:cNvPr id="58" name="Object 57"/>
            <p:cNvGraphicFramePr>
              <a:graphicFrameLocks noChangeAspect="1"/>
            </p:cNvGraphicFramePr>
            <p:nvPr userDrawn="1">
              <p:extLst>
                <p:ext uri="{D42A27DB-BD31-4B8C-83A1-F6EECF244321}">
                  <p14:modId xmlns:p14="http://schemas.microsoft.com/office/powerpoint/2010/main" val="2913105229"/>
                </p:ext>
              </p:extLst>
            </p:nvPr>
          </p:nvGraphicFramePr>
          <p:xfrm>
            <a:off x="44804763" y="17182847"/>
            <a:ext cx="1811108" cy="1212274"/>
          </p:xfrm>
          <a:graphic>
            <a:graphicData uri="http://schemas.openxmlformats.org/presentationml/2006/ole">
              <mc:AlternateContent xmlns:mc="http://schemas.openxmlformats.org/markup-compatibility/2006">
                <mc:Choice xmlns:v="urn:schemas-microsoft-com:vml" Requires="v">
                  <p:oleObj spid="_x0000_s1065"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44804763" y="17182847"/>
                          <a:ext cx="1811108" cy="1212274"/>
                        </a:xfrm>
                        <a:prstGeom prst="rect">
                          <a:avLst/>
                        </a:prstGeom>
                      </p:spPr>
                    </p:pic>
                  </p:oleObj>
                </mc:Fallback>
              </mc:AlternateContent>
            </a:graphicData>
          </a:graphic>
        </p:graphicFrame>
        <p:grpSp>
          <p:nvGrpSpPr>
            <p:cNvPr id="59" name="Group 58"/>
            <p:cNvGrpSpPr/>
            <p:nvPr userDrawn="1"/>
          </p:nvGrpSpPr>
          <p:grpSpPr>
            <a:xfrm>
              <a:off x="44804763" y="39613970"/>
              <a:ext cx="12651307" cy="1546389"/>
              <a:chOff x="44200453" y="28362386"/>
              <a:chExt cx="9771399" cy="1090622"/>
            </a:xfrm>
          </p:grpSpPr>
          <p:sp>
            <p:nvSpPr>
              <p:cNvPr id="61" name="Rounded Rectangle 60"/>
              <p:cNvSpPr/>
              <p:nvPr userDrawn="1"/>
            </p:nvSpPr>
            <p:spPr>
              <a:xfrm>
                <a:off x="44200453" y="28362386"/>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44326393" y="28460718"/>
                <a:ext cx="914401" cy="914399"/>
              </a:xfrm>
              <a:prstGeom prst="rect">
                <a:avLst/>
              </a:prstGeom>
              <a:noFill/>
              <a:ln>
                <a:noFill/>
              </a:ln>
            </p:spPr>
          </p:pic>
          <p:sp>
            <p:nvSpPr>
              <p:cNvPr id="63" name="TextBox 62"/>
              <p:cNvSpPr txBox="1"/>
              <p:nvPr userDrawn="1"/>
            </p:nvSpPr>
            <p:spPr>
              <a:xfrm>
                <a:off x="45300663" y="28552305"/>
                <a:ext cx="8671189" cy="716099"/>
              </a:xfrm>
              <a:prstGeom prst="rect">
                <a:avLst/>
              </a:prstGeom>
              <a:noFill/>
              <a:ln>
                <a:noFill/>
              </a:ln>
            </p:spPr>
            <p:txBody>
              <a:bodyPr wrap="square" rtlCol="0">
                <a:spAutoFit/>
              </a:bodyPr>
              <a:lstStyle/>
              <a:p>
                <a:r>
                  <a:rPr lang="en-US" sz="2400" dirty="0" smtClean="0">
                    <a:solidFill>
                      <a:schemeClr val="tx2"/>
                    </a:solidFill>
                    <a:latin typeface="Trebuchet MS" pitchFamily="34" charset="0"/>
                  </a:rPr>
                  <a:t>Student</a:t>
                </a:r>
                <a:r>
                  <a:rPr lang="en-US" sz="2400" baseline="0" dirty="0" smtClean="0">
                    <a:solidFill>
                      <a:schemeClr val="tx2"/>
                    </a:solidFill>
                    <a:latin typeface="Trebuchet MS" pitchFamily="34" charset="0"/>
                  </a:rPr>
                  <a:t> discounts are available on our </a:t>
                </a:r>
                <a:r>
                  <a:rPr lang="en-US" sz="2400" baseline="0" dirty="0" err="1" smtClean="0">
                    <a:solidFill>
                      <a:schemeClr val="tx2"/>
                    </a:solidFill>
                    <a:latin typeface="Trebuchet MS" pitchFamily="34" charset="0"/>
                  </a:rPr>
                  <a:t>Facebook</a:t>
                </a:r>
                <a:r>
                  <a:rPr lang="en-US" sz="2400" baseline="0" dirty="0" smtClean="0">
                    <a:solidFill>
                      <a:schemeClr val="tx2"/>
                    </a:solidFill>
                    <a:latin typeface="Trebuchet MS" pitchFamily="34" charset="0"/>
                  </a:rPr>
                  <a:t> page.</a:t>
                </a:r>
                <a:br>
                  <a:rPr lang="en-US" sz="2400" baseline="0" dirty="0" smtClean="0">
                    <a:solidFill>
                      <a:schemeClr val="tx2"/>
                    </a:solidFill>
                    <a:latin typeface="Trebuchet MS" pitchFamily="34" charset="0"/>
                  </a:rPr>
                </a:br>
                <a:r>
                  <a:rPr lang="en-US" sz="2400" baseline="0" dirty="0" smtClean="0">
                    <a:solidFill>
                      <a:schemeClr val="tx2"/>
                    </a:solidFill>
                    <a:latin typeface="Trebuchet MS" pitchFamily="34" charset="0"/>
                  </a:rPr>
                  <a:t>Go to </a:t>
                </a:r>
                <a:r>
                  <a:rPr lang="en-US" sz="2400" u="sng" baseline="0" dirty="0" smtClean="0">
                    <a:solidFill>
                      <a:schemeClr val="tx2"/>
                    </a:solidFill>
                    <a:latin typeface="Trebuchet MS" pitchFamily="34" charset="0"/>
                  </a:rPr>
                  <a:t>PosterPresentations.com</a:t>
                </a:r>
                <a:r>
                  <a:rPr lang="en-US" sz="2400" baseline="0" dirty="0" smtClean="0">
                    <a:solidFill>
                      <a:schemeClr val="tx2"/>
                    </a:solidFill>
                    <a:latin typeface="Trebuchet MS" pitchFamily="34" charset="0"/>
                  </a:rPr>
                  <a:t> and click on the FB icon. </a:t>
                </a:r>
                <a:endParaRPr lang="en-US" sz="2400" dirty="0">
                  <a:solidFill>
                    <a:schemeClr val="tx2"/>
                  </a:solidFill>
                  <a:latin typeface="Trebuchet MS" pitchFamily="34" charset="0"/>
                </a:endParaRPr>
              </a:p>
            </p:txBody>
          </p:sp>
        </p:grpSp>
        <p:sp>
          <p:nvSpPr>
            <p:cNvPr id="60" name="TextBox 59"/>
            <p:cNvSpPr txBox="1"/>
            <p:nvPr userDrawn="1"/>
          </p:nvSpPr>
          <p:spPr>
            <a:xfrm>
              <a:off x="44804763" y="41810385"/>
              <a:ext cx="8394380" cy="1399638"/>
            </a:xfrm>
            <a:prstGeom prst="rect">
              <a:avLst/>
            </a:prstGeom>
            <a:noFill/>
          </p:spPr>
          <p:txBody>
            <a:bodyPr wrap="square" lIns="65304" tIns="32651" rIns="65304" bIns="32651" rtlCol="0">
              <a:spAutoFit/>
            </a:bodyPr>
            <a:lstStyle/>
            <a:p>
              <a:pPr marL="396875" indent="-396875">
                <a:lnSpc>
                  <a:spcPts val="2600"/>
                </a:lnSpc>
              </a:pPr>
              <a:r>
                <a:rPr lang="en-US" sz="2800" dirty="0" smtClean="0">
                  <a:solidFill>
                    <a:schemeClr val="bg1"/>
                  </a:solidFill>
                </a:rPr>
                <a:t>© 2015</a:t>
              </a:r>
              <a:r>
                <a:rPr lang="en-US" sz="2800" baseline="0" dirty="0" smtClean="0">
                  <a:solidFill>
                    <a:schemeClr val="bg1"/>
                  </a:solidFill>
                </a:rPr>
                <a:t> </a:t>
              </a:r>
              <a:r>
                <a:rPr lang="en-US" sz="2800" dirty="0" smtClean="0">
                  <a:solidFill>
                    <a:schemeClr val="bg1"/>
                  </a:solidFill>
                </a:rPr>
                <a:t>PosterPresentations.com</a:t>
              </a:r>
              <a:br>
                <a:rPr lang="en-US" sz="2800" dirty="0" smtClean="0">
                  <a:solidFill>
                    <a:schemeClr val="bg1"/>
                  </a:solidFill>
                </a:rPr>
              </a:br>
              <a:r>
                <a:rPr lang="en-US" sz="2400" dirty="0" smtClean="0">
                  <a:solidFill>
                    <a:schemeClr val="bg1"/>
                  </a:solidFill>
                </a:rPr>
                <a:t>2117 Fourth Street ,</a:t>
              </a:r>
              <a:r>
                <a:rPr lang="en-US" sz="2400" baseline="0" dirty="0" smtClean="0">
                  <a:solidFill>
                    <a:schemeClr val="bg1"/>
                  </a:solidFill>
                </a:rPr>
                <a:t> Unit C</a:t>
              </a:r>
            </a:p>
            <a:p>
              <a:pPr marL="396875" indent="0">
                <a:lnSpc>
                  <a:spcPts val="2600"/>
                </a:lnSpc>
              </a:pPr>
              <a:r>
                <a:rPr lang="en-US" sz="2400" baseline="0" dirty="0" smtClean="0">
                  <a:solidFill>
                    <a:schemeClr val="bg1"/>
                  </a:solidFill>
                </a:rPr>
                <a:t>Berkeley CA </a:t>
              </a:r>
              <a:r>
                <a:rPr lang="en-US" sz="2000" baseline="0" dirty="0" smtClean="0">
                  <a:solidFill>
                    <a:schemeClr val="bg1"/>
                  </a:solidFill>
                </a:rPr>
                <a:t>94710</a:t>
              </a:r>
              <a:r>
                <a:rPr lang="en-US" sz="2400" baseline="0" dirty="0" smtClean="0">
                  <a:solidFill>
                    <a:schemeClr val="bg1"/>
                  </a:solidFill>
                </a:rPr>
                <a:t/>
              </a:r>
              <a:br>
                <a:rPr lang="en-US" sz="2400" baseline="0" dirty="0" smtClean="0">
                  <a:solidFill>
                    <a:schemeClr val="bg1"/>
                  </a:solidFill>
                </a:rPr>
              </a:br>
              <a:r>
                <a:rPr lang="en-US" sz="2400" b="1" baseline="0" dirty="0" smtClean="0">
                  <a:solidFill>
                    <a:srgbClr val="FFFF00"/>
                  </a:solidFill>
                </a:rPr>
                <a:t>posterpresenter@gmail.com</a:t>
              </a:r>
              <a:endParaRPr lang="en-US" sz="2800" b="1" dirty="0">
                <a:solidFill>
                  <a:srgbClr val="FFFF00"/>
                </a:solidFill>
              </a:endParaRPr>
            </a:p>
          </p:txBody>
        </p:sp>
      </p:grpSp>
    </p:spTree>
  </p:cSld>
  <p:clrMap bg1="lt1" tx1="dk1" bg2="lt2" tx2="dk2" accent1="accent1" accent2="accent2" accent3="accent3" accent4="accent4" accent5="accent5" accent6="accent6" hlink="hlink" folHlink="folHlink"/>
  <p:sldLayoutIdLst>
    <p:sldLayoutId id="2147483659" r:id="rId1"/>
  </p:sldLayoutIdLst>
  <p:timing>
    <p:tnLst>
      <p:par>
        <p:cTn id="1" dur="indefinite" restart="never" nodeType="tmRoot"/>
      </p:par>
    </p:tnLst>
  </p:timing>
  <p:txStyles>
    <p:titleStyle>
      <a:lvl1pPr algn="ctr" defTabSz="4388900" rtl="0" eaLnBrk="1" latinLnBrk="0" hangingPunct="1">
        <a:spcBef>
          <a:spcPct val="0"/>
        </a:spcBef>
        <a:buNone/>
        <a:defRPr sz="8800" kern="1200">
          <a:solidFill>
            <a:schemeClr val="bg1"/>
          </a:solidFill>
          <a:latin typeface="Trebuchet MS" pitchFamily="34" charset="0"/>
          <a:ea typeface="+mj-ea"/>
          <a:cs typeface="+mj-cs"/>
        </a:defRPr>
      </a:lvl1pPr>
    </p:titleStyle>
    <p:bodyStyle>
      <a:lvl1pPr marL="1645838" indent="-1645838" algn="l" defTabSz="438890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43891200" cy="6400800"/>
          </a:xfrm>
          <a:prstGeom prst="rect">
            <a:avLst/>
          </a:prstGeom>
          <a:solidFill>
            <a:schemeClr val="accent5">
              <a:lumMod val="75000"/>
            </a:schemeClr>
          </a:solidFill>
          <a:ln w="9525">
            <a:solidFill>
              <a:schemeClr val="tx1"/>
            </a:solidFill>
            <a:miter lim="800000"/>
            <a:headEnd/>
            <a:tailEnd/>
          </a:ln>
          <a:effectLst/>
        </p:spPr>
        <p:txBody>
          <a:bodyPr wrap="none" lIns="91436" tIns="45717" rIns="91436" bIns="45717" anchor="ctr"/>
          <a:lstStyle/>
          <a:p>
            <a:pPr>
              <a:defRPr/>
            </a:pPr>
            <a:endParaRPr lang="en-US" dirty="0"/>
          </a:p>
        </p:txBody>
      </p:sp>
      <p:sp>
        <p:nvSpPr>
          <p:cNvPr id="9" name="Rectangle 9"/>
          <p:cNvSpPr>
            <a:spLocks noChangeArrowheads="1"/>
          </p:cNvSpPr>
          <p:nvPr/>
        </p:nvSpPr>
        <p:spPr bwMode="auto">
          <a:xfrm>
            <a:off x="0" y="6407151"/>
            <a:ext cx="43891200" cy="203200"/>
          </a:xfrm>
          <a:prstGeom prst="rect">
            <a:avLst/>
          </a:prstGeom>
          <a:solidFill>
            <a:schemeClr val="accent5">
              <a:lumMod val="50000"/>
            </a:schemeClr>
          </a:solidFill>
          <a:ln w="152400">
            <a:noFill/>
            <a:miter lim="800000"/>
            <a:headEnd/>
            <a:tailEnd/>
          </a:ln>
          <a:effectLst/>
        </p:spPr>
        <p:txBody>
          <a:bodyPr wrap="none" lIns="91436" tIns="45717" rIns="91436" bIns="45717" anchor="ctr"/>
          <a:lstStyle/>
          <a:p>
            <a:pPr>
              <a:defRPr/>
            </a:pPr>
            <a:endParaRPr lang="en-US" dirty="0"/>
          </a:p>
        </p:txBody>
      </p:sp>
      <p:sp>
        <p:nvSpPr>
          <p:cNvPr id="8" name="Rectangle 33"/>
          <p:cNvSpPr>
            <a:spLocks noChangeArrowheads="1"/>
          </p:cNvSpPr>
          <p:nvPr/>
        </p:nvSpPr>
        <p:spPr bwMode="auto">
          <a:xfrm>
            <a:off x="934199" y="7010400"/>
            <a:ext cx="13585371" cy="35661600"/>
          </a:xfrm>
          <a:prstGeom prst="roundRect">
            <a:avLst>
              <a:gd name="adj" fmla="val 5898"/>
            </a:avLst>
          </a:prstGeom>
          <a:gradFill flip="none" rotWithShape="1">
            <a:gsLst>
              <a:gs pos="0">
                <a:schemeClr val="accent1">
                  <a:tint val="66000"/>
                  <a:satMod val="160000"/>
                </a:schemeClr>
              </a:gs>
              <a:gs pos="0">
                <a:srgbClr val="CDD2DE"/>
              </a:gs>
              <a:gs pos="100000">
                <a:srgbClr val="F3F5FA"/>
              </a:gs>
            </a:gsLst>
            <a:lin ang="16200000" scaled="1"/>
            <a:tileRect/>
          </a:gradFill>
          <a:ln w="9525">
            <a:solidFill>
              <a:schemeClr val="tx2"/>
            </a:solidFill>
            <a:miter lim="800000"/>
            <a:headEnd/>
            <a:tailEnd/>
          </a:ln>
          <a:effectLst/>
        </p:spPr>
        <p:txBody>
          <a:bodyPr wrap="none" lIns="91436" tIns="45717" rIns="91436" bIns="45717" anchor="ctr"/>
          <a:lstStyle/>
          <a:p>
            <a:pPr>
              <a:defRPr/>
            </a:pPr>
            <a:endParaRPr lang="en-US" dirty="0"/>
          </a:p>
        </p:txBody>
      </p:sp>
      <p:sp>
        <p:nvSpPr>
          <p:cNvPr id="27" name="Rectangle 33"/>
          <p:cNvSpPr>
            <a:spLocks noChangeArrowheads="1"/>
          </p:cNvSpPr>
          <p:nvPr userDrawn="1"/>
        </p:nvSpPr>
        <p:spPr bwMode="auto">
          <a:xfrm>
            <a:off x="15152915" y="7010400"/>
            <a:ext cx="13585371" cy="35661600"/>
          </a:xfrm>
          <a:prstGeom prst="roundRect">
            <a:avLst>
              <a:gd name="adj" fmla="val 5898"/>
            </a:avLst>
          </a:prstGeom>
          <a:gradFill flip="none" rotWithShape="1">
            <a:gsLst>
              <a:gs pos="0">
                <a:schemeClr val="accent1">
                  <a:tint val="66000"/>
                  <a:satMod val="160000"/>
                </a:schemeClr>
              </a:gs>
              <a:gs pos="0">
                <a:srgbClr val="CDD2DE"/>
              </a:gs>
              <a:gs pos="100000">
                <a:srgbClr val="F3F5FA"/>
              </a:gs>
            </a:gsLst>
            <a:lin ang="16200000" scaled="1"/>
            <a:tileRect/>
          </a:gradFill>
          <a:ln w="9525">
            <a:solidFill>
              <a:schemeClr val="tx2"/>
            </a:solidFill>
            <a:miter lim="800000"/>
            <a:headEnd/>
            <a:tailEnd/>
          </a:ln>
          <a:effectLst/>
        </p:spPr>
        <p:txBody>
          <a:bodyPr wrap="none" lIns="91436" tIns="45717" rIns="91436" bIns="45717" anchor="ctr"/>
          <a:lstStyle/>
          <a:p>
            <a:pPr>
              <a:defRPr/>
            </a:pPr>
            <a:endParaRPr lang="en-US" dirty="0"/>
          </a:p>
        </p:txBody>
      </p:sp>
      <p:sp>
        <p:nvSpPr>
          <p:cNvPr id="28" name="Rectangle 33"/>
          <p:cNvSpPr>
            <a:spLocks noChangeArrowheads="1"/>
          </p:cNvSpPr>
          <p:nvPr userDrawn="1"/>
        </p:nvSpPr>
        <p:spPr bwMode="auto">
          <a:xfrm>
            <a:off x="29371631" y="7010400"/>
            <a:ext cx="13585371" cy="35661600"/>
          </a:xfrm>
          <a:prstGeom prst="roundRect">
            <a:avLst>
              <a:gd name="adj" fmla="val 5898"/>
            </a:avLst>
          </a:prstGeom>
          <a:gradFill flip="none" rotWithShape="1">
            <a:gsLst>
              <a:gs pos="0">
                <a:schemeClr val="accent1">
                  <a:tint val="66000"/>
                  <a:satMod val="160000"/>
                </a:schemeClr>
              </a:gs>
              <a:gs pos="0">
                <a:srgbClr val="CDD2DE"/>
              </a:gs>
              <a:gs pos="100000">
                <a:srgbClr val="F3F5FA"/>
              </a:gs>
            </a:gsLst>
            <a:lin ang="16200000" scaled="1"/>
            <a:tileRect/>
          </a:gradFill>
          <a:ln w="9525">
            <a:solidFill>
              <a:schemeClr val="tx2"/>
            </a:solidFill>
            <a:miter lim="800000"/>
            <a:headEnd/>
            <a:tailEnd/>
          </a:ln>
          <a:effectLst/>
        </p:spPr>
        <p:txBody>
          <a:bodyPr wrap="none" lIns="91436" tIns="45717" rIns="91436" bIns="45717" anchor="ctr"/>
          <a:lstStyle/>
          <a:p>
            <a:pPr>
              <a:defRPr/>
            </a:pPr>
            <a:endParaRPr lang="en-US" dirty="0"/>
          </a:p>
        </p:txBody>
      </p:sp>
      <p:grpSp>
        <p:nvGrpSpPr>
          <p:cNvPr id="37" name="Group 36"/>
          <p:cNvGrpSpPr/>
          <p:nvPr userDrawn="1"/>
        </p:nvGrpSpPr>
        <p:grpSpPr>
          <a:xfrm>
            <a:off x="-13978626" y="0"/>
            <a:ext cx="13467502" cy="43891200"/>
            <a:chOff x="-13978626" y="0"/>
            <a:chExt cx="13467502" cy="43891200"/>
          </a:xfrm>
        </p:grpSpPr>
        <p:sp>
          <p:nvSpPr>
            <p:cNvPr id="38" name="Rectangle 37"/>
            <p:cNvSpPr/>
            <p:nvPr/>
          </p:nvSpPr>
          <p:spPr>
            <a:xfrm>
              <a:off x="-13967561" y="0"/>
              <a:ext cx="13456437" cy="438912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4000" b="1" spc="0" dirty="0" smtClean="0">
                  <a:solidFill>
                    <a:srgbClr val="FF0000"/>
                  </a:solidFill>
                  <a:latin typeface="Trebuchet MS" pitchFamily="34" charset="0"/>
                </a:rPr>
                <a:t>(—THIS SIDEBAR DOES NOT PRINT—)</a:t>
              </a:r>
              <a:endParaRPr lang="en-US" sz="4000" b="1" spc="600" dirty="0" smtClean="0">
                <a:solidFill>
                  <a:schemeClr val="bg1"/>
                </a:solidFill>
                <a:latin typeface="Trebuchet MS" pitchFamily="34" charset="0"/>
              </a:endParaRPr>
            </a:p>
            <a:p>
              <a:pPr algn="ctr"/>
              <a:r>
                <a:rPr lang="en-US" sz="4800" b="1" spc="600" dirty="0" smtClean="0">
                  <a:solidFill>
                    <a:schemeClr val="bg1"/>
                  </a:solidFill>
                  <a:latin typeface="Trebuchet MS" pitchFamily="34" charset="0"/>
                </a:rPr>
                <a:t>DESIGN</a:t>
              </a:r>
              <a:r>
                <a:rPr lang="en-US" sz="4800" b="1" spc="600" baseline="0" dirty="0" smtClean="0">
                  <a:solidFill>
                    <a:schemeClr val="bg1"/>
                  </a:solidFill>
                  <a:latin typeface="Trebuchet MS" pitchFamily="34" charset="0"/>
                </a:rPr>
                <a:t> </a:t>
              </a:r>
              <a:r>
                <a:rPr lang="en-US" sz="4800" b="1" spc="600" dirty="0" smtClean="0">
                  <a:solidFill>
                    <a:schemeClr val="bg1"/>
                  </a:solidFill>
                  <a:latin typeface="Trebuchet MS" pitchFamily="34" charset="0"/>
                </a:rPr>
                <a:t>GUIDE</a:t>
              </a:r>
            </a:p>
            <a:p>
              <a:pPr algn="ctr"/>
              <a:endParaRPr lang="en-US" sz="3600" b="1" dirty="0" smtClean="0">
                <a:latin typeface="Trebuchet MS" pitchFamily="34" charset="0"/>
              </a:endParaRPr>
            </a:p>
            <a:p>
              <a:pPr defTabSz="3765639"/>
              <a:r>
                <a:rPr lang="en-US" sz="3600" i="0" dirty="0" smtClean="0">
                  <a:latin typeface="Trebuchet MS" pitchFamily="34" charset="0"/>
                </a:rPr>
                <a:t>This PowerPoint</a:t>
              </a:r>
              <a:r>
                <a:rPr lang="en-US" sz="3600" i="0" baseline="0" dirty="0" smtClean="0">
                  <a:latin typeface="Trebuchet MS" pitchFamily="34" charset="0"/>
                </a:rPr>
                <a:t> </a:t>
              </a:r>
              <a:r>
                <a:rPr lang="en-US" sz="3600" i="0" dirty="0" smtClean="0">
                  <a:latin typeface="Trebuchet MS" pitchFamily="34" charset="0"/>
                </a:rPr>
                <a:t>2007 template produces</a:t>
              </a:r>
              <a:r>
                <a:rPr lang="en-US" sz="3600" i="0" baseline="0" dirty="0" smtClean="0">
                  <a:latin typeface="Trebuchet MS" pitchFamily="34" charset="0"/>
                </a:rPr>
                <a:t> </a:t>
              </a:r>
              <a:r>
                <a:rPr lang="en-US" sz="3600" i="0" dirty="0" smtClean="0">
                  <a:latin typeface="Trebuchet MS" pitchFamily="34" charset="0"/>
                </a:rPr>
                <a:t>a 48”x48” presentation poster. </a:t>
              </a:r>
              <a:r>
                <a:rPr lang="en-US" sz="3600" dirty="0" smtClean="0">
                  <a:latin typeface="Trebuchet MS" pitchFamily="34" charset="0"/>
                </a:rPr>
                <a:t>You</a:t>
              </a:r>
              <a:r>
                <a:rPr lang="en-US" sz="3600" baseline="0" dirty="0" smtClean="0">
                  <a:latin typeface="Trebuchet MS" pitchFamily="34" charset="0"/>
                </a:rPr>
                <a:t> can u</a:t>
              </a:r>
              <a:r>
                <a:rPr lang="en-US" sz="3600" dirty="0" smtClean="0">
                  <a:latin typeface="Trebuchet MS" pitchFamily="34" charset="0"/>
                </a:rPr>
                <a:t>se</a:t>
              </a:r>
              <a:r>
                <a:rPr lang="en-US" sz="3600" baseline="0" dirty="0" smtClean="0">
                  <a:latin typeface="Trebuchet MS" pitchFamily="34" charset="0"/>
                </a:rPr>
                <a:t> it to create your research poster and </a:t>
              </a:r>
              <a:r>
                <a:rPr lang="en-US" sz="3600" dirty="0" smtClean="0">
                  <a:latin typeface="Trebuchet MS" pitchFamily="34" charset="0"/>
                </a:rPr>
                <a:t>save valuable time placing titles, subtitles,</a:t>
              </a:r>
              <a:r>
                <a:rPr lang="en-US" sz="3600" baseline="0" dirty="0" smtClean="0">
                  <a:latin typeface="Trebuchet MS" pitchFamily="34" charset="0"/>
                </a:rPr>
                <a:t> text, and graphics</a:t>
              </a:r>
              <a:r>
                <a:rPr lang="en-US" sz="3600" dirty="0" smtClean="0">
                  <a:latin typeface="Trebuchet MS" pitchFamily="34" charset="0"/>
                </a:rPr>
                <a:t>. </a:t>
              </a:r>
            </a:p>
            <a:p>
              <a:pPr defTabSz="3765639"/>
              <a:endParaRPr lang="en-US" sz="3600" dirty="0" smtClean="0">
                <a:latin typeface="Trebuchet MS" pitchFamily="34" charset="0"/>
              </a:endParaRPr>
            </a:p>
            <a:p>
              <a:pPr defTabSz="4389219"/>
              <a:r>
                <a:rPr lang="en-US" sz="3600" dirty="0" smtClean="0">
                  <a:latin typeface="Trebuchet MS" pitchFamily="34" charset="0"/>
                </a:rPr>
                <a:t>We provide a series of online tutorials that will guide you through the poster design process and answer your poster production questions. To view our template tutorials, go online to </a:t>
              </a:r>
              <a:r>
                <a:rPr lang="en-US" sz="3600" b="1" dirty="0" smtClean="0">
                  <a:solidFill>
                    <a:srgbClr val="FFC000"/>
                  </a:solidFill>
                  <a:latin typeface="Trebuchet MS" pitchFamily="34" charset="0"/>
                </a:rPr>
                <a:t>PosterPresentations.com</a:t>
              </a:r>
              <a:r>
                <a:rPr lang="en-US" sz="3600" b="1" dirty="0" smtClean="0">
                  <a:solidFill>
                    <a:schemeClr val="bg1"/>
                  </a:solidFill>
                  <a:latin typeface="Trebuchet MS" pitchFamily="34" charset="0"/>
                </a:rPr>
                <a:t> </a:t>
              </a:r>
              <a:r>
                <a:rPr lang="en-US" sz="3600" dirty="0" smtClean="0">
                  <a:solidFill>
                    <a:schemeClr val="bg1"/>
                  </a:solidFill>
                  <a:latin typeface="Trebuchet MS" pitchFamily="34" charset="0"/>
                </a:rPr>
                <a:t>and click on HELP DESK.</a:t>
              </a:r>
            </a:p>
            <a:p>
              <a:pPr defTabSz="4389219"/>
              <a:endParaRPr lang="en-US" sz="3600" dirty="0" smtClean="0">
                <a:latin typeface="Trebuchet MS" pitchFamily="34" charset="0"/>
              </a:endParaRPr>
            </a:p>
            <a:p>
              <a:pPr defTabSz="4389219"/>
              <a:r>
                <a:rPr lang="en-US" sz="3600" dirty="0" smtClean="0">
                  <a:solidFill>
                    <a:schemeClr val="bg1"/>
                  </a:solidFill>
                  <a:latin typeface="Trebuchet MS" pitchFamily="34" charset="0"/>
                </a:rPr>
                <a:t>When</a:t>
              </a:r>
              <a:r>
                <a:rPr lang="en-US" sz="3600" baseline="0" dirty="0" smtClean="0">
                  <a:solidFill>
                    <a:schemeClr val="bg1"/>
                  </a:solidFill>
                  <a:latin typeface="Trebuchet MS" pitchFamily="34" charset="0"/>
                </a:rPr>
                <a:t> you are ready to print your poster</a:t>
              </a:r>
              <a:r>
                <a:rPr lang="en-US" sz="3600" dirty="0" smtClean="0">
                  <a:solidFill>
                    <a:schemeClr val="bg1"/>
                  </a:solidFill>
                  <a:latin typeface="Trebuchet MS" pitchFamily="34" charset="0"/>
                </a:rPr>
                <a:t>,</a:t>
              </a:r>
              <a:r>
                <a:rPr lang="en-US" sz="3600" baseline="0" dirty="0" smtClean="0">
                  <a:solidFill>
                    <a:schemeClr val="bg1"/>
                  </a:solidFill>
                  <a:latin typeface="Trebuchet MS" pitchFamily="34" charset="0"/>
                </a:rPr>
                <a:t> go online to </a:t>
              </a:r>
              <a:r>
                <a:rPr lang="en-US" sz="3600" b="0" dirty="0" smtClean="0">
                  <a:solidFill>
                    <a:schemeClr val="bg1"/>
                  </a:solidFill>
                  <a:latin typeface="Trebuchet MS" pitchFamily="34" charset="0"/>
                </a:rPr>
                <a:t>PosterPresentations.com</a:t>
              </a:r>
              <a:r>
                <a:rPr lang="en-US" sz="3600" dirty="0" smtClean="0">
                  <a:solidFill>
                    <a:schemeClr val="bg1"/>
                  </a:solidFill>
                  <a:latin typeface="Trebuchet MS" pitchFamily="34" charset="0"/>
                </a:rPr>
                <a:t/>
              </a:r>
              <a:br>
                <a:rPr lang="en-US" sz="3600" dirty="0" smtClean="0">
                  <a:solidFill>
                    <a:schemeClr val="bg1"/>
                  </a:solidFill>
                  <a:latin typeface="Trebuchet MS" pitchFamily="34" charset="0"/>
                </a:rPr>
              </a:br>
              <a:endParaRPr lang="en-US" sz="3600" dirty="0" smtClean="0">
                <a:solidFill>
                  <a:schemeClr val="bg1"/>
                </a:solidFill>
                <a:latin typeface="Trebuchet MS" pitchFamily="34" charset="0"/>
              </a:endParaRPr>
            </a:p>
            <a:p>
              <a:pPr algn="l" defTabSz="3765639"/>
              <a:r>
                <a:rPr lang="en-US" sz="3600" b="0" dirty="0" smtClean="0">
                  <a:solidFill>
                    <a:schemeClr val="bg1"/>
                  </a:solidFill>
                  <a:latin typeface="Trebuchet MS" pitchFamily="34" charset="0"/>
                </a:rPr>
                <a:t>Need</a:t>
              </a:r>
              <a:r>
                <a:rPr lang="en-US" sz="3600" b="0" baseline="0" dirty="0" smtClean="0">
                  <a:solidFill>
                    <a:schemeClr val="bg1"/>
                  </a:solidFill>
                  <a:latin typeface="Trebuchet MS" pitchFamily="34" charset="0"/>
                </a:rPr>
                <a:t> assistance? Call us at </a:t>
              </a:r>
              <a:r>
                <a:rPr lang="en-US" sz="3600" b="0" dirty="0" smtClean="0">
                  <a:solidFill>
                    <a:srgbClr val="FFC000"/>
                  </a:solidFill>
                  <a:latin typeface="Trebuchet MS" pitchFamily="34" charset="0"/>
                </a:rPr>
                <a:t>1.510.649.3001</a:t>
              </a:r>
            </a:p>
            <a:p>
              <a:pPr algn="l" defTabSz="3765639"/>
              <a:endParaRPr lang="en-US" sz="4400" b="1" dirty="0" smtClean="0">
                <a:solidFill>
                  <a:srgbClr val="FFFF00"/>
                </a:solidFill>
                <a:latin typeface="Trebuchet MS" pitchFamily="34" charset="0"/>
              </a:endParaRPr>
            </a:p>
            <a:p>
              <a:pPr algn="ctr"/>
              <a:endParaRPr lang="en-US" sz="3200" b="1" dirty="0" smtClean="0">
                <a:solidFill>
                  <a:schemeClr val="bg1"/>
                </a:solidFill>
                <a:latin typeface="Trebuchet MS" pitchFamily="34" charset="0"/>
              </a:endParaRPr>
            </a:p>
            <a:p>
              <a:pPr algn="ctr"/>
              <a:r>
                <a:rPr lang="en-US" sz="4800" b="1" spc="600" dirty="0" smtClean="0">
                  <a:solidFill>
                    <a:schemeClr val="bg1"/>
                  </a:solidFill>
                  <a:latin typeface="Trebuchet MS" pitchFamily="34" charset="0"/>
                </a:rPr>
                <a:t>QUICK START</a:t>
              </a:r>
            </a:p>
            <a:p>
              <a:pPr algn="ctr"/>
              <a:endParaRPr lang="en-US" sz="4000" b="1" baseline="0" dirty="0" smtClean="0">
                <a:solidFill>
                  <a:schemeClr val="bg1"/>
                </a:solidFill>
                <a:latin typeface="Trebuchet MS" pitchFamily="34" charset="0"/>
              </a:endParaRPr>
            </a:p>
            <a:p>
              <a:pPr algn="ctr"/>
              <a:r>
                <a:rPr lang="en-US" sz="4000" b="1" baseline="0" dirty="0" smtClean="0">
                  <a:solidFill>
                    <a:srgbClr val="FFC000"/>
                  </a:solidFill>
                  <a:latin typeface="Trebuchet MS" pitchFamily="34" charset="0"/>
                </a:rPr>
                <a:t>Zoom in and out</a:t>
              </a:r>
            </a:p>
            <a:p>
              <a:pPr marL="2357438" indent="-15875" algn="l" defTabSz="850900"/>
              <a:r>
                <a:rPr lang="en-US" sz="3200" b="0" baseline="0" dirty="0" smtClean="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3600" b="0" baseline="0" dirty="0" smtClean="0">
                <a:solidFill>
                  <a:schemeClr val="bg1"/>
                </a:solidFill>
                <a:latin typeface="Trebuchet MS" pitchFamily="34" charset="0"/>
              </a:endParaRPr>
            </a:p>
            <a:p>
              <a:pPr algn="ctr"/>
              <a:r>
                <a:rPr lang="en-US" sz="4000" b="1" baseline="0" dirty="0" smtClean="0">
                  <a:solidFill>
                    <a:srgbClr val="FFC000"/>
                  </a:solidFill>
                  <a:latin typeface="Trebuchet MS" pitchFamily="34" charset="0"/>
                </a:rPr>
                <a:t>Title, Authors, and Affiliations</a:t>
              </a:r>
            </a:p>
            <a:p>
              <a:pPr algn="l"/>
              <a:r>
                <a:rPr lang="en-US" sz="3200" b="0" baseline="0" dirty="0" smtClean="0">
                  <a:solidFill>
                    <a:schemeClr val="bg1">
                      <a:lumMod val="75000"/>
                    </a:schemeClr>
                  </a:solidFill>
                  <a:latin typeface="Trebuchet MS" pitchFamily="34" charset="0"/>
                </a:rPr>
                <a:t>Start designing your poster by adding the title, the names of the authors, and the affiliated institutions. </a:t>
              </a:r>
              <a:r>
                <a:rPr lang="en-US" sz="3200" b="0" spc="0" baseline="0" dirty="0" smtClean="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3200" b="0" spc="0" baseline="0" dirty="0" smtClean="0">
                <a:solidFill>
                  <a:schemeClr val="bg1">
                    <a:lumMod val="75000"/>
                  </a:schemeClr>
                </a:solidFill>
                <a:latin typeface="Trebuchet MS" pitchFamily="34" charset="0"/>
              </a:endParaRPr>
            </a:p>
            <a:p>
              <a:pPr algn="l"/>
              <a:r>
                <a:rPr lang="en-US" sz="3200" b="1" spc="300" baseline="0" dirty="0" smtClean="0">
                  <a:solidFill>
                    <a:srgbClr val="FFC000"/>
                  </a:solidFill>
                  <a:latin typeface="Trebuchet MS" pitchFamily="34" charset="0"/>
                </a:rPr>
                <a:t>TIP</a:t>
              </a:r>
              <a:r>
                <a:rPr lang="en-US" sz="3200" b="1" baseline="0" dirty="0" smtClean="0">
                  <a:solidFill>
                    <a:srgbClr val="FFC000"/>
                  </a:solidFill>
                  <a:latin typeface="Trebuchet MS" pitchFamily="34" charset="0"/>
                </a:rPr>
                <a:t>: </a:t>
              </a:r>
              <a:r>
                <a:rPr lang="en-US" sz="3200" b="0" baseline="0" dirty="0" smtClean="0">
                  <a:solidFill>
                    <a:schemeClr val="bg1">
                      <a:lumMod val="75000"/>
                    </a:schemeClr>
                  </a:solidFill>
                  <a:latin typeface="Trebuchet MS" pitchFamily="34" charset="0"/>
                </a:rPr>
                <a:t>The font size of your title should be bigger than your name(s) and institution name(s).</a:t>
              </a:r>
            </a:p>
            <a:p>
              <a:pPr algn="l"/>
              <a:endParaRPr lang="en-US" sz="3200" b="0" baseline="0" dirty="0" smtClean="0">
                <a:solidFill>
                  <a:schemeClr val="bg1">
                    <a:lumMod val="75000"/>
                  </a:schemeClr>
                </a:solidFill>
                <a:latin typeface="Trebuchet MS" pitchFamily="34" charset="0"/>
              </a:endParaRPr>
            </a:p>
            <a:p>
              <a:pPr algn="l"/>
              <a:r>
                <a:rPr lang="en-US" sz="3600" b="1" baseline="0" dirty="0" smtClean="0">
                  <a:solidFill>
                    <a:schemeClr val="bg1"/>
                  </a:solidFill>
                  <a:latin typeface="Trebuchet MS" pitchFamily="34" charset="0"/>
                </a:rPr>
                <a:t/>
              </a:r>
              <a:br>
                <a:rPr lang="en-US" sz="3600" b="1" baseline="0" dirty="0" smtClean="0">
                  <a:solidFill>
                    <a:schemeClr val="bg1"/>
                  </a:solidFill>
                  <a:latin typeface="Trebuchet MS" pitchFamily="34" charset="0"/>
                </a:rPr>
              </a:br>
              <a:endParaRPr lang="en-US" sz="3600" b="1" dirty="0" smtClean="0">
                <a:solidFill>
                  <a:schemeClr val="bg1"/>
                </a:solidFill>
                <a:latin typeface="Trebuchet MS" pitchFamily="34" charset="0"/>
              </a:endParaRPr>
            </a:p>
            <a:p>
              <a:pPr algn="ctr"/>
              <a:endParaRPr lang="en-US" sz="3600" b="1" dirty="0" smtClean="0">
                <a:solidFill>
                  <a:srgbClr val="FFC000"/>
                </a:solidFill>
                <a:latin typeface="Trebuchet MS" pitchFamily="34" charset="0"/>
              </a:endParaRPr>
            </a:p>
            <a:p>
              <a:pPr algn="ctr"/>
              <a:endParaRPr lang="en-US" sz="3600" b="1" dirty="0" smtClean="0">
                <a:solidFill>
                  <a:srgbClr val="FFC000"/>
                </a:solidFill>
                <a:latin typeface="Trebuchet MS" pitchFamily="34" charset="0"/>
              </a:endParaRPr>
            </a:p>
            <a:p>
              <a:pPr algn="ctr"/>
              <a:r>
                <a:rPr lang="en-US" sz="4000" b="1" dirty="0" smtClean="0">
                  <a:solidFill>
                    <a:srgbClr val="FFC000"/>
                  </a:solidFill>
                  <a:latin typeface="Trebuchet MS" pitchFamily="34" charset="0"/>
                </a:rPr>
                <a:t>Adding Logos</a:t>
              </a:r>
              <a:r>
                <a:rPr lang="en-US" sz="4000" b="1" baseline="0" dirty="0" smtClean="0">
                  <a:solidFill>
                    <a:srgbClr val="FFC000"/>
                  </a:solidFill>
                  <a:latin typeface="Trebuchet MS" pitchFamily="34" charset="0"/>
                </a:rPr>
                <a:t> / Seals</a:t>
              </a:r>
            </a:p>
            <a:p>
              <a:pPr algn="l"/>
              <a:r>
                <a:rPr lang="en-US" sz="3200" b="0" baseline="0" dirty="0" smtClean="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3200" b="0" spc="300" baseline="0" dirty="0" smtClean="0">
                <a:solidFill>
                  <a:schemeClr val="bg1">
                    <a:lumMod val="75000"/>
                  </a:schemeClr>
                </a:solidFill>
                <a:latin typeface="Trebuchet MS" pitchFamily="34" charset="0"/>
              </a:endParaRPr>
            </a:p>
            <a:p>
              <a:pPr algn="l"/>
              <a:r>
                <a:rPr lang="en-US" sz="3200" b="1" spc="300" baseline="0" dirty="0" smtClean="0">
                  <a:solidFill>
                    <a:srgbClr val="FFC000"/>
                  </a:solidFill>
                  <a:latin typeface="Trebuchet MS" pitchFamily="34" charset="0"/>
                </a:rPr>
                <a:t>TIP:</a:t>
              </a:r>
              <a:r>
                <a:rPr lang="en-US" sz="3200" b="1" spc="0" baseline="0" dirty="0" smtClean="0">
                  <a:solidFill>
                    <a:srgbClr val="FFC000"/>
                  </a:solidFill>
                  <a:latin typeface="Trebuchet MS" pitchFamily="34" charset="0"/>
                </a:rPr>
                <a:t> </a:t>
              </a:r>
              <a:r>
                <a:rPr lang="en-US" sz="3200" b="0" baseline="0" dirty="0" smtClean="0">
                  <a:solidFill>
                    <a:schemeClr val="bg1">
                      <a:lumMod val="75000"/>
                    </a:schemeClr>
                  </a:solidFill>
                  <a:latin typeface="Trebuchet MS" pitchFamily="34" charset="0"/>
                </a:rPr>
                <a:t>See if your school’s logo is available on our free poster templates page.</a:t>
              </a:r>
            </a:p>
            <a:p>
              <a:pPr algn="l"/>
              <a:endParaRPr lang="en-US" sz="3200" b="0" baseline="0" dirty="0" smtClean="0">
                <a:latin typeface="Trebuchet MS" pitchFamily="34" charset="0"/>
              </a:endParaRPr>
            </a:p>
            <a:p>
              <a:pPr algn="ctr"/>
              <a:r>
                <a:rPr lang="en-US" sz="4000" b="1" baseline="0" dirty="0" smtClean="0">
                  <a:solidFill>
                    <a:srgbClr val="FFC000"/>
                  </a:solidFill>
                  <a:latin typeface="Trebuchet MS" pitchFamily="34" charset="0"/>
                </a:rPr>
                <a:t>Photographs / Graphics</a:t>
              </a:r>
            </a:p>
            <a:p>
              <a:pPr algn="l" defTabSz="977900"/>
              <a:r>
                <a:rPr lang="en-US" sz="3200" b="0" baseline="0" dirty="0" smtClean="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3200" b="0" spc="0" baseline="0" dirty="0" smtClean="0">
                  <a:solidFill>
                    <a:schemeClr val="bg1">
                      <a:lumMod val="75000"/>
                    </a:schemeClr>
                  </a:solidFill>
                  <a:latin typeface="Trebuchet MS" pitchFamily="34" charset="0"/>
                </a:rPr>
                <a:t>disproportionally.</a:t>
              </a:r>
            </a:p>
            <a:p>
              <a:pPr algn="l" defTabSz="977900"/>
              <a:endParaRPr lang="en-US" sz="3200" b="0" baseline="0" dirty="0" smtClean="0">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r>
                <a:rPr lang="en-US" sz="4000" b="1" baseline="0" dirty="0" smtClean="0">
                  <a:solidFill>
                    <a:srgbClr val="FFC000"/>
                  </a:solidFill>
                  <a:latin typeface="Trebuchet MS" pitchFamily="34" charset="0"/>
                </a:rPr>
                <a:t>Image Quality Check</a:t>
              </a:r>
            </a:p>
            <a:p>
              <a:pPr lvl="0" algn="l" defTabSz="977900"/>
              <a:r>
                <a:rPr lang="en-US" sz="3200" b="0" baseline="0" dirty="0" smtClean="0">
                  <a:solidFill>
                    <a:schemeClr val="bg1">
                      <a:lumMod val="75000"/>
                    </a:schemeClr>
                  </a:solidFill>
                  <a:latin typeface="Trebuchet MS" pitchFamily="34" charset="0"/>
                </a:rPr>
                <a:t>Zoom in and look at your images at 100% magnification. If they look good they will print well. If they are blurry or pixelated, you will need to replace it with an image that is at a high-resolution.</a:t>
              </a:r>
              <a:endParaRPr lang="en-US" sz="3600" b="0" dirty="0" smtClean="0">
                <a:latin typeface="Trebuchet MS" pitchFamily="34" charset="0"/>
              </a:endParaRPr>
            </a:p>
          </p:txBody>
        </p:sp>
        <p:cxnSp>
          <p:nvCxnSpPr>
            <p:cNvPr id="39" name="Straight Connector 38"/>
            <p:cNvCxnSpPr/>
            <p:nvPr/>
          </p:nvCxnSpPr>
          <p:spPr>
            <a:xfrm>
              <a:off x="-13978626" y="7495332"/>
              <a:ext cx="13444134" cy="408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46" name="Picture 45"/>
            <p:cNvPicPr>
              <a:picLocks noChangeAspect="1"/>
            </p:cNvPicPr>
            <p:nvPr userDrawn="1"/>
          </p:nvPicPr>
          <p:blipFill>
            <a:blip r:embed="rId4"/>
            <a:stretch>
              <a:fillRect/>
            </a:stretch>
          </p:blipFill>
          <p:spPr>
            <a:xfrm>
              <a:off x="-13531152" y="13393589"/>
              <a:ext cx="1952703" cy="1469032"/>
            </a:xfrm>
            <a:prstGeom prst="rect">
              <a:avLst/>
            </a:prstGeom>
          </p:spPr>
        </p:pic>
        <p:pic>
          <p:nvPicPr>
            <p:cNvPr id="47" name="Picture 46"/>
            <p:cNvPicPr>
              <a:picLocks noChangeAspect="1"/>
            </p:cNvPicPr>
            <p:nvPr userDrawn="1"/>
          </p:nvPicPr>
          <p:blipFill>
            <a:blip r:embed="rId5"/>
            <a:stretch>
              <a:fillRect/>
            </a:stretch>
          </p:blipFill>
          <p:spPr>
            <a:xfrm>
              <a:off x="-13386522" y="20257821"/>
              <a:ext cx="12206099" cy="1287728"/>
            </a:xfrm>
            <a:prstGeom prst="rect">
              <a:avLst/>
            </a:prstGeom>
          </p:spPr>
        </p:pic>
        <p:grpSp>
          <p:nvGrpSpPr>
            <p:cNvPr id="48" name="Group 47"/>
            <p:cNvGrpSpPr/>
            <p:nvPr userDrawn="1"/>
          </p:nvGrpSpPr>
          <p:grpSpPr>
            <a:xfrm>
              <a:off x="-12090394" y="32335949"/>
              <a:ext cx="9204778" cy="2791162"/>
              <a:chOff x="-4440600" y="12356268"/>
              <a:chExt cx="3470785" cy="1049219"/>
            </a:xfrm>
          </p:grpSpPr>
          <p:grpSp>
            <p:nvGrpSpPr>
              <p:cNvPr id="72" name="Group 71"/>
              <p:cNvGrpSpPr/>
              <p:nvPr userDrawn="1"/>
            </p:nvGrpSpPr>
            <p:grpSpPr>
              <a:xfrm>
                <a:off x="-2753668" y="12400491"/>
                <a:ext cx="624431" cy="880679"/>
                <a:chOff x="-3921471" y="13037088"/>
                <a:chExt cx="779338" cy="1262008"/>
              </a:xfrm>
            </p:grpSpPr>
            <p:pic>
              <p:nvPicPr>
                <p:cNvPr id="78" name="Picture 77"/>
                <p:cNvPicPr>
                  <a:picLocks noChangeAspect="1"/>
                </p:cNvPicPr>
                <p:nvPr userDrawn="1"/>
              </p:nvPicPr>
              <p:blipFill>
                <a:blip r:embed="rId6"/>
                <a:stretch>
                  <a:fillRect/>
                </a:stretch>
              </p:blipFill>
              <p:spPr>
                <a:xfrm>
                  <a:off x="-3910934" y="13037088"/>
                  <a:ext cx="768801" cy="1090857"/>
                </a:xfrm>
                <a:prstGeom prst="rect">
                  <a:avLst/>
                </a:prstGeom>
              </p:spPr>
            </p:pic>
            <p:sp>
              <p:nvSpPr>
                <p:cNvPr id="79" name="TextBox 78"/>
                <p:cNvSpPr txBox="1"/>
                <p:nvPr userDrawn="1"/>
              </p:nvSpPr>
              <p:spPr>
                <a:xfrm>
                  <a:off x="-3921471" y="14033830"/>
                  <a:ext cx="779337" cy="265266"/>
                </a:xfrm>
                <a:prstGeom prst="rect">
                  <a:avLst/>
                </a:prstGeom>
                <a:solidFill>
                  <a:schemeClr val="accent1"/>
                </a:solidFill>
                <a:ln>
                  <a:noFill/>
                </a:ln>
              </p:spPr>
              <p:txBody>
                <a:bodyPr wrap="square" lIns="91440" tIns="91440" rIns="91440" bIns="91440" rtlCol="0">
                  <a:spAutoFit/>
                </a:bodyPr>
                <a:lstStyle/>
                <a:p>
                  <a:pPr algn="ctr"/>
                  <a:r>
                    <a:rPr lang="en-US" sz="2000" b="1" dirty="0" smtClean="0">
                      <a:solidFill>
                        <a:schemeClr val="tx1"/>
                      </a:solidFill>
                    </a:rPr>
                    <a:t>ORIGINAL</a:t>
                  </a:r>
                  <a:endParaRPr lang="en-US" sz="2000" b="1" dirty="0">
                    <a:solidFill>
                      <a:schemeClr val="tx1"/>
                    </a:solidFill>
                  </a:endParaRPr>
                </a:p>
              </p:txBody>
            </p:sp>
          </p:grpSp>
          <p:grpSp>
            <p:nvGrpSpPr>
              <p:cNvPr id="73" name="Group 72"/>
              <p:cNvGrpSpPr/>
              <p:nvPr userDrawn="1"/>
            </p:nvGrpSpPr>
            <p:grpSpPr>
              <a:xfrm>
                <a:off x="-2003333" y="12400493"/>
                <a:ext cx="1033518" cy="876416"/>
                <a:chOff x="-2880749" y="13041046"/>
                <a:chExt cx="1420279" cy="1204388"/>
              </a:xfrm>
            </p:grpSpPr>
            <p:pic>
              <p:nvPicPr>
                <p:cNvPr id="76" name="Picture 75"/>
                <p:cNvPicPr>
                  <a:picLocks noChangeAspect="1"/>
                </p:cNvPicPr>
                <p:nvPr userDrawn="1"/>
              </p:nvPicPr>
              <p:blipFill>
                <a:blip r:embed="rId6"/>
                <a:stretch>
                  <a:fillRect/>
                </a:stretch>
              </p:blipFill>
              <p:spPr>
                <a:xfrm>
                  <a:off x="-2880749" y="13041046"/>
                  <a:ext cx="1420279" cy="1029694"/>
                </a:xfrm>
                <a:prstGeom prst="rect">
                  <a:avLst/>
                </a:prstGeom>
              </p:spPr>
            </p:pic>
            <p:sp>
              <p:nvSpPr>
                <p:cNvPr id="77" name="TextBox 76"/>
                <p:cNvSpPr txBox="1"/>
                <p:nvPr userDrawn="1"/>
              </p:nvSpPr>
              <p:spPr>
                <a:xfrm>
                  <a:off x="-2880749" y="13991048"/>
                  <a:ext cx="1420279" cy="254386"/>
                </a:xfrm>
                <a:prstGeom prst="rect">
                  <a:avLst/>
                </a:prstGeom>
                <a:solidFill>
                  <a:srgbClr val="FF0000"/>
                </a:solidFill>
              </p:spPr>
              <p:txBody>
                <a:bodyPr wrap="square" lIns="457200" tIns="91440" rIns="457200" bIns="91440" rtlCol="0">
                  <a:spAutoFit/>
                </a:bodyPr>
                <a:lstStyle/>
                <a:p>
                  <a:pPr algn="ctr"/>
                  <a:r>
                    <a:rPr lang="en-US" sz="2000" b="1" dirty="0" smtClean="0">
                      <a:solidFill>
                        <a:schemeClr val="bg1"/>
                      </a:solidFill>
                    </a:rPr>
                    <a:t>DISTORTED</a:t>
                  </a:r>
                  <a:endParaRPr lang="en-US" sz="1000" b="1" dirty="0">
                    <a:solidFill>
                      <a:schemeClr val="bg1"/>
                    </a:solidFill>
                  </a:endParaRPr>
                </a:p>
              </p:txBody>
            </p:sp>
          </p:grpSp>
          <p:pic>
            <p:nvPicPr>
              <p:cNvPr id="74" name="Picture 73"/>
              <p:cNvPicPr>
                <a:picLocks noChangeAspect="1"/>
              </p:cNvPicPr>
              <p:nvPr userDrawn="1"/>
            </p:nvPicPr>
            <p:blipFill>
              <a:blip r:embed="rId7"/>
              <a:stretch>
                <a:fillRect/>
              </a:stretch>
            </p:blipFill>
            <p:spPr>
              <a:xfrm>
                <a:off x="-4440600" y="12356268"/>
                <a:ext cx="1098742" cy="847761"/>
              </a:xfrm>
              <a:prstGeom prst="rect">
                <a:avLst/>
              </a:prstGeom>
            </p:spPr>
          </p:pic>
          <p:sp>
            <p:nvSpPr>
              <p:cNvPr id="75" name="TextBox 74"/>
              <p:cNvSpPr txBox="1"/>
              <p:nvPr userDrawn="1"/>
            </p:nvSpPr>
            <p:spPr>
              <a:xfrm>
                <a:off x="-4410773" y="13116248"/>
                <a:ext cx="1035685" cy="289239"/>
              </a:xfrm>
              <a:prstGeom prst="rect">
                <a:avLst/>
              </a:prstGeom>
              <a:noFill/>
            </p:spPr>
            <p:txBody>
              <a:bodyPr wrap="square" lIns="457200" tIns="457200" rIns="457200" bIns="0" rtlCol="0">
                <a:spAutoFit/>
              </a:bodyPr>
              <a:lstStyle/>
              <a:p>
                <a:pPr algn="ctr"/>
                <a:r>
                  <a:rPr lang="en-US" sz="2000" dirty="0" smtClean="0">
                    <a:solidFill>
                      <a:schemeClr val="bg1"/>
                    </a:solidFill>
                  </a:rPr>
                  <a:t>Corner</a:t>
                </a:r>
                <a:r>
                  <a:rPr lang="en-US" sz="2000" baseline="0" dirty="0" smtClean="0">
                    <a:solidFill>
                      <a:schemeClr val="bg1"/>
                    </a:solidFill>
                  </a:rPr>
                  <a:t> handles</a:t>
                </a:r>
                <a:endParaRPr lang="en-US" sz="2000" dirty="0">
                  <a:solidFill>
                    <a:schemeClr val="bg1"/>
                  </a:solidFill>
                </a:endParaRPr>
              </a:p>
            </p:txBody>
          </p:sp>
        </p:grpSp>
        <p:grpSp>
          <p:nvGrpSpPr>
            <p:cNvPr id="67" name="Group 66"/>
            <p:cNvGrpSpPr/>
            <p:nvPr userDrawn="1"/>
          </p:nvGrpSpPr>
          <p:grpSpPr>
            <a:xfrm>
              <a:off x="-12968586" y="38908539"/>
              <a:ext cx="11394793" cy="2998418"/>
              <a:chOff x="-4754996" y="14609970"/>
              <a:chExt cx="4296559" cy="1127128"/>
            </a:xfrm>
          </p:grpSpPr>
          <p:graphicFrame>
            <p:nvGraphicFramePr>
              <p:cNvPr id="68" name="Object 67"/>
              <p:cNvGraphicFramePr>
                <a:graphicFrameLocks noChangeAspect="1"/>
              </p:cNvGraphicFramePr>
              <p:nvPr userDrawn="1">
                <p:extLst>
                  <p:ext uri="{D42A27DB-BD31-4B8C-83A1-F6EECF244321}">
                    <p14:modId xmlns:p14="http://schemas.microsoft.com/office/powerpoint/2010/main" val="283030143"/>
                  </p:ext>
                </p:extLst>
              </p:nvPr>
            </p:nvGraphicFramePr>
            <p:xfrm>
              <a:off x="-4533347" y="14609976"/>
              <a:ext cx="1828800" cy="1117600"/>
            </p:xfrm>
            <a:graphic>
              <a:graphicData uri="http://schemas.openxmlformats.org/presentationml/2006/ole">
                <mc:AlternateContent xmlns:mc="http://schemas.openxmlformats.org/markup-compatibility/2006">
                  <mc:Choice xmlns:v="urn:schemas-microsoft-com:vml" Requires="v">
                    <p:oleObj spid="_x0000_s2086"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533347" y="14609976"/>
                            <a:ext cx="1828800" cy="1117600"/>
                          </a:xfrm>
                          <a:prstGeom prst="rect">
                            <a:avLst/>
                          </a:prstGeom>
                        </p:spPr>
                      </p:pic>
                    </p:oleObj>
                  </mc:Fallback>
                </mc:AlternateContent>
              </a:graphicData>
            </a:graphic>
          </p:graphicFrame>
          <p:graphicFrame>
            <p:nvGraphicFramePr>
              <p:cNvPr id="69" name="Object 68"/>
              <p:cNvGraphicFramePr>
                <a:graphicFrameLocks noChangeAspect="1"/>
              </p:cNvGraphicFramePr>
              <p:nvPr userDrawn="1">
                <p:extLst>
                  <p:ext uri="{D42A27DB-BD31-4B8C-83A1-F6EECF244321}">
                    <p14:modId xmlns:p14="http://schemas.microsoft.com/office/powerpoint/2010/main" val="155210428"/>
                  </p:ext>
                </p:extLst>
              </p:nvPr>
            </p:nvGraphicFramePr>
            <p:xfrm>
              <a:off x="-2456641" y="14613669"/>
              <a:ext cx="1828800" cy="1117600"/>
            </p:xfrm>
            <a:graphic>
              <a:graphicData uri="http://schemas.openxmlformats.org/presentationml/2006/ole">
                <mc:AlternateContent xmlns:mc="http://schemas.openxmlformats.org/markup-compatibility/2006">
                  <mc:Choice xmlns:v="urn:schemas-microsoft-com:vml" Requires="v">
                    <p:oleObj spid="_x0000_s2087"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456641" y="14613669"/>
                            <a:ext cx="1828800" cy="1117600"/>
                          </a:xfrm>
                          <a:prstGeom prst="rect">
                            <a:avLst/>
                          </a:prstGeom>
                        </p:spPr>
                      </p:pic>
                    </p:oleObj>
                  </mc:Fallback>
                </mc:AlternateContent>
              </a:graphicData>
            </a:graphic>
          </p:graphicFrame>
          <p:sp>
            <p:nvSpPr>
              <p:cNvPr id="70" name="TextBox 69"/>
              <p:cNvSpPr txBox="1"/>
              <p:nvPr userDrawn="1"/>
            </p:nvSpPr>
            <p:spPr>
              <a:xfrm rot="16200000">
                <a:off x="-5235785" y="15090759"/>
                <a:ext cx="1117601" cy="156024"/>
              </a:xfrm>
              <a:prstGeom prst="rect">
                <a:avLst/>
              </a:prstGeom>
              <a:noFill/>
            </p:spPr>
            <p:txBody>
              <a:bodyPr wrap="square" lIns="91440" tIns="91440" rIns="91440" bIns="0" rtlCol="0">
                <a:spAutoFit/>
              </a:bodyPr>
              <a:lstStyle/>
              <a:p>
                <a:pPr algn="ctr"/>
                <a:r>
                  <a:rPr lang="en-US" sz="1600" dirty="0" smtClean="0">
                    <a:solidFill>
                      <a:srgbClr val="92D050"/>
                    </a:solidFill>
                  </a:rPr>
                  <a:t>Good</a:t>
                </a:r>
                <a:r>
                  <a:rPr lang="en-US" sz="1600" baseline="0" dirty="0" smtClean="0">
                    <a:solidFill>
                      <a:srgbClr val="92D050"/>
                    </a:solidFill>
                  </a:rPr>
                  <a:t> </a:t>
                </a:r>
                <a:r>
                  <a:rPr lang="en-US" sz="1600" baseline="0" dirty="0" smtClean="0">
                    <a:solidFill>
                      <a:schemeClr val="bg1"/>
                    </a:solidFill>
                  </a:rPr>
                  <a:t>printing quality</a:t>
                </a:r>
                <a:endParaRPr lang="en-US" sz="1600" dirty="0">
                  <a:solidFill>
                    <a:schemeClr val="bg1"/>
                  </a:solidFill>
                </a:endParaRPr>
              </a:p>
            </p:txBody>
          </p:sp>
          <p:sp>
            <p:nvSpPr>
              <p:cNvPr id="71" name="TextBox 70"/>
              <p:cNvSpPr txBox="1"/>
              <p:nvPr userDrawn="1"/>
            </p:nvSpPr>
            <p:spPr>
              <a:xfrm rot="16200000">
                <a:off x="-1095250" y="15100286"/>
                <a:ext cx="1117601" cy="156024"/>
              </a:xfrm>
              <a:prstGeom prst="rect">
                <a:avLst/>
              </a:prstGeom>
              <a:noFill/>
            </p:spPr>
            <p:txBody>
              <a:bodyPr wrap="square" lIns="91440" tIns="91440" rIns="91440" bIns="0" rtlCol="0">
                <a:spAutoFit/>
              </a:bodyPr>
              <a:lstStyle/>
              <a:p>
                <a:pPr algn="ctr"/>
                <a:r>
                  <a:rPr lang="en-US" sz="1600" dirty="0" smtClean="0">
                    <a:solidFill>
                      <a:srgbClr val="FF0000"/>
                    </a:solidFill>
                  </a:rPr>
                  <a:t>Bad </a:t>
                </a:r>
                <a:r>
                  <a:rPr lang="en-US" sz="1600" dirty="0" smtClean="0">
                    <a:solidFill>
                      <a:schemeClr val="bg1"/>
                    </a:solidFill>
                  </a:rPr>
                  <a:t>printing quality</a:t>
                </a:r>
                <a:endParaRPr lang="en-US" sz="1600" dirty="0">
                  <a:solidFill>
                    <a:schemeClr val="bg1"/>
                  </a:solidFill>
                </a:endParaRPr>
              </a:p>
            </p:txBody>
          </p:sp>
        </p:grpSp>
      </p:grpSp>
      <p:grpSp>
        <p:nvGrpSpPr>
          <p:cNvPr id="81" name="Group 80"/>
          <p:cNvGrpSpPr/>
          <p:nvPr userDrawn="1"/>
        </p:nvGrpSpPr>
        <p:grpSpPr>
          <a:xfrm>
            <a:off x="44402324" y="-5404"/>
            <a:ext cx="13516287" cy="43896604"/>
            <a:chOff x="44402324" y="-5404"/>
            <a:chExt cx="13516287" cy="43896604"/>
          </a:xfrm>
        </p:grpSpPr>
        <p:sp>
          <p:nvSpPr>
            <p:cNvPr id="82" name="Rectangle 81"/>
            <p:cNvSpPr/>
            <p:nvPr userDrawn="1"/>
          </p:nvSpPr>
          <p:spPr>
            <a:xfrm>
              <a:off x="44402324" y="-5404"/>
              <a:ext cx="13516287" cy="43896604"/>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800" b="1" spc="600" dirty="0" smtClean="0">
                  <a:solidFill>
                    <a:schemeClr val="bg1"/>
                  </a:solidFill>
                  <a:latin typeface="Trebuchet MS" pitchFamily="34" charset="0"/>
                </a:rPr>
                <a:t>QUICK START (cont.)</a:t>
              </a:r>
            </a:p>
            <a:p>
              <a:pPr algn="ctr"/>
              <a:endParaRPr lang="en-US" sz="4400" b="1" baseline="0" dirty="0" smtClean="0">
                <a:solidFill>
                  <a:schemeClr val="bg1"/>
                </a:solidFill>
                <a:latin typeface="Trebuchet MS" pitchFamily="34" charset="0"/>
              </a:endParaRPr>
            </a:p>
            <a:p>
              <a:pPr algn="ctr"/>
              <a:r>
                <a:rPr lang="en-US" sz="4000" b="1" baseline="0" dirty="0" smtClean="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3200" b="0" baseline="0" dirty="0" smtClean="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3200" b="0" spc="0" baseline="0" dirty="0" smtClean="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r>
                <a:rPr lang="en-US" sz="3200" b="0" baseline="0" dirty="0" smtClean="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3200" b="0" baseline="0" dirty="0" smtClean="0">
                <a:solidFill>
                  <a:schemeClr val="bg1">
                    <a:lumMod val="75000"/>
                  </a:schemeClr>
                </a:solidFill>
                <a:latin typeface="Trebuchet MS" pitchFamily="34" charset="0"/>
              </a:endParaRPr>
            </a:p>
            <a:p>
              <a:pPr algn="ctr"/>
              <a:r>
                <a:rPr lang="en-US" sz="4000" b="1" baseline="0" dirty="0" smtClean="0">
                  <a:solidFill>
                    <a:srgbClr val="FFC000"/>
                  </a:solidFill>
                  <a:latin typeface="Trebuchet MS" pitchFamily="34" charset="0"/>
                </a:rPr>
                <a:t>How to add Text</a:t>
              </a:r>
            </a:p>
            <a:p>
              <a:pPr marL="4043363" lvl="2" indent="0" algn="l" defTabSz="142875"/>
              <a:r>
                <a:rPr lang="en-US" sz="3200" b="0" baseline="0" dirty="0" smtClean="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32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3200" b="0" baseline="0" dirty="0" smtClean="0">
                  <a:solidFill>
                    <a:schemeClr val="bg1">
                      <a:lumMod val="75000"/>
                    </a:schemeClr>
                  </a:solidFill>
                  <a:latin typeface="Trebuchet MS" pitchFamily="34" charset="0"/>
                </a:rPr>
                <a:t> </a:t>
              </a:r>
              <a:r>
                <a:rPr kumimoji="0" lang="en-US" sz="4000" b="1" i="0" u="none" strike="noStrike" kern="1200" cap="none" spc="0" normalizeH="0" baseline="0" noProof="0" dirty="0" smtClean="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3200" b="0" baseline="0" dirty="0" smtClean="0">
                <a:solidFill>
                  <a:schemeClr val="bg1">
                    <a:lumMod val="75000"/>
                  </a:schemeClr>
                </a:solidFill>
                <a:latin typeface="Trebuchet MS" pitchFamily="34" charset="0"/>
              </a:endParaRPr>
            </a:p>
            <a:p>
              <a:pPr marL="1518341" lvl="2" indent="0" algn="l" defTabSz="114300"/>
              <a:endParaRPr lang="en-US" sz="3200" b="0" baseline="0" dirty="0" smtClean="0">
                <a:solidFill>
                  <a:schemeClr val="bg1">
                    <a:lumMod val="75000"/>
                  </a:schemeClr>
                </a:solidFill>
                <a:latin typeface="Trebuchet MS" pitchFamily="34" charset="0"/>
              </a:endParaRPr>
            </a:p>
            <a:p>
              <a:pPr algn="ctr"/>
              <a:r>
                <a:rPr lang="en-US" sz="4000" b="1" baseline="0" dirty="0" smtClean="0">
                  <a:solidFill>
                    <a:srgbClr val="FFC000"/>
                  </a:solidFill>
                  <a:latin typeface="Trebuchet MS" pitchFamily="34" charset="0"/>
                </a:rPr>
                <a:t>How to add Tables</a:t>
              </a:r>
            </a:p>
            <a:p>
              <a:pPr marL="2070100" lvl="1" indent="0" algn="l" defTabSz="114300"/>
              <a:r>
                <a:rPr lang="en-US" sz="3200" b="0" baseline="0" dirty="0" smtClean="0">
                  <a:solidFill>
                    <a:schemeClr val="bg1">
                      <a:lumMod val="75000"/>
                    </a:schemeClr>
                  </a:solidFill>
                  <a:latin typeface="Trebuchet MS" pitchFamily="34" charset="0"/>
                </a:rPr>
                <a:t>To add a table from scratch go to the INSERT menu and </a:t>
              </a:r>
              <a:br>
                <a:rPr lang="en-US" sz="3200" b="0" baseline="0" dirty="0" smtClean="0">
                  <a:solidFill>
                    <a:schemeClr val="bg1">
                      <a:lumMod val="75000"/>
                    </a:schemeClr>
                  </a:solidFill>
                  <a:latin typeface="Trebuchet MS" pitchFamily="34" charset="0"/>
                </a:rPr>
              </a:br>
              <a:r>
                <a:rPr lang="en-US" sz="3200" b="0" baseline="0" dirty="0" smtClean="0">
                  <a:solidFill>
                    <a:schemeClr val="bg1">
                      <a:lumMod val="75000"/>
                    </a:schemeClr>
                  </a:solidFill>
                  <a:latin typeface="Trebuchet MS" pitchFamily="34" charset="0"/>
                </a:rPr>
                <a:t>click on TABLE. A drop-down box will help you select rows and columns. </a:t>
              </a:r>
            </a:p>
            <a:p>
              <a:pPr marL="2117725" lvl="0" indent="0" algn="l" defTabSz="114300"/>
              <a:r>
                <a:rPr lang="en-US" sz="3200" b="0" baseline="0" dirty="0" smtClean="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32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smtClean="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32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smtClean="0">
                <a:ln>
                  <a:noFill/>
                </a:ln>
                <a:solidFill>
                  <a:prstClr val="white">
                    <a:lumMod val="75000"/>
                  </a:prstClr>
                </a:solidFill>
                <a:effectLst/>
                <a:uLnTx/>
                <a:uFillTx/>
                <a:latin typeface="Trebuchet MS" pitchFamily="34" charset="0"/>
              </a:endParaRPr>
            </a:p>
          </p:txBody>
        </p:sp>
        <p:graphicFrame>
          <p:nvGraphicFramePr>
            <p:cNvPr id="83" name="Object 82"/>
            <p:cNvGraphicFramePr>
              <a:graphicFrameLocks noChangeAspect="1"/>
            </p:cNvGraphicFramePr>
            <p:nvPr userDrawn="1">
              <p:extLst>
                <p:ext uri="{D42A27DB-BD31-4B8C-83A1-F6EECF244321}">
                  <p14:modId xmlns:p14="http://schemas.microsoft.com/office/powerpoint/2010/main" val="1689330954"/>
                </p:ext>
              </p:extLst>
            </p:nvPr>
          </p:nvGraphicFramePr>
          <p:xfrm>
            <a:off x="47717694" y="4656250"/>
            <a:ext cx="6825444" cy="2521622"/>
          </p:xfrm>
          <a:graphic>
            <a:graphicData uri="http://schemas.openxmlformats.org/presentationml/2006/ole">
              <mc:AlternateContent xmlns:mc="http://schemas.openxmlformats.org/markup-compatibility/2006">
                <mc:Choice xmlns:v="urn:schemas-microsoft-com:vml" Requires="v">
                  <p:oleObj spid="_x0000_s2088"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47717694" y="4656250"/>
                          <a:ext cx="6825444" cy="2521622"/>
                        </a:xfrm>
                        <a:prstGeom prst="rect">
                          <a:avLst/>
                        </a:prstGeom>
                      </p:spPr>
                    </p:pic>
                  </p:oleObj>
                </mc:Fallback>
              </mc:AlternateContent>
            </a:graphicData>
          </a:graphic>
        </p:graphicFrame>
        <p:pic>
          <p:nvPicPr>
            <p:cNvPr id="84" name="Picture 83"/>
            <p:cNvPicPr>
              <a:picLocks noChangeAspect="1"/>
            </p:cNvPicPr>
            <p:nvPr userDrawn="1"/>
          </p:nvPicPr>
          <p:blipFill>
            <a:blip r:embed="rId14"/>
            <a:stretch>
              <a:fillRect/>
            </a:stretch>
          </p:blipFill>
          <p:spPr>
            <a:xfrm>
              <a:off x="44804763" y="10986440"/>
              <a:ext cx="3628390" cy="1674641"/>
            </a:xfrm>
            <a:prstGeom prst="rect">
              <a:avLst/>
            </a:prstGeom>
            <a:ln>
              <a:noFill/>
            </a:ln>
          </p:spPr>
        </p:pic>
        <p:graphicFrame>
          <p:nvGraphicFramePr>
            <p:cNvPr id="85" name="Object 84"/>
            <p:cNvGraphicFramePr>
              <a:graphicFrameLocks noChangeAspect="1"/>
            </p:cNvGraphicFramePr>
            <p:nvPr userDrawn="1">
              <p:extLst>
                <p:ext uri="{D42A27DB-BD31-4B8C-83A1-F6EECF244321}">
                  <p14:modId xmlns:p14="http://schemas.microsoft.com/office/powerpoint/2010/main" val="2945985057"/>
                </p:ext>
              </p:extLst>
            </p:nvPr>
          </p:nvGraphicFramePr>
          <p:xfrm>
            <a:off x="44804763" y="17182847"/>
            <a:ext cx="1811108" cy="1212274"/>
          </p:xfrm>
          <a:graphic>
            <a:graphicData uri="http://schemas.openxmlformats.org/presentationml/2006/ole">
              <mc:AlternateContent xmlns:mc="http://schemas.openxmlformats.org/markup-compatibility/2006">
                <mc:Choice xmlns:v="urn:schemas-microsoft-com:vml" Requires="v">
                  <p:oleObj spid="_x0000_s2089"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44804763" y="17182847"/>
                          <a:ext cx="1811108" cy="1212274"/>
                        </a:xfrm>
                        <a:prstGeom prst="rect">
                          <a:avLst/>
                        </a:prstGeom>
                      </p:spPr>
                    </p:pic>
                  </p:oleObj>
                </mc:Fallback>
              </mc:AlternateContent>
            </a:graphicData>
          </a:graphic>
        </p:graphicFrame>
        <p:grpSp>
          <p:nvGrpSpPr>
            <p:cNvPr id="86" name="Group 85"/>
            <p:cNvGrpSpPr/>
            <p:nvPr userDrawn="1"/>
          </p:nvGrpSpPr>
          <p:grpSpPr>
            <a:xfrm>
              <a:off x="44804763" y="39613970"/>
              <a:ext cx="12651307" cy="1546389"/>
              <a:chOff x="44200453" y="28362386"/>
              <a:chExt cx="9771399" cy="1090622"/>
            </a:xfrm>
          </p:grpSpPr>
          <p:sp>
            <p:nvSpPr>
              <p:cNvPr id="88" name="Rounded Rectangle 87"/>
              <p:cNvSpPr/>
              <p:nvPr userDrawn="1"/>
            </p:nvSpPr>
            <p:spPr>
              <a:xfrm>
                <a:off x="44200453" y="28362386"/>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9"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44326393" y="28460718"/>
                <a:ext cx="914401" cy="914399"/>
              </a:xfrm>
              <a:prstGeom prst="rect">
                <a:avLst/>
              </a:prstGeom>
              <a:noFill/>
              <a:ln>
                <a:noFill/>
              </a:ln>
            </p:spPr>
          </p:pic>
          <p:sp>
            <p:nvSpPr>
              <p:cNvPr id="90" name="TextBox 89"/>
              <p:cNvSpPr txBox="1"/>
              <p:nvPr userDrawn="1"/>
            </p:nvSpPr>
            <p:spPr>
              <a:xfrm>
                <a:off x="45300663" y="28552305"/>
                <a:ext cx="8671189" cy="716099"/>
              </a:xfrm>
              <a:prstGeom prst="rect">
                <a:avLst/>
              </a:prstGeom>
              <a:noFill/>
              <a:ln>
                <a:noFill/>
              </a:ln>
            </p:spPr>
            <p:txBody>
              <a:bodyPr wrap="square" rtlCol="0">
                <a:spAutoFit/>
              </a:bodyPr>
              <a:lstStyle/>
              <a:p>
                <a:r>
                  <a:rPr lang="en-US" sz="2400" dirty="0" smtClean="0">
                    <a:solidFill>
                      <a:schemeClr val="tx2"/>
                    </a:solidFill>
                    <a:latin typeface="Trebuchet MS" pitchFamily="34" charset="0"/>
                  </a:rPr>
                  <a:t>Student</a:t>
                </a:r>
                <a:r>
                  <a:rPr lang="en-US" sz="2400" baseline="0" dirty="0" smtClean="0">
                    <a:solidFill>
                      <a:schemeClr val="tx2"/>
                    </a:solidFill>
                    <a:latin typeface="Trebuchet MS" pitchFamily="34" charset="0"/>
                  </a:rPr>
                  <a:t> discounts are available on our </a:t>
                </a:r>
                <a:r>
                  <a:rPr lang="en-US" sz="2400" baseline="0" dirty="0" err="1" smtClean="0">
                    <a:solidFill>
                      <a:schemeClr val="tx2"/>
                    </a:solidFill>
                    <a:latin typeface="Trebuchet MS" pitchFamily="34" charset="0"/>
                  </a:rPr>
                  <a:t>Facebook</a:t>
                </a:r>
                <a:r>
                  <a:rPr lang="en-US" sz="2400" baseline="0" dirty="0" smtClean="0">
                    <a:solidFill>
                      <a:schemeClr val="tx2"/>
                    </a:solidFill>
                    <a:latin typeface="Trebuchet MS" pitchFamily="34" charset="0"/>
                  </a:rPr>
                  <a:t> page.</a:t>
                </a:r>
                <a:br>
                  <a:rPr lang="en-US" sz="2400" baseline="0" dirty="0" smtClean="0">
                    <a:solidFill>
                      <a:schemeClr val="tx2"/>
                    </a:solidFill>
                    <a:latin typeface="Trebuchet MS" pitchFamily="34" charset="0"/>
                  </a:rPr>
                </a:br>
                <a:r>
                  <a:rPr lang="en-US" sz="2400" baseline="0" dirty="0" smtClean="0">
                    <a:solidFill>
                      <a:schemeClr val="tx2"/>
                    </a:solidFill>
                    <a:latin typeface="Trebuchet MS" pitchFamily="34" charset="0"/>
                  </a:rPr>
                  <a:t>Go to </a:t>
                </a:r>
                <a:r>
                  <a:rPr lang="en-US" sz="2400" u="sng" baseline="0" dirty="0" smtClean="0">
                    <a:solidFill>
                      <a:schemeClr val="tx2"/>
                    </a:solidFill>
                    <a:latin typeface="Trebuchet MS" pitchFamily="34" charset="0"/>
                  </a:rPr>
                  <a:t>PosterPresentations.com</a:t>
                </a:r>
                <a:r>
                  <a:rPr lang="en-US" sz="2400" baseline="0" dirty="0" smtClean="0">
                    <a:solidFill>
                      <a:schemeClr val="tx2"/>
                    </a:solidFill>
                    <a:latin typeface="Trebuchet MS" pitchFamily="34" charset="0"/>
                  </a:rPr>
                  <a:t> and click on the FB icon. </a:t>
                </a:r>
                <a:endParaRPr lang="en-US" sz="2400" dirty="0">
                  <a:solidFill>
                    <a:schemeClr val="tx2"/>
                  </a:solidFill>
                  <a:latin typeface="Trebuchet MS" pitchFamily="34" charset="0"/>
                </a:endParaRPr>
              </a:p>
            </p:txBody>
          </p:sp>
        </p:grpSp>
      </p:grpSp>
      <p:sp>
        <p:nvSpPr>
          <p:cNvPr id="40" name="TextBox 39"/>
          <p:cNvSpPr txBox="1"/>
          <p:nvPr userDrawn="1"/>
        </p:nvSpPr>
        <p:spPr>
          <a:xfrm>
            <a:off x="44804763" y="41810385"/>
            <a:ext cx="8394380" cy="1399638"/>
          </a:xfrm>
          <a:prstGeom prst="rect">
            <a:avLst/>
          </a:prstGeom>
          <a:noFill/>
        </p:spPr>
        <p:txBody>
          <a:bodyPr wrap="square" lIns="65304" tIns="32651" rIns="65304" bIns="32651" rtlCol="0">
            <a:spAutoFit/>
          </a:bodyPr>
          <a:lstStyle/>
          <a:p>
            <a:pPr marL="396875" indent="-396875">
              <a:lnSpc>
                <a:spcPts val="2600"/>
              </a:lnSpc>
            </a:pPr>
            <a:r>
              <a:rPr lang="en-US" sz="2800" dirty="0" smtClean="0">
                <a:solidFill>
                  <a:schemeClr val="bg1"/>
                </a:solidFill>
              </a:rPr>
              <a:t>© 2015</a:t>
            </a:r>
            <a:r>
              <a:rPr lang="en-US" sz="2800" baseline="0" dirty="0" smtClean="0">
                <a:solidFill>
                  <a:schemeClr val="bg1"/>
                </a:solidFill>
              </a:rPr>
              <a:t> </a:t>
            </a:r>
            <a:r>
              <a:rPr lang="en-US" sz="2800" dirty="0" smtClean="0">
                <a:solidFill>
                  <a:schemeClr val="bg1"/>
                </a:solidFill>
              </a:rPr>
              <a:t>PosterPresentations.com</a:t>
            </a:r>
            <a:br>
              <a:rPr lang="en-US" sz="2800" dirty="0" smtClean="0">
                <a:solidFill>
                  <a:schemeClr val="bg1"/>
                </a:solidFill>
              </a:rPr>
            </a:br>
            <a:r>
              <a:rPr lang="en-US" sz="2400" dirty="0" smtClean="0">
                <a:solidFill>
                  <a:schemeClr val="bg1"/>
                </a:solidFill>
              </a:rPr>
              <a:t>2117 Fourth Street ,</a:t>
            </a:r>
            <a:r>
              <a:rPr lang="en-US" sz="2400" baseline="0" dirty="0" smtClean="0">
                <a:solidFill>
                  <a:schemeClr val="bg1"/>
                </a:solidFill>
              </a:rPr>
              <a:t> Unit C</a:t>
            </a:r>
          </a:p>
          <a:p>
            <a:pPr marL="396875" indent="0">
              <a:lnSpc>
                <a:spcPts val="2600"/>
              </a:lnSpc>
            </a:pPr>
            <a:r>
              <a:rPr lang="en-US" sz="2400" baseline="0" dirty="0" smtClean="0">
                <a:solidFill>
                  <a:schemeClr val="bg1"/>
                </a:solidFill>
              </a:rPr>
              <a:t>Berkeley CA </a:t>
            </a:r>
            <a:r>
              <a:rPr lang="en-US" sz="2000" baseline="0" dirty="0" smtClean="0">
                <a:solidFill>
                  <a:schemeClr val="bg1"/>
                </a:solidFill>
              </a:rPr>
              <a:t>94710</a:t>
            </a:r>
            <a:r>
              <a:rPr lang="en-US" sz="2400" baseline="0" dirty="0" smtClean="0">
                <a:solidFill>
                  <a:schemeClr val="bg1"/>
                </a:solidFill>
              </a:rPr>
              <a:t/>
            </a:r>
            <a:br>
              <a:rPr lang="en-US" sz="2400" baseline="0" dirty="0" smtClean="0">
                <a:solidFill>
                  <a:schemeClr val="bg1"/>
                </a:solidFill>
              </a:rPr>
            </a:br>
            <a:r>
              <a:rPr lang="en-US" sz="2400" b="1" baseline="0" dirty="0" smtClean="0">
                <a:solidFill>
                  <a:srgbClr val="FFFF00"/>
                </a:solidFill>
              </a:rPr>
              <a:t>posterpresenter@gmail.com</a:t>
            </a:r>
            <a:endParaRPr lang="en-US" sz="2800" b="1" dirty="0">
              <a:solidFill>
                <a:srgbClr val="FFFF00"/>
              </a:solidFill>
            </a:endParaRPr>
          </a:p>
        </p:txBody>
      </p:sp>
      <p:sp>
        <p:nvSpPr>
          <p:cNvPr id="42" name="Text Box 14"/>
          <p:cNvSpPr txBox="1">
            <a:spLocks noChangeArrowheads="1"/>
          </p:cNvSpPr>
          <p:nvPr userDrawn="1"/>
        </p:nvSpPr>
        <p:spPr bwMode="auto">
          <a:xfrm>
            <a:off x="1966915" y="43031610"/>
            <a:ext cx="2514600" cy="356825"/>
          </a:xfrm>
          <a:prstGeom prst="rect">
            <a:avLst/>
          </a:prstGeom>
          <a:noFill/>
          <a:ln w="9525">
            <a:noFill/>
            <a:miter lim="800000"/>
            <a:headEnd/>
            <a:tailEnd/>
          </a:ln>
          <a:effectLst/>
        </p:spPr>
        <p:txBody>
          <a:bodyPr lIns="91263" tIns="45623" rIns="91263" bIns="45623">
            <a:spAutoFit/>
          </a:bodyPr>
          <a:lstStyle/>
          <a:p>
            <a:pPr eaLnBrk="0" hangingPunct="0">
              <a:lnSpc>
                <a:spcPct val="65000"/>
              </a:lnSpc>
              <a:spcBef>
                <a:spcPct val="50000"/>
              </a:spcBef>
              <a:defRPr/>
            </a:pPr>
            <a:r>
              <a:rPr lang="en-US" sz="700" b="1" dirty="0" smtClean="0">
                <a:solidFill>
                  <a:schemeClr val="bg1">
                    <a:lumMod val="75000"/>
                  </a:schemeClr>
                </a:solidFill>
                <a:latin typeface="Arial" charset="0"/>
              </a:rPr>
              <a:t>RESEARCH POSTER PRESENTATION </a:t>
            </a:r>
            <a:r>
              <a:rPr lang="en-US" sz="700" b="1" dirty="0">
                <a:solidFill>
                  <a:schemeClr val="bg1">
                    <a:lumMod val="75000"/>
                  </a:schemeClr>
                </a:solidFill>
                <a:latin typeface="Arial" charset="0"/>
              </a:rPr>
              <a:t>DESIGN © </a:t>
            </a:r>
            <a:r>
              <a:rPr lang="en-US" sz="700" b="1" dirty="0" smtClean="0">
                <a:solidFill>
                  <a:schemeClr val="bg1">
                    <a:lumMod val="75000"/>
                  </a:schemeClr>
                </a:solidFill>
                <a:latin typeface="Arial" charset="0"/>
              </a:rPr>
              <a:t>2015</a:t>
            </a:r>
            <a:endParaRPr lang="en-US" sz="700" b="1" dirty="0">
              <a:solidFill>
                <a:schemeClr val="bg1">
                  <a:lumMod val="75000"/>
                </a:schemeClr>
              </a:solidFill>
              <a:latin typeface="Arial" charset="0"/>
            </a:endParaRPr>
          </a:p>
          <a:p>
            <a:pPr eaLnBrk="0" hangingPunct="0">
              <a:lnSpc>
                <a:spcPct val="65000"/>
              </a:lnSpc>
              <a:spcBef>
                <a:spcPct val="50000"/>
              </a:spcBef>
              <a:defRPr/>
            </a:pPr>
            <a:r>
              <a:rPr lang="en-US" sz="1100"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8" r:id="rId1"/>
  </p:sldLayoutIdLst>
  <p:timing>
    <p:tnLst>
      <p:par>
        <p:cTn id="1" dur="indefinite" restart="never" nodeType="tmRoot"/>
      </p:par>
    </p:tnLst>
  </p:timing>
  <p:txStyles>
    <p:titleStyle>
      <a:lvl1pPr algn="ctr" defTabSz="4388900" rtl="0" eaLnBrk="1" latinLnBrk="0" hangingPunct="1">
        <a:spcBef>
          <a:spcPct val="0"/>
        </a:spcBef>
        <a:buNone/>
        <a:defRPr sz="8800" kern="1200">
          <a:solidFill>
            <a:schemeClr val="bg1"/>
          </a:solidFill>
          <a:latin typeface="Trebuchet MS" pitchFamily="34" charset="0"/>
          <a:ea typeface="+mj-ea"/>
          <a:cs typeface="+mj-cs"/>
        </a:defRPr>
      </a:lvl1pPr>
    </p:titleStyle>
    <p:bodyStyle>
      <a:lvl1pPr marL="1645838" indent="-1645838" algn="l" defTabSz="438890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43891200" cy="6400800"/>
          </a:xfrm>
          <a:prstGeom prst="rect">
            <a:avLst/>
          </a:prstGeom>
          <a:solidFill>
            <a:schemeClr val="accent5">
              <a:lumMod val="75000"/>
            </a:schemeClr>
          </a:solidFill>
          <a:ln w="9525">
            <a:solidFill>
              <a:schemeClr val="tx1"/>
            </a:solidFill>
            <a:miter lim="800000"/>
            <a:headEnd/>
            <a:tailEnd/>
          </a:ln>
          <a:effectLst/>
        </p:spPr>
        <p:txBody>
          <a:bodyPr wrap="none" lIns="91436" tIns="45717" rIns="91436" bIns="45717" anchor="ctr"/>
          <a:lstStyle/>
          <a:p>
            <a:pPr>
              <a:defRPr/>
            </a:pPr>
            <a:endParaRPr lang="en-US" dirty="0"/>
          </a:p>
        </p:txBody>
      </p:sp>
      <p:sp>
        <p:nvSpPr>
          <p:cNvPr id="8" name="Rectangle 33"/>
          <p:cNvSpPr>
            <a:spLocks noChangeArrowheads="1"/>
          </p:cNvSpPr>
          <p:nvPr/>
        </p:nvSpPr>
        <p:spPr bwMode="auto">
          <a:xfrm>
            <a:off x="914400" y="7010400"/>
            <a:ext cx="42057638" cy="35661600"/>
          </a:xfrm>
          <a:prstGeom prst="roundRect">
            <a:avLst>
              <a:gd name="adj" fmla="val 2137"/>
            </a:avLst>
          </a:prstGeom>
          <a:gradFill>
            <a:gsLst>
              <a:gs pos="0">
                <a:schemeClr val="accent1">
                  <a:tint val="66000"/>
                  <a:satMod val="160000"/>
                </a:schemeClr>
              </a:gs>
              <a:gs pos="0">
                <a:srgbClr val="CDD2DE"/>
              </a:gs>
              <a:gs pos="100000">
                <a:srgbClr val="F3F5FA"/>
              </a:gs>
            </a:gsLst>
            <a:lin ang="16200000" scaled="1"/>
          </a:gradFill>
          <a:ln w="9525">
            <a:solidFill>
              <a:schemeClr val="tx2"/>
            </a:solidFill>
            <a:miter lim="800000"/>
            <a:headEnd/>
            <a:tailEnd/>
          </a:ln>
          <a:effectLst/>
        </p:spPr>
        <p:txBody>
          <a:bodyPr wrap="none" lIns="91436" tIns="45717" rIns="91436" bIns="45717" anchor="ctr"/>
          <a:lstStyle/>
          <a:p>
            <a:pPr>
              <a:defRPr/>
            </a:pPr>
            <a:endParaRPr lang="en-US" dirty="0"/>
          </a:p>
        </p:txBody>
      </p:sp>
      <p:sp>
        <p:nvSpPr>
          <p:cNvPr id="9" name="Rectangle 9"/>
          <p:cNvSpPr>
            <a:spLocks noChangeArrowheads="1"/>
          </p:cNvSpPr>
          <p:nvPr/>
        </p:nvSpPr>
        <p:spPr bwMode="auto">
          <a:xfrm>
            <a:off x="0" y="6407151"/>
            <a:ext cx="43891200" cy="203200"/>
          </a:xfrm>
          <a:prstGeom prst="rect">
            <a:avLst/>
          </a:prstGeom>
          <a:solidFill>
            <a:schemeClr val="accent5">
              <a:lumMod val="50000"/>
            </a:schemeClr>
          </a:solidFill>
          <a:ln w="152400">
            <a:noFill/>
            <a:miter lim="800000"/>
            <a:headEnd/>
            <a:tailEnd/>
          </a:ln>
          <a:effectLst/>
        </p:spPr>
        <p:txBody>
          <a:bodyPr wrap="none" lIns="91436" tIns="45717" rIns="91436" bIns="45717" anchor="ctr"/>
          <a:lstStyle/>
          <a:p>
            <a:pPr>
              <a:defRPr/>
            </a:pPr>
            <a:endParaRPr lang="en-US" dirty="0"/>
          </a:p>
        </p:txBody>
      </p:sp>
      <p:grpSp>
        <p:nvGrpSpPr>
          <p:cNvPr id="35" name="Group 34"/>
          <p:cNvGrpSpPr/>
          <p:nvPr userDrawn="1"/>
        </p:nvGrpSpPr>
        <p:grpSpPr>
          <a:xfrm>
            <a:off x="-13978626" y="0"/>
            <a:ext cx="13467502" cy="43891200"/>
            <a:chOff x="-13978626" y="0"/>
            <a:chExt cx="13467502" cy="43891200"/>
          </a:xfrm>
        </p:grpSpPr>
        <p:sp>
          <p:nvSpPr>
            <p:cNvPr id="36" name="Rectangle 35"/>
            <p:cNvSpPr/>
            <p:nvPr/>
          </p:nvSpPr>
          <p:spPr>
            <a:xfrm>
              <a:off x="-13967561" y="0"/>
              <a:ext cx="13456437" cy="438912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4000" b="1" spc="0" dirty="0" smtClean="0">
                  <a:solidFill>
                    <a:srgbClr val="FF0000"/>
                  </a:solidFill>
                  <a:latin typeface="Trebuchet MS" pitchFamily="34" charset="0"/>
                </a:rPr>
                <a:t>(—THIS SIDEBAR DOES NOT PRINT—)</a:t>
              </a:r>
              <a:endParaRPr lang="en-US" sz="4000" b="1" spc="600" dirty="0" smtClean="0">
                <a:solidFill>
                  <a:schemeClr val="bg1"/>
                </a:solidFill>
                <a:latin typeface="Trebuchet MS" pitchFamily="34" charset="0"/>
              </a:endParaRPr>
            </a:p>
            <a:p>
              <a:pPr algn="ctr"/>
              <a:r>
                <a:rPr lang="en-US" sz="4800" b="1" spc="600" dirty="0" smtClean="0">
                  <a:solidFill>
                    <a:schemeClr val="bg1"/>
                  </a:solidFill>
                  <a:latin typeface="Trebuchet MS" pitchFamily="34" charset="0"/>
                </a:rPr>
                <a:t>DESIGN</a:t>
              </a:r>
              <a:r>
                <a:rPr lang="en-US" sz="4800" b="1" spc="600" baseline="0" dirty="0" smtClean="0">
                  <a:solidFill>
                    <a:schemeClr val="bg1"/>
                  </a:solidFill>
                  <a:latin typeface="Trebuchet MS" pitchFamily="34" charset="0"/>
                </a:rPr>
                <a:t> </a:t>
              </a:r>
              <a:r>
                <a:rPr lang="en-US" sz="4800" b="1" spc="600" dirty="0" smtClean="0">
                  <a:solidFill>
                    <a:schemeClr val="bg1"/>
                  </a:solidFill>
                  <a:latin typeface="Trebuchet MS" pitchFamily="34" charset="0"/>
                </a:rPr>
                <a:t>GUIDE</a:t>
              </a:r>
            </a:p>
            <a:p>
              <a:pPr algn="ctr"/>
              <a:endParaRPr lang="en-US" sz="3600" b="1" dirty="0" smtClean="0">
                <a:latin typeface="Trebuchet MS" pitchFamily="34" charset="0"/>
              </a:endParaRPr>
            </a:p>
            <a:p>
              <a:pPr defTabSz="3765639"/>
              <a:r>
                <a:rPr lang="en-US" sz="3600" i="0" dirty="0" smtClean="0">
                  <a:latin typeface="Trebuchet MS" pitchFamily="34" charset="0"/>
                </a:rPr>
                <a:t>This PowerPoint</a:t>
              </a:r>
              <a:r>
                <a:rPr lang="en-US" sz="3600" i="0" baseline="0" dirty="0" smtClean="0">
                  <a:latin typeface="Trebuchet MS" pitchFamily="34" charset="0"/>
                </a:rPr>
                <a:t> </a:t>
              </a:r>
              <a:r>
                <a:rPr lang="en-US" sz="3600" i="0" dirty="0" smtClean="0">
                  <a:latin typeface="Trebuchet MS" pitchFamily="34" charset="0"/>
                </a:rPr>
                <a:t>2007 template produces</a:t>
              </a:r>
              <a:r>
                <a:rPr lang="en-US" sz="3600" i="0" baseline="0" dirty="0" smtClean="0">
                  <a:latin typeface="Trebuchet MS" pitchFamily="34" charset="0"/>
                </a:rPr>
                <a:t> </a:t>
              </a:r>
              <a:r>
                <a:rPr lang="en-US" sz="3600" i="0" dirty="0" smtClean="0">
                  <a:latin typeface="Trebuchet MS" pitchFamily="34" charset="0"/>
                </a:rPr>
                <a:t>a 48”x48” presentation poster. </a:t>
              </a:r>
              <a:r>
                <a:rPr lang="en-US" sz="3600" dirty="0" smtClean="0">
                  <a:latin typeface="Trebuchet MS" pitchFamily="34" charset="0"/>
                </a:rPr>
                <a:t>You</a:t>
              </a:r>
              <a:r>
                <a:rPr lang="en-US" sz="3600" baseline="0" dirty="0" smtClean="0">
                  <a:latin typeface="Trebuchet MS" pitchFamily="34" charset="0"/>
                </a:rPr>
                <a:t> can u</a:t>
              </a:r>
              <a:r>
                <a:rPr lang="en-US" sz="3600" dirty="0" smtClean="0">
                  <a:latin typeface="Trebuchet MS" pitchFamily="34" charset="0"/>
                </a:rPr>
                <a:t>se</a:t>
              </a:r>
              <a:r>
                <a:rPr lang="en-US" sz="3600" baseline="0" dirty="0" smtClean="0">
                  <a:latin typeface="Trebuchet MS" pitchFamily="34" charset="0"/>
                </a:rPr>
                <a:t> it to create your research poster and </a:t>
              </a:r>
              <a:r>
                <a:rPr lang="en-US" sz="3600" dirty="0" smtClean="0">
                  <a:latin typeface="Trebuchet MS" pitchFamily="34" charset="0"/>
                </a:rPr>
                <a:t>save valuable time placing titles, subtitles,</a:t>
              </a:r>
              <a:r>
                <a:rPr lang="en-US" sz="3600" baseline="0" dirty="0" smtClean="0">
                  <a:latin typeface="Trebuchet MS" pitchFamily="34" charset="0"/>
                </a:rPr>
                <a:t> text, and graphics</a:t>
              </a:r>
              <a:r>
                <a:rPr lang="en-US" sz="3600" dirty="0" smtClean="0">
                  <a:latin typeface="Trebuchet MS" pitchFamily="34" charset="0"/>
                </a:rPr>
                <a:t>. </a:t>
              </a:r>
            </a:p>
            <a:p>
              <a:pPr defTabSz="3765639"/>
              <a:endParaRPr lang="en-US" sz="3600" dirty="0" smtClean="0">
                <a:latin typeface="Trebuchet MS" pitchFamily="34" charset="0"/>
              </a:endParaRPr>
            </a:p>
            <a:p>
              <a:pPr defTabSz="4389219"/>
              <a:r>
                <a:rPr lang="en-US" sz="3600" dirty="0" smtClean="0">
                  <a:latin typeface="Trebuchet MS" pitchFamily="34" charset="0"/>
                </a:rPr>
                <a:t>We provide a series of online tutorials that will guide you through the poster design process and answer your poster production questions. To view our template tutorials, go online to </a:t>
              </a:r>
              <a:r>
                <a:rPr lang="en-US" sz="3600" b="1" dirty="0" smtClean="0">
                  <a:solidFill>
                    <a:srgbClr val="FFC000"/>
                  </a:solidFill>
                  <a:latin typeface="Trebuchet MS" pitchFamily="34" charset="0"/>
                </a:rPr>
                <a:t>PosterPresentations.com</a:t>
              </a:r>
              <a:r>
                <a:rPr lang="en-US" sz="3600" b="1" dirty="0" smtClean="0">
                  <a:solidFill>
                    <a:schemeClr val="bg1"/>
                  </a:solidFill>
                  <a:latin typeface="Trebuchet MS" pitchFamily="34" charset="0"/>
                </a:rPr>
                <a:t> </a:t>
              </a:r>
              <a:r>
                <a:rPr lang="en-US" sz="3600" dirty="0" smtClean="0">
                  <a:solidFill>
                    <a:schemeClr val="bg1"/>
                  </a:solidFill>
                  <a:latin typeface="Trebuchet MS" pitchFamily="34" charset="0"/>
                </a:rPr>
                <a:t>and click on HELP DESK.</a:t>
              </a:r>
            </a:p>
            <a:p>
              <a:pPr defTabSz="4389219"/>
              <a:endParaRPr lang="en-US" sz="3600" dirty="0" smtClean="0">
                <a:latin typeface="Trebuchet MS" pitchFamily="34" charset="0"/>
              </a:endParaRPr>
            </a:p>
            <a:p>
              <a:pPr defTabSz="4389219"/>
              <a:r>
                <a:rPr lang="en-US" sz="3600" dirty="0" smtClean="0">
                  <a:solidFill>
                    <a:schemeClr val="bg1"/>
                  </a:solidFill>
                  <a:latin typeface="Trebuchet MS" pitchFamily="34" charset="0"/>
                </a:rPr>
                <a:t>When</a:t>
              </a:r>
              <a:r>
                <a:rPr lang="en-US" sz="3600" baseline="0" dirty="0" smtClean="0">
                  <a:solidFill>
                    <a:schemeClr val="bg1"/>
                  </a:solidFill>
                  <a:latin typeface="Trebuchet MS" pitchFamily="34" charset="0"/>
                </a:rPr>
                <a:t> you are ready to print your poster</a:t>
              </a:r>
              <a:r>
                <a:rPr lang="en-US" sz="3600" dirty="0" smtClean="0">
                  <a:solidFill>
                    <a:schemeClr val="bg1"/>
                  </a:solidFill>
                  <a:latin typeface="Trebuchet MS" pitchFamily="34" charset="0"/>
                </a:rPr>
                <a:t>,</a:t>
              </a:r>
              <a:r>
                <a:rPr lang="en-US" sz="3600" baseline="0" dirty="0" smtClean="0">
                  <a:solidFill>
                    <a:schemeClr val="bg1"/>
                  </a:solidFill>
                  <a:latin typeface="Trebuchet MS" pitchFamily="34" charset="0"/>
                </a:rPr>
                <a:t> go online to </a:t>
              </a:r>
              <a:r>
                <a:rPr lang="en-US" sz="3600" b="0" dirty="0" smtClean="0">
                  <a:solidFill>
                    <a:schemeClr val="bg1"/>
                  </a:solidFill>
                  <a:latin typeface="Trebuchet MS" pitchFamily="34" charset="0"/>
                </a:rPr>
                <a:t>PosterPresentations.com</a:t>
              </a:r>
              <a:r>
                <a:rPr lang="en-US" sz="3600" dirty="0" smtClean="0">
                  <a:solidFill>
                    <a:schemeClr val="bg1"/>
                  </a:solidFill>
                  <a:latin typeface="Trebuchet MS" pitchFamily="34" charset="0"/>
                </a:rPr>
                <a:t/>
              </a:r>
              <a:br>
                <a:rPr lang="en-US" sz="3600" dirty="0" smtClean="0">
                  <a:solidFill>
                    <a:schemeClr val="bg1"/>
                  </a:solidFill>
                  <a:latin typeface="Trebuchet MS" pitchFamily="34" charset="0"/>
                </a:rPr>
              </a:br>
              <a:endParaRPr lang="en-US" sz="3600" dirty="0" smtClean="0">
                <a:solidFill>
                  <a:schemeClr val="bg1"/>
                </a:solidFill>
                <a:latin typeface="Trebuchet MS" pitchFamily="34" charset="0"/>
              </a:endParaRPr>
            </a:p>
            <a:p>
              <a:pPr algn="l" defTabSz="3765639"/>
              <a:r>
                <a:rPr lang="en-US" sz="3600" b="0" dirty="0" smtClean="0">
                  <a:solidFill>
                    <a:schemeClr val="bg1"/>
                  </a:solidFill>
                  <a:latin typeface="Trebuchet MS" pitchFamily="34" charset="0"/>
                </a:rPr>
                <a:t>Need</a:t>
              </a:r>
              <a:r>
                <a:rPr lang="en-US" sz="3600" b="0" baseline="0" dirty="0" smtClean="0">
                  <a:solidFill>
                    <a:schemeClr val="bg1"/>
                  </a:solidFill>
                  <a:latin typeface="Trebuchet MS" pitchFamily="34" charset="0"/>
                </a:rPr>
                <a:t> assistance? Call us at </a:t>
              </a:r>
              <a:r>
                <a:rPr lang="en-US" sz="3600" b="0" dirty="0" smtClean="0">
                  <a:solidFill>
                    <a:srgbClr val="FFC000"/>
                  </a:solidFill>
                  <a:latin typeface="Trebuchet MS" pitchFamily="34" charset="0"/>
                </a:rPr>
                <a:t>1.510.649.3001</a:t>
              </a:r>
            </a:p>
            <a:p>
              <a:pPr algn="l" defTabSz="3765639"/>
              <a:endParaRPr lang="en-US" sz="4400" b="1" dirty="0" smtClean="0">
                <a:solidFill>
                  <a:srgbClr val="FFFF00"/>
                </a:solidFill>
                <a:latin typeface="Trebuchet MS" pitchFamily="34" charset="0"/>
              </a:endParaRPr>
            </a:p>
            <a:p>
              <a:pPr algn="ctr"/>
              <a:endParaRPr lang="en-US" sz="3200" b="1" dirty="0" smtClean="0">
                <a:solidFill>
                  <a:schemeClr val="bg1"/>
                </a:solidFill>
                <a:latin typeface="Trebuchet MS" pitchFamily="34" charset="0"/>
              </a:endParaRPr>
            </a:p>
            <a:p>
              <a:pPr algn="ctr"/>
              <a:r>
                <a:rPr lang="en-US" sz="4800" b="1" spc="600" dirty="0" smtClean="0">
                  <a:solidFill>
                    <a:schemeClr val="bg1"/>
                  </a:solidFill>
                  <a:latin typeface="Trebuchet MS" pitchFamily="34" charset="0"/>
                </a:rPr>
                <a:t>QUICK START</a:t>
              </a:r>
            </a:p>
            <a:p>
              <a:pPr algn="ctr"/>
              <a:endParaRPr lang="en-US" sz="4000" b="1" baseline="0" dirty="0" smtClean="0">
                <a:solidFill>
                  <a:schemeClr val="bg1"/>
                </a:solidFill>
                <a:latin typeface="Trebuchet MS" pitchFamily="34" charset="0"/>
              </a:endParaRPr>
            </a:p>
            <a:p>
              <a:pPr algn="ctr"/>
              <a:r>
                <a:rPr lang="en-US" sz="4000" b="1" baseline="0" dirty="0" smtClean="0">
                  <a:solidFill>
                    <a:srgbClr val="FFC000"/>
                  </a:solidFill>
                  <a:latin typeface="Trebuchet MS" pitchFamily="34" charset="0"/>
                </a:rPr>
                <a:t>Zoom in and out</a:t>
              </a:r>
            </a:p>
            <a:p>
              <a:pPr marL="2357438" indent="-15875" algn="l" defTabSz="850900"/>
              <a:r>
                <a:rPr lang="en-US" sz="3200" b="0" baseline="0" dirty="0" smtClean="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3600" b="0" baseline="0" dirty="0" smtClean="0">
                <a:solidFill>
                  <a:schemeClr val="bg1"/>
                </a:solidFill>
                <a:latin typeface="Trebuchet MS" pitchFamily="34" charset="0"/>
              </a:endParaRPr>
            </a:p>
            <a:p>
              <a:pPr algn="ctr"/>
              <a:r>
                <a:rPr lang="en-US" sz="4000" b="1" baseline="0" dirty="0" smtClean="0">
                  <a:solidFill>
                    <a:srgbClr val="FFC000"/>
                  </a:solidFill>
                  <a:latin typeface="Trebuchet MS" pitchFamily="34" charset="0"/>
                </a:rPr>
                <a:t>Title, Authors, and Affiliations</a:t>
              </a:r>
            </a:p>
            <a:p>
              <a:pPr algn="l"/>
              <a:r>
                <a:rPr lang="en-US" sz="3200" b="0" baseline="0" dirty="0" smtClean="0">
                  <a:solidFill>
                    <a:schemeClr val="bg1">
                      <a:lumMod val="75000"/>
                    </a:schemeClr>
                  </a:solidFill>
                  <a:latin typeface="Trebuchet MS" pitchFamily="34" charset="0"/>
                </a:rPr>
                <a:t>Start designing your poster by adding the title, the names of the authors, and the affiliated institutions. </a:t>
              </a:r>
              <a:r>
                <a:rPr lang="en-US" sz="3200" b="0" spc="0" baseline="0" dirty="0" smtClean="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3200" b="0" spc="0" baseline="0" dirty="0" smtClean="0">
                <a:solidFill>
                  <a:schemeClr val="bg1">
                    <a:lumMod val="75000"/>
                  </a:schemeClr>
                </a:solidFill>
                <a:latin typeface="Trebuchet MS" pitchFamily="34" charset="0"/>
              </a:endParaRPr>
            </a:p>
            <a:p>
              <a:pPr algn="l"/>
              <a:r>
                <a:rPr lang="en-US" sz="3200" b="1" spc="300" baseline="0" dirty="0" smtClean="0">
                  <a:solidFill>
                    <a:srgbClr val="FFC000"/>
                  </a:solidFill>
                  <a:latin typeface="Trebuchet MS" pitchFamily="34" charset="0"/>
                </a:rPr>
                <a:t>TIP</a:t>
              </a:r>
              <a:r>
                <a:rPr lang="en-US" sz="3200" b="1" baseline="0" dirty="0" smtClean="0">
                  <a:solidFill>
                    <a:srgbClr val="FFC000"/>
                  </a:solidFill>
                  <a:latin typeface="Trebuchet MS" pitchFamily="34" charset="0"/>
                </a:rPr>
                <a:t>: </a:t>
              </a:r>
              <a:r>
                <a:rPr lang="en-US" sz="3200" b="0" baseline="0" dirty="0" smtClean="0">
                  <a:solidFill>
                    <a:schemeClr val="bg1">
                      <a:lumMod val="75000"/>
                    </a:schemeClr>
                  </a:solidFill>
                  <a:latin typeface="Trebuchet MS" pitchFamily="34" charset="0"/>
                </a:rPr>
                <a:t>The font size of your title should be bigger than your name(s) and institution name(s).</a:t>
              </a:r>
            </a:p>
            <a:p>
              <a:pPr algn="l"/>
              <a:endParaRPr lang="en-US" sz="3200" b="0" baseline="0" dirty="0" smtClean="0">
                <a:solidFill>
                  <a:schemeClr val="bg1">
                    <a:lumMod val="75000"/>
                  </a:schemeClr>
                </a:solidFill>
                <a:latin typeface="Trebuchet MS" pitchFamily="34" charset="0"/>
              </a:endParaRPr>
            </a:p>
            <a:p>
              <a:pPr algn="l"/>
              <a:r>
                <a:rPr lang="en-US" sz="3600" b="1" baseline="0" dirty="0" smtClean="0">
                  <a:solidFill>
                    <a:schemeClr val="bg1"/>
                  </a:solidFill>
                  <a:latin typeface="Trebuchet MS" pitchFamily="34" charset="0"/>
                </a:rPr>
                <a:t/>
              </a:r>
              <a:br>
                <a:rPr lang="en-US" sz="3600" b="1" baseline="0" dirty="0" smtClean="0">
                  <a:solidFill>
                    <a:schemeClr val="bg1"/>
                  </a:solidFill>
                  <a:latin typeface="Trebuchet MS" pitchFamily="34" charset="0"/>
                </a:rPr>
              </a:br>
              <a:endParaRPr lang="en-US" sz="3600" b="1" dirty="0" smtClean="0">
                <a:solidFill>
                  <a:schemeClr val="bg1"/>
                </a:solidFill>
                <a:latin typeface="Trebuchet MS" pitchFamily="34" charset="0"/>
              </a:endParaRPr>
            </a:p>
            <a:p>
              <a:pPr algn="ctr"/>
              <a:endParaRPr lang="en-US" sz="3600" b="1" dirty="0" smtClean="0">
                <a:solidFill>
                  <a:srgbClr val="FFC000"/>
                </a:solidFill>
                <a:latin typeface="Trebuchet MS" pitchFamily="34" charset="0"/>
              </a:endParaRPr>
            </a:p>
            <a:p>
              <a:pPr algn="ctr"/>
              <a:endParaRPr lang="en-US" sz="3600" b="1" dirty="0" smtClean="0">
                <a:solidFill>
                  <a:srgbClr val="FFC000"/>
                </a:solidFill>
                <a:latin typeface="Trebuchet MS" pitchFamily="34" charset="0"/>
              </a:endParaRPr>
            </a:p>
            <a:p>
              <a:pPr algn="ctr"/>
              <a:r>
                <a:rPr lang="en-US" sz="4000" b="1" dirty="0" smtClean="0">
                  <a:solidFill>
                    <a:srgbClr val="FFC000"/>
                  </a:solidFill>
                  <a:latin typeface="Trebuchet MS" pitchFamily="34" charset="0"/>
                </a:rPr>
                <a:t>Adding Logos</a:t>
              </a:r>
              <a:r>
                <a:rPr lang="en-US" sz="4000" b="1" baseline="0" dirty="0" smtClean="0">
                  <a:solidFill>
                    <a:srgbClr val="FFC000"/>
                  </a:solidFill>
                  <a:latin typeface="Trebuchet MS" pitchFamily="34" charset="0"/>
                </a:rPr>
                <a:t> / Seals</a:t>
              </a:r>
            </a:p>
            <a:p>
              <a:pPr algn="l"/>
              <a:r>
                <a:rPr lang="en-US" sz="3200" b="0" baseline="0" dirty="0" smtClean="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3200" b="0" spc="300" baseline="0" dirty="0" smtClean="0">
                <a:solidFill>
                  <a:schemeClr val="bg1">
                    <a:lumMod val="75000"/>
                  </a:schemeClr>
                </a:solidFill>
                <a:latin typeface="Trebuchet MS" pitchFamily="34" charset="0"/>
              </a:endParaRPr>
            </a:p>
            <a:p>
              <a:pPr algn="l"/>
              <a:r>
                <a:rPr lang="en-US" sz="3200" b="1" spc="300" baseline="0" dirty="0" smtClean="0">
                  <a:solidFill>
                    <a:srgbClr val="FFC000"/>
                  </a:solidFill>
                  <a:latin typeface="Trebuchet MS" pitchFamily="34" charset="0"/>
                </a:rPr>
                <a:t>TIP:</a:t>
              </a:r>
              <a:r>
                <a:rPr lang="en-US" sz="3200" b="1" spc="0" baseline="0" dirty="0" smtClean="0">
                  <a:solidFill>
                    <a:srgbClr val="FFC000"/>
                  </a:solidFill>
                  <a:latin typeface="Trebuchet MS" pitchFamily="34" charset="0"/>
                </a:rPr>
                <a:t> </a:t>
              </a:r>
              <a:r>
                <a:rPr lang="en-US" sz="3200" b="0" baseline="0" dirty="0" smtClean="0">
                  <a:solidFill>
                    <a:schemeClr val="bg1">
                      <a:lumMod val="75000"/>
                    </a:schemeClr>
                  </a:solidFill>
                  <a:latin typeface="Trebuchet MS" pitchFamily="34" charset="0"/>
                </a:rPr>
                <a:t>See if your school’s logo is available on our free poster templates page.</a:t>
              </a:r>
            </a:p>
            <a:p>
              <a:pPr algn="l"/>
              <a:endParaRPr lang="en-US" sz="3200" b="0" baseline="0" dirty="0" smtClean="0">
                <a:latin typeface="Trebuchet MS" pitchFamily="34" charset="0"/>
              </a:endParaRPr>
            </a:p>
            <a:p>
              <a:pPr algn="ctr"/>
              <a:r>
                <a:rPr lang="en-US" sz="4000" b="1" baseline="0" dirty="0" smtClean="0">
                  <a:solidFill>
                    <a:srgbClr val="FFC000"/>
                  </a:solidFill>
                  <a:latin typeface="Trebuchet MS" pitchFamily="34" charset="0"/>
                </a:rPr>
                <a:t>Photographs / Graphics</a:t>
              </a:r>
            </a:p>
            <a:p>
              <a:pPr algn="l" defTabSz="977900"/>
              <a:r>
                <a:rPr lang="en-US" sz="3200" b="0" baseline="0" dirty="0" smtClean="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3200" b="0" spc="0" baseline="0" dirty="0" smtClean="0">
                  <a:solidFill>
                    <a:schemeClr val="bg1">
                      <a:lumMod val="75000"/>
                    </a:schemeClr>
                  </a:solidFill>
                  <a:latin typeface="Trebuchet MS" pitchFamily="34" charset="0"/>
                </a:rPr>
                <a:t>disproportionally.</a:t>
              </a:r>
            </a:p>
            <a:p>
              <a:pPr algn="l" defTabSz="977900"/>
              <a:endParaRPr lang="en-US" sz="3200" b="0" baseline="0" dirty="0" smtClean="0">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r>
                <a:rPr lang="en-US" sz="4000" b="1" baseline="0" dirty="0" smtClean="0">
                  <a:solidFill>
                    <a:srgbClr val="FFC000"/>
                  </a:solidFill>
                  <a:latin typeface="Trebuchet MS" pitchFamily="34" charset="0"/>
                </a:rPr>
                <a:t>Image Quality Check</a:t>
              </a:r>
            </a:p>
            <a:p>
              <a:pPr lvl="0" algn="l" defTabSz="977900"/>
              <a:r>
                <a:rPr lang="en-US" sz="3200" b="0" baseline="0" dirty="0" smtClean="0">
                  <a:solidFill>
                    <a:schemeClr val="bg1">
                      <a:lumMod val="75000"/>
                    </a:schemeClr>
                  </a:solidFill>
                  <a:latin typeface="Trebuchet MS" pitchFamily="34" charset="0"/>
                </a:rPr>
                <a:t>Zoom in and look at your images at 100% magnification. If they look good they will print well. If they are blurry or pixelated, you will need to replace it with an image that is at a high-resolution.</a:t>
              </a:r>
              <a:endParaRPr lang="en-US" sz="3600" b="0" dirty="0" smtClean="0">
                <a:latin typeface="Trebuchet MS" pitchFamily="34" charset="0"/>
              </a:endParaRPr>
            </a:p>
          </p:txBody>
        </p:sp>
        <p:cxnSp>
          <p:nvCxnSpPr>
            <p:cNvPr id="37" name="Straight Connector 36"/>
            <p:cNvCxnSpPr/>
            <p:nvPr/>
          </p:nvCxnSpPr>
          <p:spPr>
            <a:xfrm>
              <a:off x="-13978626" y="7495332"/>
              <a:ext cx="13444134" cy="408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38" name="Picture 37"/>
            <p:cNvPicPr>
              <a:picLocks noChangeAspect="1"/>
            </p:cNvPicPr>
            <p:nvPr userDrawn="1"/>
          </p:nvPicPr>
          <p:blipFill>
            <a:blip r:embed="rId4"/>
            <a:stretch>
              <a:fillRect/>
            </a:stretch>
          </p:blipFill>
          <p:spPr>
            <a:xfrm>
              <a:off x="-13531152" y="13393589"/>
              <a:ext cx="1952703" cy="1469032"/>
            </a:xfrm>
            <a:prstGeom prst="rect">
              <a:avLst/>
            </a:prstGeom>
          </p:spPr>
        </p:pic>
        <p:pic>
          <p:nvPicPr>
            <p:cNvPr id="39" name="Picture 38"/>
            <p:cNvPicPr>
              <a:picLocks noChangeAspect="1"/>
            </p:cNvPicPr>
            <p:nvPr userDrawn="1"/>
          </p:nvPicPr>
          <p:blipFill>
            <a:blip r:embed="rId5"/>
            <a:stretch>
              <a:fillRect/>
            </a:stretch>
          </p:blipFill>
          <p:spPr>
            <a:xfrm>
              <a:off x="-13386522" y="20257821"/>
              <a:ext cx="12206099" cy="1287728"/>
            </a:xfrm>
            <a:prstGeom prst="rect">
              <a:avLst/>
            </a:prstGeom>
          </p:spPr>
        </p:pic>
        <p:grpSp>
          <p:nvGrpSpPr>
            <p:cNvPr id="45" name="Group 44"/>
            <p:cNvGrpSpPr/>
            <p:nvPr userDrawn="1"/>
          </p:nvGrpSpPr>
          <p:grpSpPr>
            <a:xfrm>
              <a:off x="-12090394" y="32335949"/>
              <a:ext cx="9204778" cy="2791162"/>
              <a:chOff x="-4440600" y="12356268"/>
              <a:chExt cx="3470785" cy="1049219"/>
            </a:xfrm>
          </p:grpSpPr>
          <p:grpSp>
            <p:nvGrpSpPr>
              <p:cNvPr id="70" name="Group 69"/>
              <p:cNvGrpSpPr/>
              <p:nvPr userDrawn="1"/>
            </p:nvGrpSpPr>
            <p:grpSpPr>
              <a:xfrm>
                <a:off x="-2753668" y="12400491"/>
                <a:ext cx="624431" cy="880679"/>
                <a:chOff x="-3921471" y="13037088"/>
                <a:chExt cx="779338" cy="1262008"/>
              </a:xfrm>
            </p:grpSpPr>
            <p:pic>
              <p:nvPicPr>
                <p:cNvPr id="76" name="Picture 75"/>
                <p:cNvPicPr>
                  <a:picLocks noChangeAspect="1"/>
                </p:cNvPicPr>
                <p:nvPr userDrawn="1"/>
              </p:nvPicPr>
              <p:blipFill>
                <a:blip r:embed="rId6"/>
                <a:stretch>
                  <a:fillRect/>
                </a:stretch>
              </p:blipFill>
              <p:spPr>
                <a:xfrm>
                  <a:off x="-3910934" y="13037088"/>
                  <a:ext cx="768801" cy="1090857"/>
                </a:xfrm>
                <a:prstGeom prst="rect">
                  <a:avLst/>
                </a:prstGeom>
              </p:spPr>
            </p:pic>
            <p:sp>
              <p:nvSpPr>
                <p:cNvPr id="77" name="TextBox 76"/>
                <p:cNvSpPr txBox="1"/>
                <p:nvPr userDrawn="1"/>
              </p:nvSpPr>
              <p:spPr>
                <a:xfrm>
                  <a:off x="-3921471" y="14033830"/>
                  <a:ext cx="779337" cy="265266"/>
                </a:xfrm>
                <a:prstGeom prst="rect">
                  <a:avLst/>
                </a:prstGeom>
                <a:solidFill>
                  <a:schemeClr val="accent1"/>
                </a:solidFill>
                <a:ln>
                  <a:noFill/>
                </a:ln>
              </p:spPr>
              <p:txBody>
                <a:bodyPr wrap="square" lIns="91440" tIns="91440" rIns="91440" bIns="91440" rtlCol="0">
                  <a:spAutoFit/>
                </a:bodyPr>
                <a:lstStyle/>
                <a:p>
                  <a:pPr algn="ctr"/>
                  <a:r>
                    <a:rPr lang="en-US" sz="2000" b="1" dirty="0" smtClean="0">
                      <a:solidFill>
                        <a:schemeClr val="tx1"/>
                      </a:solidFill>
                    </a:rPr>
                    <a:t>ORIGINAL</a:t>
                  </a:r>
                  <a:endParaRPr lang="en-US" sz="2000" b="1" dirty="0">
                    <a:solidFill>
                      <a:schemeClr val="tx1"/>
                    </a:solidFill>
                  </a:endParaRPr>
                </a:p>
              </p:txBody>
            </p:sp>
          </p:grpSp>
          <p:grpSp>
            <p:nvGrpSpPr>
              <p:cNvPr id="71" name="Group 70"/>
              <p:cNvGrpSpPr/>
              <p:nvPr userDrawn="1"/>
            </p:nvGrpSpPr>
            <p:grpSpPr>
              <a:xfrm>
                <a:off x="-2003333" y="12400493"/>
                <a:ext cx="1033518" cy="876416"/>
                <a:chOff x="-2880749" y="13041046"/>
                <a:chExt cx="1420279" cy="1204388"/>
              </a:xfrm>
            </p:grpSpPr>
            <p:pic>
              <p:nvPicPr>
                <p:cNvPr id="74" name="Picture 73"/>
                <p:cNvPicPr>
                  <a:picLocks noChangeAspect="1"/>
                </p:cNvPicPr>
                <p:nvPr userDrawn="1"/>
              </p:nvPicPr>
              <p:blipFill>
                <a:blip r:embed="rId6"/>
                <a:stretch>
                  <a:fillRect/>
                </a:stretch>
              </p:blipFill>
              <p:spPr>
                <a:xfrm>
                  <a:off x="-2880749" y="13041046"/>
                  <a:ext cx="1420279" cy="1029694"/>
                </a:xfrm>
                <a:prstGeom prst="rect">
                  <a:avLst/>
                </a:prstGeom>
              </p:spPr>
            </p:pic>
            <p:sp>
              <p:nvSpPr>
                <p:cNvPr id="75" name="TextBox 74"/>
                <p:cNvSpPr txBox="1"/>
                <p:nvPr userDrawn="1"/>
              </p:nvSpPr>
              <p:spPr>
                <a:xfrm>
                  <a:off x="-2880749" y="13991048"/>
                  <a:ext cx="1420279" cy="254386"/>
                </a:xfrm>
                <a:prstGeom prst="rect">
                  <a:avLst/>
                </a:prstGeom>
                <a:solidFill>
                  <a:srgbClr val="FF0000"/>
                </a:solidFill>
              </p:spPr>
              <p:txBody>
                <a:bodyPr wrap="square" lIns="457200" tIns="91440" rIns="457200" bIns="91440" rtlCol="0">
                  <a:spAutoFit/>
                </a:bodyPr>
                <a:lstStyle/>
                <a:p>
                  <a:pPr algn="ctr"/>
                  <a:r>
                    <a:rPr lang="en-US" sz="2000" b="1" dirty="0" smtClean="0">
                      <a:solidFill>
                        <a:schemeClr val="bg1"/>
                      </a:solidFill>
                    </a:rPr>
                    <a:t>DISTORTED</a:t>
                  </a:r>
                  <a:endParaRPr lang="en-US" sz="1000" b="1" dirty="0">
                    <a:solidFill>
                      <a:schemeClr val="bg1"/>
                    </a:solidFill>
                  </a:endParaRPr>
                </a:p>
              </p:txBody>
            </p:sp>
          </p:grpSp>
          <p:pic>
            <p:nvPicPr>
              <p:cNvPr id="72" name="Picture 71"/>
              <p:cNvPicPr>
                <a:picLocks noChangeAspect="1"/>
              </p:cNvPicPr>
              <p:nvPr userDrawn="1"/>
            </p:nvPicPr>
            <p:blipFill>
              <a:blip r:embed="rId7"/>
              <a:stretch>
                <a:fillRect/>
              </a:stretch>
            </p:blipFill>
            <p:spPr>
              <a:xfrm>
                <a:off x="-4440600" y="12356268"/>
                <a:ext cx="1098742" cy="847761"/>
              </a:xfrm>
              <a:prstGeom prst="rect">
                <a:avLst/>
              </a:prstGeom>
            </p:spPr>
          </p:pic>
          <p:sp>
            <p:nvSpPr>
              <p:cNvPr id="73" name="TextBox 72"/>
              <p:cNvSpPr txBox="1"/>
              <p:nvPr userDrawn="1"/>
            </p:nvSpPr>
            <p:spPr>
              <a:xfrm>
                <a:off x="-4410773" y="13116248"/>
                <a:ext cx="1035685" cy="289239"/>
              </a:xfrm>
              <a:prstGeom prst="rect">
                <a:avLst/>
              </a:prstGeom>
              <a:noFill/>
            </p:spPr>
            <p:txBody>
              <a:bodyPr wrap="square" lIns="457200" tIns="457200" rIns="457200" bIns="0" rtlCol="0">
                <a:spAutoFit/>
              </a:bodyPr>
              <a:lstStyle/>
              <a:p>
                <a:pPr algn="ctr"/>
                <a:r>
                  <a:rPr lang="en-US" sz="2000" dirty="0" smtClean="0">
                    <a:solidFill>
                      <a:schemeClr val="bg1"/>
                    </a:solidFill>
                  </a:rPr>
                  <a:t>Corner</a:t>
                </a:r>
                <a:r>
                  <a:rPr lang="en-US" sz="2000" baseline="0" dirty="0" smtClean="0">
                    <a:solidFill>
                      <a:schemeClr val="bg1"/>
                    </a:solidFill>
                  </a:rPr>
                  <a:t> handles</a:t>
                </a:r>
                <a:endParaRPr lang="en-US" sz="2000" dirty="0">
                  <a:solidFill>
                    <a:schemeClr val="bg1"/>
                  </a:solidFill>
                </a:endParaRPr>
              </a:p>
            </p:txBody>
          </p:sp>
        </p:grpSp>
        <p:grpSp>
          <p:nvGrpSpPr>
            <p:cNvPr id="46" name="Group 45"/>
            <p:cNvGrpSpPr/>
            <p:nvPr userDrawn="1"/>
          </p:nvGrpSpPr>
          <p:grpSpPr>
            <a:xfrm>
              <a:off x="-12968586" y="38908539"/>
              <a:ext cx="11394793" cy="2998418"/>
              <a:chOff x="-4754996" y="14609970"/>
              <a:chExt cx="4296559" cy="1127128"/>
            </a:xfrm>
          </p:grpSpPr>
          <p:graphicFrame>
            <p:nvGraphicFramePr>
              <p:cNvPr id="66" name="Object 65"/>
              <p:cNvGraphicFramePr>
                <a:graphicFrameLocks noChangeAspect="1"/>
              </p:cNvGraphicFramePr>
              <p:nvPr userDrawn="1">
                <p:extLst>
                  <p:ext uri="{D42A27DB-BD31-4B8C-83A1-F6EECF244321}">
                    <p14:modId xmlns:p14="http://schemas.microsoft.com/office/powerpoint/2010/main" val="283030143"/>
                  </p:ext>
                </p:extLst>
              </p:nvPr>
            </p:nvGraphicFramePr>
            <p:xfrm>
              <a:off x="-4533347" y="14609976"/>
              <a:ext cx="1828800" cy="1117600"/>
            </p:xfrm>
            <a:graphic>
              <a:graphicData uri="http://schemas.openxmlformats.org/presentationml/2006/ole">
                <mc:AlternateContent xmlns:mc="http://schemas.openxmlformats.org/markup-compatibility/2006">
                  <mc:Choice xmlns:v="urn:schemas-microsoft-com:vml" Requires="v">
                    <p:oleObj spid="_x0000_s3110"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533347" y="14609976"/>
                            <a:ext cx="1828800" cy="1117600"/>
                          </a:xfrm>
                          <a:prstGeom prst="rect">
                            <a:avLst/>
                          </a:prstGeom>
                        </p:spPr>
                      </p:pic>
                    </p:oleObj>
                  </mc:Fallback>
                </mc:AlternateContent>
              </a:graphicData>
            </a:graphic>
          </p:graphicFrame>
          <p:graphicFrame>
            <p:nvGraphicFramePr>
              <p:cNvPr id="67" name="Object 66"/>
              <p:cNvGraphicFramePr>
                <a:graphicFrameLocks noChangeAspect="1"/>
              </p:cNvGraphicFramePr>
              <p:nvPr userDrawn="1">
                <p:extLst>
                  <p:ext uri="{D42A27DB-BD31-4B8C-83A1-F6EECF244321}">
                    <p14:modId xmlns:p14="http://schemas.microsoft.com/office/powerpoint/2010/main" val="155210428"/>
                  </p:ext>
                </p:extLst>
              </p:nvPr>
            </p:nvGraphicFramePr>
            <p:xfrm>
              <a:off x="-2456641" y="14613669"/>
              <a:ext cx="1828800" cy="1117600"/>
            </p:xfrm>
            <a:graphic>
              <a:graphicData uri="http://schemas.openxmlformats.org/presentationml/2006/ole">
                <mc:AlternateContent xmlns:mc="http://schemas.openxmlformats.org/markup-compatibility/2006">
                  <mc:Choice xmlns:v="urn:schemas-microsoft-com:vml" Requires="v">
                    <p:oleObj spid="_x0000_s3111"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456641" y="14613669"/>
                            <a:ext cx="1828800" cy="1117600"/>
                          </a:xfrm>
                          <a:prstGeom prst="rect">
                            <a:avLst/>
                          </a:prstGeom>
                        </p:spPr>
                      </p:pic>
                    </p:oleObj>
                  </mc:Fallback>
                </mc:AlternateContent>
              </a:graphicData>
            </a:graphic>
          </p:graphicFrame>
          <p:sp>
            <p:nvSpPr>
              <p:cNvPr id="68" name="TextBox 67"/>
              <p:cNvSpPr txBox="1"/>
              <p:nvPr userDrawn="1"/>
            </p:nvSpPr>
            <p:spPr>
              <a:xfrm rot="16200000">
                <a:off x="-5235785" y="15090759"/>
                <a:ext cx="1117601" cy="156024"/>
              </a:xfrm>
              <a:prstGeom prst="rect">
                <a:avLst/>
              </a:prstGeom>
              <a:noFill/>
            </p:spPr>
            <p:txBody>
              <a:bodyPr wrap="square" lIns="91440" tIns="91440" rIns="91440" bIns="0" rtlCol="0">
                <a:spAutoFit/>
              </a:bodyPr>
              <a:lstStyle/>
              <a:p>
                <a:pPr algn="ctr"/>
                <a:r>
                  <a:rPr lang="en-US" sz="1600" dirty="0" smtClean="0">
                    <a:solidFill>
                      <a:srgbClr val="92D050"/>
                    </a:solidFill>
                  </a:rPr>
                  <a:t>Good</a:t>
                </a:r>
                <a:r>
                  <a:rPr lang="en-US" sz="1600" baseline="0" dirty="0" smtClean="0">
                    <a:solidFill>
                      <a:srgbClr val="92D050"/>
                    </a:solidFill>
                  </a:rPr>
                  <a:t> </a:t>
                </a:r>
                <a:r>
                  <a:rPr lang="en-US" sz="1600" baseline="0" dirty="0" smtClean="0">
                    <a:solidFill>
                      <a:schemeClr val="bg1"/>
                    </a:solidFill>
                  </a:rPr>
                  <a:t>printing quality</a:t>
                </a:r>
                <a:endParaRPr lang="en-US" sz="1600" dirty="0">
                  <a:solidFill>
                    <a:schemeClr val="bg1"/>
                  </a:solidFill>
                </a:endParaRPr>
              </a:p>
            </p:txBody>
          </p:sp>
          <p:sp>
            <p:nvSpPr>
              <p:cNvPr id="69" name="TextBox 68"/>
              <p:cNvSpPr txBox="1"/>
              <p:nvPr userDrawn="1"/>
            </p:nvSpPr>
            <p:spPr>
              <a:xfrm rot="16200000">
                <a:off x="-1095250" y="15100286"/>
                <a:ext cx="1117601" cy="156024"/>
              </a:xfrm>
              <a:prstGeom prst="rect">
                <a:avLst/>
              </a:prstGeom>
              <a:noFill/>
            </p:spPr>
            <p:txBody>
              <a:bodyPr wrap="square" lIns="91440" tIns="91440" rIns="91440" bIns="0" rtlCol="0">
                <a:spAutoFit/>
              </a:bodyPr>
              <a:lstStyle/>
              <a:p>
                <a:pPr algn="ctr"/>
                <a:r>
                  <a:rPr lang="en-US" sz="1600" dirty="0" smtClean="0">
                    <a:solidFill>
                      <a:srgbClr val="FF0000"/>
                    </a:solidFill>
                  </a:rPr>
                  <a:t>Bad </a:t>
                </a:r>
                <a:r>
                  <a:rPr lang="en-US" sz="1600" dirty="0" smtClean="0">
                    <a:solidFill>
                      <a:schemeClr val="bg1"/>
                    </a:solidFill>
                  </a:rPr>
                  <a:t>printing quality</a:t>
                </a:r>
                <a:endParaRPr lang="en-US" sz="1600" dirty="0">
                  <a:solidFill>
                    <a:schemeClr val="bg1"/>
                  </a:solidFill>
                </a:endParaRPr>
              </a:p>
            </p:txBody>
          </p:sp>
        </p:grpSp>
      </p:grpSp>
      <p:grpSp>
        <p:nvGrpSpPr>
          <p:cNvPr id="78" name="Group 77"/>
          <p:cNvGrpSpPr/>
          <p:nvPr userDrawn="1"/>
        </p:nvGrpSpPr>
        <p:grpSpPr>
          <a:xfrm>
            <a:off x="44402324" y="-5404"/>
            <a:ext cx="13516287" cy="43896604"/>
            <a:chOff x="44402324" y="-5404"/>
            <a:chExt cx="13516287" cy="43896604"/>
          </a:xfrm>
        </p:grpSpPr>
        <p:sp>
          <p:nvSpPr>
            <p:cNvPr id="79" name="Rectangle 78"/>
            <p:cNvSpPr/>
            <p:nvPr userDrawn="1"/>
          </p:nvSpPr>
          <p:spPr>
            <a:xfrm>
              <a:off x="44402324" y="-5404"/>
              <a:ext cx="13516287" cy="43896604"/>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800" b="1" spc="600" dirty="0" smtClean="0">
                  <a:solidFill>
                    <a:schemeClr val="bg1"/>
                  </a:solidFill>
                  <a:latin typeface="Trebuchet MS" pitchFamily="34" charset="0"/>
                </a:rPr>
                <a:t>QUICK START (cont.)</a:t>
              </a:r>
            </a:p>
            <a:p>
              <a:pPr algn="ctr"/>
              <a:endParaRPr lang="en-US" sz="4400" b="1" baseline="0" dirty="0" smtClean="0">
                <a:solidFill>
                  <a:schemeClr val="bg1"/>
                </a:solidFill>
                <a:latin typeface="Trebuchet MS" pitchFamily="34" charset="0"/>
              </a:endParaRPr>
            </a:p>
            <a:p>
              <a:pPr algn="ctr"/>
              <a:r>
                <a:rPr lang="en-US" sz="4000" b="1" baseline="0" dirty="0" smtClean="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3200" b="0" baseline="0" dirty="0" smtClean="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3200" b="0" spc="0" baseline="0" dirty="0" smtClean="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r>
                <a:rPr lang="en-US" sz="3200" b="0" baseline="0" dirty="0" smtClean="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3200" b="0" baseline="0" dirty="0" smtClean="0">
                <a:solidFill>
                  <a:schemeClr val="bg1">
                    <a:lumMod val="75000"/>
                  </a:schemeClr>
                </a:solidFill>
                <a:latin typeface="Trebuchet MS" pitchFamily="34" charset="0"/>
              </a:endParaRPr>
            </a:p>
            <a:p>
              <a:pPr algn="ctr"/>
              <a:r>
                <a:rPr lang="en-US" sz="4000" b="1" baseline="0" dirty="0" smtClean="0">
                  <a:solidFill>
                    <a:srgbClr val="FFC000"/>
                  </a:solidFill>
                  <a:latin typeface="Trebuchet MS" pitchFamily="34" charset="0"/>
                </a:rPr>
                <a:t>How to add Text</a:t>
              </a:r>
            </a:p>
            <a:p>
              <a:pPr marL="4043363" lvl="2" indent="0" algn="l" defTabSz="142875"/>
              <a:r>
                <a:rPr lang="en-US" sz="3200" b="0" baseline="0" dirty="0" smtClean="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32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3200" b="0" baseline="0" dirty="0" smtClean="0">
                  <a:solidFill>
                    <a:schemeClr val="bg1">
                      <a:lumMod val="75000"/>
                    </a:schemeClr>
                  </a:solidFill>
                  <a:latin typeface="Trebuchet MS" pitchFamily="34" charset="0"/>
                </a:rPr>
                <a:t> </a:t>
              </a:r>
              <a:r>
                <a:rPr kumimoji="0" lang="en-US" sz="4000" b="1" i="0" u="none" strike="noStrike" kern="1200" cap="none" spc="0" normalizeH="0" baseline="0" noProof="0" dirty="0" smtClean="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3200" b="0" baseline="0" dirty="0" smtClean="0">
                <a:solidFill>
                  <a:schemeClr val="bg1">
                    <a:lumMod val="75000"/>
                  </a:schemeClr>
                </a:solidFill>
                <a:latin typeface="Trebuchet MS" pitchFamily="34" charset="0"/>
              </a:endParaRPr>
            </a:p>
            <a:p>
              <a:pPr marL="1518341" lvl="2" indent="0" algn="l" defTabSz="114300"/>
              <a:endParaRPr lang="en-US" sz="3200" b="0" baseline="0" dirty="0" smtClean="0">
                <a:solidFill>
                  <a:schemeClr val="bg1">
                    <a:lumMod val="75000"/>
                  </a:schemeClr>
                </a:solidFill>
                <a:latin typeface="Trebuchet MS" pitchFamily="34" charset="0"/>
              </a:endParaRPr>
            </a:p>
            <a:p>
              <a:pPr algn="ctr"/>
              <a:r>
                <a:rPr lang="en-US" sz="4000" b="1" baseline="0" dirty="0" smtClean="0">
                  <a:solidFill>
                    <a:srgbClr val="FFC000"/>
                  </a:solidFill>
                  <a:latin typeface="Trebuchet MS" pitchFamily="34" charset="0"/>
                </a:rPr>
                <a:t>How to add Tables</a:t>
              </a:r>
            </a:p>
            <a:p>
              <a:pPr marL="2070100" lvl="1" indent="0" algn="l" defTabSz="114300"/>
              <a:r>
                <a:rPr lang="en-US" sz="3200" b="0" baseline="0" dirty="0" smtClean="0">
                  <a:solidFill>
                    <a:schemeClr val="bg1">
                      <a:lumMod val="75000"/>
                    </a:schemeClr>
                  </a:solidFill>
                  <a:latin typeface="Trebuchet MS" pitchFamily="34" charset="0"/>
                </a:rPr>
                <a:t>To add a table from scratch go to the INSERT menu and </a:t>
              </a:r>
              <a:br>
                <a:rPr lang="en-US" sz="3200" b="0" baseline="0" dirty="0" smtClean="0">
                  <a:solidFill>
                    <a:schemeClr val="bg1">
                      <a:lumMod val="75000"/>
                    </a:schemeClr>
                  </a:solidFill>
                  <a:latin typeface="Trebuchet MS" pitchFamily="34" charset="0"/>
                </a:rPr>
              </a:br>
              <a:r>
                <a:rPr lang="en-US" sz="3200" b="0" baseline="0" dirty="0" smtClean="0">
                  <a:solidFill>
                    <a:schemeClr val="bg1">
                      <a:lumMod val="75000"/>
                    </a:schemeClr>
                  </a:solidFill>
                  <a:latin typeface="Trebuchet MS" pitchFamily="34" charset="0"/>
                </a:rPr>
                <a:t>click on TABLE. A drop-down box will help you select rows and columns. </a:t>
              </a:r>
            </a:p>
            <a:p>
              <a:pPr marL="2117725" lvl="0" indent="0" algn="l" defTabSz="114300"/>
              <a:r>
                <a:rPr lang="en-US" sz="3200" b="0" baseline="0" dirty="0" smtClean="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32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smtClean="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32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smtClean="0">
                <a:ln>
                  <a:noFill/>
                </a:ln>
                <a:solidFill>
                  <a:prstClr val="white">
                    <a:lumMod val="75000"/>
                  </a:prstClr>
                </a:solidFill>
                <a:effectLst/>
                <a:uLnTx/>
                <a:uFillTx/>
                <a:latin typeface="Trebuchet MS" pitchFamily="34" charset="0"/>
              </a:endParaRPr>
            </a:p>
          </p:txBody>
        </p:sp>
        <p:graphicFrame>
          <p:nvGraphicFramePr>
            <p:cNvPr id="80" name="Object 79"/>
            <p:cNvGraphicFramePr>
              <a:graphicFrameLocks noChangeAspect="1"/>
            </p:cNvGraphicFramePr>
            <p:nvPr userDrawn="1">
              <p:extLst>
                <p:ext uri="{D42A27DB-BD31-4B8C-83A1-F6EECF244321}">
                  <p14:modId xmlns:p14="http://schemas.microsoft.com/office/powerpoint/2010/main" val="1689330954"/>
                </p:ext>
              </p:extLst>
            </p:nvPr>
          </p:nvGraphicFramePr>
          <p:xfrm>
            <a:off x="47717694" y="4656250"/>
            <a:ext cx="6825444" cy="2521622"/>
          </p:xfrm>
          <a:graphic>
            <a:graphicData uri="http://schemas.openxmlformats.org/presentationml/2006/ole">
              <mc:AlternateContent xmlns:mc="http://schemas.openxmlformats.org/markup-compatibility/2006">
                <mc:Choice xmlns:v="urn:schemas-microsoft-com:vml" Requires="v">
                  <p:oleObj spid="_x0000_s3112"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47717694" y="4656250"/>
                          <a:ext cx="6825444" cy="2521622"/>
                        </a:xfrm>
                        <a:prstGeom prst="rect">
                          <a:avLst/>
                        </a:prstGeom>
                      </p:spPr>
                    </p:pic>
                  </p:oleObj>
                </mc:Fallback>
              </mc:AlternateContent>
            </a:graphicData>
          </a:graphic>
        </p:graphicFrame>
        <p:pic>
          <p:nvPicPr>
            <p:cNvPr id="81" name="Picture 80"/>
            <p:cNvPicPr>
              <a:picLocks noChangeAspect="1"/>
            </p:cNvPicPr>
            <p:nvPr userDrawn="1"/>
          </p:nvPicPr>
          <p:blipFill>
            <a:blip r:embed="rId14"/>
            <a:stretch>
              <a:fillRect/>
            </a:stretch>
          </p:blipFill>
          <p:spPr>
            <a:xfrm>
              <a:off x="44804763" y="10986440"/>
              <a:ext cx="3628390" cy="1674641"/>
            </a:xfrm>
            <a:prstGeom prst="rect">
              <a:avLst/>
            </a:prstGeom>
            <a:ln>
              <a:noFill/>
            </a:ln>
          </p:spPr>
        </p:pic>
        <p:graphicFrame>
          <p:nvGraphicFramePr>
            <p:cNvPr id="82" name="Object 81"/>
            <p:cNvGraphicFramePr>
              <a:graphicFrameLocks noChangeAspect="1"/>
            </p:cNvGraphicFramePr>
            <p:nvPr userDrawn="1">
              <p:extLst>
                <p:ext uri="{D42A27DB-BD31-4B8C-83A1-F6EECF244321}">
                  <p14:modId xmlns:p14="http://schemas.microsoft.com/office/powerpoint/2010/main" val="2945985057"/>
                </p:ext>
              </p:extLst>
            </p:nvPr>
          </p:nvGraphicFramePr>
          <p:xfrm>
            <a:off x="44804763" y="17182847"/>
            <a:ext cx="1811108" cy="1212274"/>
          </p:xfrm>
          <a:graphic>
            <a:graphicData uri="http://schemas.openxmlformats.org/presentationml/2006/ole">
              <mc:AlternateContent xmlns:mc="http://schemas.openxmlformats.org/markup-compatibility/2006">
                <mc:Choice xmlns:v="urn:schemas-microsoft-com:vml" Requires="v">
                  <p:oleObj spid="_x0000_s3113"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44804763" y="17182847"/>
                          <a:ext cx="1811108" cy="1212274"/>
                        </a:xfrm>
                        <a:prstGeom prst="rect">
                          <a:avLst/>
                        </a:prstGeom>
                      </p:spPr>
                    </p:pic>
                  </p:oleObj>
                </mc:Fallback>
              </mc:AlternateContent>
            </a:graphicData>
          </a:graphic>
        </p:graphicFrame>
        <p:grpSp>
          <p:nvGrpSpPr>
            <p:cNvPr id="83" name="Group 82"/>
            <p:cNvGrpSpPr/>
            <p:nvPr userDrawn="1"/>
          </p:nvGrpSpPr>
          <p:grpSpPr>
            <a:xfrm>
              <a:off x="44804763" y="39613970"/>
              <a:ext cx="12651307" cy="1546389"/>
              <a:chOff x="44200453" y="28362386"/>
              <a:chExt cx="9771399" cy="1090622"/>
            </a:xfrm>
          </p:grpSpPr>
          <p:sp>
            <p:nvSpPr>
              <p:cNvPr id="85" name="Rounded Rectangle 84"/>
              <p:cNvSpPr/>
              <p:nvPr userDrawn="1"/>
            </p:nvSpPr>
            <p:spPr>
              <a:xfrm>
                <a:off x="44200453" y="28362386"/>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6"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44326393" y="28460718"/>
                <a:ext cx="914401" cy="914399"/>
              </a:xfrm>
              <a:prstGeom prst="rect">
                <a:avLst/>
              </a:prstGeom>
              <a:noFill/>
              <a:ln>
                <a:noFill/>
              </a:ln>
            </p:spPr>
          </p:pic>
          <p:sp>
            <p:nvSpPr>
              <p:cNvPr id="87" name="TextBox 86"/>
              <p:cNvSpPr txBox="1"/>
              <p:nvPr userDrawn="1"/>
            </p:nvSpPr>
            <p:spPr>
              <a:xfrm>
                <a:off x="45300663" y="28552305"/>
                <a:ext cx="8671189" cy="716099"/>
              </a:xfrm>
              <a:prstGeom prst="rect">
                <a:avLst/>
              </a:prstGeom>
              <a:noFill/>
              <a:ln>
                <a:noFill/>
              </a:ln>
            </p:spPr>
            <p:txBody>
              <a:bodyPr wrap="square" rtlCol="0">
                <a:spAutoFit/>
              </a:bodyPr>
              <a:lstStyle/>
              <a:p>
                <a:r>
                  <a:rPr lang="en-US" sz="2400" dirty="0" smtClean="0">
                    <a:solidFill>
                      <a:schemeClr val="tx2"/>
                    </a:solidFill>
                    <a:latin typeface="Trebuchet MS" pitchFamily="34" charset="0"/>
                  </a:rPr>
                  <a:t>Student</a:t>
                </a:r>
                <a:r>
                  <a:rPr lang="en-US" sz="2400" baseline="0" dirty="0" smtClean="0">
                    <a:solidFill>
                      <a:schemeClr val="tx2"/>
                    </a:solidFill>
                    <a:latin typeface="Trebuchet MS" pitchFamily="34" charset="0"/>
                  </a:rPr>
                  <a:t> discounts are available on our </a:t>
                </a:r>
                <a:r>
                  <a:rPr lang="en-US" sz="2400" baseline="0" dirty="0" err="1" smtClean="0">
                    <a:solidFill>
                      <a:schemeClr val="tx2"/>
                    </a:solidFill>
                    <a:latin typeface="Trebuchet MS" pitchFamily="34" charset="0"/>
                  </a:rPr>
                  <a:t>Facebook</a:t>
                </a:r>
                <a:r>
                  <a:rPr lang="en-US" sz="2400" baseline="0" dirty="0" smtClean="0">
                    <a:solidFill>
                      <a:schemeClr val="tx2"/>
                    </a:solidFill>
                    <a:latin typeface="Trebuchet MS" pitchFamily="34" charset="0"/>
                  </a:rPr>
                  <a:t> page.</a:t>
                </a:r>
                <a:br>
                  <a:rPr lang="en-US" sz="2400" baseline="0" dirty="0" smtClean="0">
                    <a:solidFill>
                      <a:schemeClr val="tx2"/>
                    </a:solidFill>
                    <a:latin typeface="Trebuchet MS" pitchFamily="34" charset="0"/>
                  </a:rPr>
                </a:br>
                <a:r>
                  <a:rPr lang="en-US" sz="2400" baseline="0" dirty="0" smtClean="0">
                    <a:solidFill>
                      <a:schemeClr val="tx2"/>
                    </a:solidFill>
                    <a:latin typeface="Trebuchet MS" pitchFamily="34" charset="0"/>
                  </a:rPr>
                  <a:t>Go to </a:t>
                </a:r>
                <a:r>
                  <a:rPr lang="en-US" sz="2400" u="sng" baseline="0" dirty="0" smtClean="0">
                    <a:solidFill>
                      <a:schemeClr val="tx2"/>
                    </a:solidFill>
                    <a:latin typeface="Trebuchet MS" pitchFamily="34" charset="0"/>
                  </a:rPr>
                  <a:t>PosterPresentations.com</a:t>
                </a:r>
                <a:r>
                  <a:rPr lang="en-US" sz="2400" baseline="0" dirty="0" smtClean="0">
                    <a:solidFill>
                      <a:schemeClr val="tx2"/>
                    </a:solidFill>
                    <a:latin typeface="Trebuchet MS" pitchFamily="34" charset="0"/>
                  </a:rPr>
                  <a:t> and click on the FB icon. </a:t>
                </a:r>
                <a:endParaRPr lang="en-US" sz="2400" dirty="0">
                  <a:solidFill>
                    <a:schemeClr val="tx2"/>
                  </a:solidFill>
                  <a:latin typeface="Trebuchet MS" pitchFamily="34" charset="0"/>
                </a:endParaRPr>
              </a:p>
            </p:txBody>
          </p:sp>
        </p:grpSp>
      </p:grpSp>
      <p:sp>
        <p:nvSpPr>
          <p:cNvPr id="40" name="TextBox 39"/>
          <p:cNvSpPr txBox="1"/>
          <p:nvPr userDrawn="1"/>
        </p:nvSpPr>
        <p:spPr>
          <a:xfrm>
            <a:off x="44804763" y="41810385"/>
            <a:ext cx="8394380" cy="1399638"/>
          </a:xfrm>
          <a:prstGeom prst="rect">
            <a:avLst/>
          </a:prstGeom>
          <a:noFill/>
        </p:spPr>
        <p:txBody>
          <a:bodyPr wrap="square" lIns="65304" tIns="32651" rIns="65304" bIns="32651" rtlCol="0">
            <a:spAutoFit/>
          </a:bodyPr>
          <a:lstStyle/>
          <a:p>
            <a:pPr marL="396875" indent="-396875">
              <a:lnSpc>
                <a:spcPts val="2600"/>
              </a:lnSpc>
            </a:pPr>
            <a:r>
              <a:rPr lang="en-US" sz="2800" dirty="0" smtClean="0">
                <a:solidFill>
                  <a:schemeClr val="bg1"/>
                </a:solidFill>
              </a:rPr>
              <a:t>© 2015</a:t>
            </a:r>
            <a:r>
              <a:rPr lang="en-US" sz="2800" baseline="0" dirty="0" smtClean="0">
                <a:solidFill>
                  <a:schemeClr val="bg1"/>
                </a:solidFill>
              </a:rPr>
              <a:t> </a:t>
            </a:r>
            <a:r>
              <a:rPr lang="en-US" sz="2800" dirty="0" smtClean="0">
                <a:solidFill>
                  <a:schemeClr val="bg1"/>
                </a:solidFill>
              </a:rPr>
              <a:t>PosterPresentations.com</a:t>
            </a:r>
            <a:br>
              <a:rPr lang="en-US" sz="2800" dirty="0" smtClean="0">
                <a:solidFill>
                  <a:schemeClr val="bg1"/>
                </a:solidFill>
              </a:rPr>
            </a:br>
            <a:r>
              <a:rPr lang="en-US" sz="2400" dirty="0" smtClean="0">
                <a:solidFill>
                  <a:schemeClr val="bg1"/>
                </a:solidFill>
              </a:rPr>
              <a:t>2117 Fourth Street ,</a:t>
            </a:r>
            <a:r>
              <a:rPr lang="en-US" sz="2400" baseline="0" dirty="0" smtClean="0">
                <a:solidFill>
                  <a:schemeClr val="bg1"/>
                </a:solidFill>
              </a:rPr>
              <a:t> Unit C</a:t>
            </a:r>
          </a:p>
          <a:p>
            <a:pPr marL="396875" indent="0">
              <a:lnSpc>
                <a:spcPts val="2600"/>
              </a:lnSpc>
            </a:pPr>
            <a:r>
              <a:rPr lang="en-US" sz="2400" baseline="0" dirty="0" smtClean="0">
                <a:solidFill>
                  <a:schemeClr val="bg1"/>
                </a:solidFill>
              </a:rPr>
              <a:t>Berkeley CA </a:t>
            </a:r>
            <a:r>
              <a:rPr lang="en-US" sz="2000" baseline="0" dirty="0" smtClean="0">
                <a:solidFill>
                  <a:schemeClr val="bg1"/>
                </a:solidFill>
              </a:rPr>
              <a:t>94710</a:t>
            </a:r>
            <a:r>
              <a:rPr lang="en-US" sz="2400" baseline="0" dirty="0" smtClean="0">
                <a:solidFill>
                  <a:schemeClr val="bg1"/>
                </a:solidFill>
              </a:rPr>
              <a:t/>
            </a:r>
            <a:br>
              <a:rPr lang="en-US" sz="2400" baseline="0" dirty="0" smtClean="0">
                <a:solidFill>
                  <a:schemeClr val="bg1"/>
                </a:solidFill>
              </a:rPr>
            </a:br>
            <a:r>
              <a:rPr lang="en-US" sz="2400" b="1" baseline="0" dirty="0" smtClean="0">
                <a:solidFill>
                  <a:srgbClr val="FFFF00"/>
                </a:solidFill>
              </a:rPr>
              <a:t>posterpresenter@gmail.com</a:t>
            </a:r>
            <a:endParaRPr lang="en-US" sz="2800" b="1" dirty="0">
              <a:solidFill>
                <a:srgbClr val="FFFF00"/>
              </a:solidFill>
            </a:endParaRPr>
          </a:p>
        </p:txBody>
      </p:sp>
      <p:sp>
        <p:nvSpPr>
          <p:cNvPr id="42" name="Text Box 14"/>
          <p:cNvSpPr txBox="1">
            <a:spLocks noChangeArrowheads="1"/>
          </p:cNvSpPr>
          <p:nvPr userDrawn="1"/>
        </p:nvSpPr>
        <p:spPr bwMode="auto">
          <a:xfrm>
            <a:off x="1966915" y="43031610"/>
            <a:ext cx="2514600" cy="356825"/>
          </a:xfrm>
          <a:prstGeom prst="rect">
            <a:avLst/>
          </a:prstGeom>
          <a:noFill/>
          <a:ln w="9525">
            <a:noFill/>
            <a:miter lim="800000"/>
            <a:headEnd/>
            <a:tailEnd/>
          </a:ln>
          <a:effectLst/>
        </p:spPr>
        <p:txBody>
          <a:bodyPr lIns="91263" tIns="45623" rIns="91263" bIns="45623">
            <a:spAutoFit/>
          </a:bodyPr>
          <a:lstStyle/>
          <a:p>
            <a:pPr eaLnBrk="0" hangingPunct="0">
              <a:lnSpc>
                <a:spcPct val="65000"/>
              </a:lnSpc>
              <a:spcBef>
                <a:spcPct val="50000"/>
              </a:spcBef>
              <a:defRPr/>
            </a:pPr>
            <a:r>
              <a:rPr lang="en-US" sz="700" b="1" dirty="0" smtClean="0">
                <a:solidFill>
                  <a:schemeClr val="bg1">
                    <a:lumMod val="75000"/>
                  </a:schemeClr>
                </a:solidFill>
                <a:latin typeface="Arial" charset="0"/>
              </a:rPr>
              <a:t>RESEARCH POSTER PRESENTATION </a:t>
            </a:r>
            <a:r>
              <a:rPr lang="en-US" sz="700" b="1" dirty="0">
                <a:solidFill>
                  <a:schemeClr val="bg1">
                    <a:lumMod val="75000"/>
                  </a:schemeClr>
                </a:solidFill>
                <a:latin typeface="Arial" charset="0"/>
              </a:rPr>
              <a:t>DESIGN © </a:t>
            </a:r>
            <a:r>
              <a:rPr lang="en-US" sz="700" b="1" dirty="0" smtClean="0">
                <a:solidFill>
                  <a:schemeClr val="bg1">
                    <a:lumMod val="75000"/>
                  </a:schemeClr>
                </a:solidFill>
                <a:latin typeface="Arial" charset="0"/>
              </a:rPr>
              <a:t>2015</a:t>
            </a:r>
            <a:endParaRPr lang="en-US" sz="700" b="1" dirty="0">
              <a:solidFill>
                <a:schemeClr val="bg1">
                  <a:lumMod val="75000"/>
                </a:schemeClr>
              </a:solidFill>
              <a:latin typeface="Arial" charset="0"/>
            </a:endParaRPr>
          </a:p>
          <a:p>
            <a:pPr eaLnBrk="0" hangingPunct="0">
              <a:lnSpc>
                <a:spcPct val="65000"/>
              </a:lnSpc>
              <a:spcBef>
                <a:spcPct val="50000"/>
              </a:spcBef>
              <a:defRPr/>
            </a:pPr>
            <a:r>
              <a:rPr lang="en-US" sz="1100"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4" r:id="rId1"/>
  </p:sldLayoutIdLst>
  <p:timing>
    <p:tnLst>
      <p:par>
        <p:cTn id="1" dur="indefinite" restart="never" nodeType="tmRoot"/>
      </p:par>
    </p:tnLst>
  </p:timing>
  <p:txStyles>
    <p:titleStyle>
      <a:lvl1pPr algn="ctr" defTabSz="4388900" rtl="0" eaLnBrk="1" latinLnBrk="0" hangingPunct="1">
        <a:spcBef>
          <a:spcPct val="0"/>
        </a:spcBef>
        <a:buNone/>
        <a:defRPr sz="8800" kern="1200">
          <a:solidFill>
            <a:schemeClr val="bg1"/>
          </a:solidFill>
          <a:latin typeface="Trebuchet MS" pitchFamily="34" charset="0"/>
          <a:ea typeface="+mj-ea"/>
          <a:cs typeface="+mj-cs"/>
        </a:defRPr>
      </a:lvl1pPr>
    </p:titleStyle>
    <p:bodyStyle>
      <a:lvl1pPr marL="1645838" indent="-1645838" algn="l" defTabSz="438890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p:cNvSpPr>
            <a:spLocks noGrp="1"/>
          </p:cNvSpPr>
          <p:nvPr>
            <p:ph type="body" sz="quarter" idx="10"/>
          </p:nvPr>
        </p:nvSpPr>
        <p:spPr/>
        <p:txBody>
          <a:bodyPr/>
          <a:lstStyle/>
          <a:p>
            <a:endParaRPr lang="en-US"/>
          </a:p>
        </p:txBody>
      </p:sp>
      <p:sp>
        <p:nvSpPr>
          <p:cNvPr id="29" name="Text Placeholder 28"/>
          <p:cNvSpPr>
            <a:spLocks noGrp="1"/>
          </p:cNvSpPr>
          <p:nvPr>
            <p:ph type="body" sz="quarter" idx="11"/>
          </p:nvPr>
        </p:nvSpPr>
        <p:spPr/>
        <p:txBody>
          <a:bodyPr/>
          <a:lstStyle/>
          <a:p>
            <a:endParaRPr lang="en-US"/>
          </a:p>
        </p:txBody>
      </p:sp>
      <p:sp>
        <p:nvSpPr>
          <p:cNvPr id="30" name="Text Placeholder 29"/>
          <p:cNvSpPr>
            <a:spLocks noGrp="1"/>
          </p:cNvSpPr>
          <p:nvPr>
            <p:ph type="body" sz="quarter" idx="19"/>
          </p:nvPr>
        </p:nvSpPr>
        <p:spPr/>
        <p:txBody>
          <a:bodyPr/>
          <a:lstStyle/>
          <a:p>
            <a:endParaRPr lang="en-US"/>
          </a:p>
        </p:txBody>
      </p:sp>
      <p:sp>
        <p:nvSpPr>
          <p:cNvPr id="31" name="Text Placeholder 30"/>
          <p:cNvSpPr>
            <a:spLocks noGrp="1"/>
          </p:cNvSpPr>
          <p:nvPr>
            <p:ph type="body" sz="quarter" idx="20"/>
          </p:nvPr>
        </p:nvSpPr>
        <p:spPr/>
        <p:txBody>
          <a:bodyPr/>
          <a:lstStyle/>
          <a:p>
            <a:endParaRPr lang="en-US"/>
          </a:p>
        </p:txBody>
      </p:sp>
      <p:sp>
        <p:nvSpPr>
          <p:cNvPr id="354" name="Text Placeholder 353"/>
          <p:cNvSpPr>
            <a:spLocks noGrp="1"/>
          </p:cNvSpPr>
          <p:nvPr>
            <p:ph type="body" sz="quarter" idx="21"/>
          </p:nvPr>
        </p:nvSpPr>
        <p:spPr/>
        <p:txBody>
          <a:bodyPr/>
          <a:lstStyle/>
          <a:p>
            <a:endParaRPr lang="en-US"/>
          </a:p>
        </p:txBody>
      </p:sp>
      <p:sp>
        <p:nvSpPr>
          <p:cNvPr id="367" name="Text Placeholder 366"/>
          <p:cNvSpPr>
            <a:spLocks noGrp="1"/>
          </p:cNvSpPr>
          <p:nvPr>
            <p:ph type="body" sz="quarter" idx="22"/>
          </p:nvPr>
        </p:nvSpPr>
        <p:spPr/>
        <p:txBody>
          <a:bodyPr/>
          <a:lstStyle/>
          <a:p>
            <a:endParaRPr lang="en-US"/>
          </a:p>
        </p:txBody>
      </p:sp>
      <p:sp>
        <p:nvSpPr>
          <p:cNvPr id="368" name="Text Placeholder 367"/>
          <p:cNvSpPr>
            <a:spLocks noGrp="1"/>
          </p:cNvSpPr>
          <p:nvPr>
            <p:ph type="body" sz="quarter" idx="23"/>
          </p:nvPr>
        </p:nvSpPr>
        <p:spPr/>
        <p:txBody>
          <a:bodyPr/>
          <a:lstStyle/>
          <a:p>
            <a:endParaRPr lang="en-US"/>
          </a:p>
        </p:txBody>
      </p:sp>
      <p:sp>
        <p:nvSpPr>
          <p:cNvPr id="369" name="Text Placeholder 368"/>
          <p:cNvSpPr>
            <a:spLocks noGrp="1"/>
          </p:cNvSpPr>
          <p:nvPr>
            <p:ph type="body" sz="quarter" idx="24"/>
          </p:nvPr>
        </p:nvSpPr>
        <p:spPr/>
        <p:txBody>
          <a:bodyPr/>
          <a:lstStyle/>
          <a:p>
            <a:endParaRPr lang="en-US"/>
          </a:p>
        </p:txBody>
      </p:sp>
      <p:sp>
        <p:nvSpPr>
          <p:cNvPr id="370" name="Text Placeholder 369"/>
          <p:cNvSpPr>
            <a:spLocks noGrp="1"/>
          </p:cNvSpPr>
          <p:nvPr>
            <p:ph type="body" sz="quarter" idx="25"/>
          </p:nvPr>
        </p:nvSpPr>
        <p:spPr/>
        <p:txBody>
          <a:bodyPr/>
          <a:lstStyle/>
          <a:p>
            <a:endParaRPr lang="en-US"/>
          </a:p>
        </p:txBody>
      </p:sp>
      <p:sp>
        <p:nvSpPr>
          <p:cNvPr id="371" name="Text Placeholder 370"/>
          <p:cNvSpPr>
            <a:spLocks noGrp="1"/>
          </p:cNvSpPr>
          <p:nvPr>
            <p:ph type="body" sz="quarter" idx="26"/>
          </p:nvPr>
        </p:nvSpPr>
        <p:spPr/>
        <p:txBody>
          <a:bodyPr/>
          <a:lstStyle/>
          <a:p>
            <a:endParaRPr lang="en-US"/>
          </a:p>
        </p:txBody>
      </p:sp>
      <p:sp>
        <p:nvSpPr>
          <p:cNvPr id="372" name="Text Placeholder 371"/>
          <p:cNvSpPr>
            <a:spLocks noGrp="1"/>
          </p:cNvSpPr>
          <p:nvPr>
            <p:ph type="body" sz="quarter" idx="27"/>
          </p:nvPr>
        </p:nvSpPr>
        <p:spPr/>
        <p:txBody>
          <a:bodyPr/>
          <a:lstStyle/>
          <a:p>
            <a:endParaRPr lang="en-US"/>
          </a:p>
        </p:txBody>
      </p:sp>
      <p:sp>
        <p:nvSpPr>
          <p:cNvPr id="373" name="Text Placeholder 372"/>
          <p:cNvSpPr>
            <a:spLocks noGrp="1"/>
          </p:cNvSpPr>
          <p:nvPr>
            <p:ph type="body" sz="quarter" idx="28"/>
          </p:nvPr>
        </p:nvSpPr>
        <p:spPr/>
        <p:txBody>
          <a:bodyPr/>
          <a:lstStyle/>
          <a:p>
            <a:endParaRPr lang="en-US"/>
          </a:p>
        </p:txBody>
      </p:sp>
      <p:sp>
        <p:nvSpPr>
          <p:cNvPr id="374" name="Text Placeholder 373"/>
          <p:cNvSpPr>
            <a:spLocks noGrp="1"/>
          </p:cNvSpPr>
          <p:nvPr>
            <p:ph type="body" sz="quarter" idx="29"/>
          </p:nvPr>
        </p:nvSpPr>
        <p:spPr/>
        <p:txBody>
          <a:bodyPr/>
          <a:lstStyle/>
          <a:p>
            <a:endParaRPr lang="en-US"/>
          </a:p>
        </p:txBody>
      </p:sp>
      <p:sp>
        <p:nvSpPr>
          <p:cNvPr id="375" name="Text Placeholder 374"/>
          <p:cNvSpPr>
            <a:spLocks noGrp="1"/>
          </p:cNvSpPr>
          <p:nvPr>
            <p:ph type="body" sz="quarter" idx="30"/>
          </p:nvPr>
        </p:nvSpPr>
        <p:spPr/>
        <p:txBody>
          <a:bodyPr/>
          <a:lstStyle/>
          <a:p>
            <a:endParaRPr lang="en-US"/>
          </a:p>
        </p:txBody>
      </p:sp>
      <p:sp>
        <p:nvSpPr>
          <p:cNvPr id="376" name="Text Placeholder 375"/>
          <p:cNvSpPr>
            <a:spLocks noGrp="1"/>
          </p:cNvSpPr>
          <p:nvPr>
            <p:ph type="body" sz="quarter" idx="150"/>
          </p:nvPr>
        </p:nvSpPr>
        <p:spPr/>
        <p:txBody>
          <a:bodyPr/>
          <a:lstStyle/>
          <a:p>
            <a:endParaRPr lang="en-US"/>
          </a:p>
        </p:txBody>
      </p:sp>
      <p:sp>
        <p:nvSpPr>
          <p:cNvPr id="377" name="Text Placeholder 376"/>
          <p:cNvSpPr>
            <a:spLocks noGrp="1"/>
          </p:cNvSpPr>
          <p:nvPr>
            <p:ph type="body" sz="quarter" idx="151"/>
          </p:nvPr>
        </p:nvSpPr>
        <p:spPr/>
        <p:txBody>
          <a:bodyPr/>
          <a:lstStyle/>
          <a:p>
            <a:endParaRPr lang="en-US"/>
          </a:p>
        </p:txBody>
      </p:sp>
      <p:sp>
        <p:nvSpPr>
          <p:cNvPr id="378" name="Text Placeholder 377"/>
          <p:cNvSpPr>
            <a:spLocks noGrp="1"/>
          </p:cNvSpPr>
          <p:nvPr>
            <p:ph type="body" sz="quarter" idx="153"/>
          </p:nvPr>
        </p:nvSpPr>
        <p:spPr/>
        <p:txBody>
          <a:bodyPr/>
          <a:lstStyle/>
          <a:p>
            <a:endParaRPr lang="en-US"/>
          </a:p>
        </p:txBody>
      </p:sp>
    </p:spTree>
    <p:extLst>
      <p:ext uri="{BB962C8B-B14F-4D97-AF65-F5344CB8AC3E}">
        <p14:creationId xmlns:p14="http://schemas.microsoft.com/office/powerpoint/2010/main" val="38653989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p:cNvSpPr>
            <a:spLocks noGrp="1"/>
          </p:cNvSpPr>
          <p:nvPr>
            <p:ph type="body" sz="quarter" idx="10"/>
          </p:nvPr>
        </p:nvSpPr>
        <p:spPr/>
        <p:txBody>
          <a:bodyPr/>
          <a:lstStyle/>
          <a:p>
            <a:endParaRPr lang="en-US"/>
          </a:p>
        </p:txBody>
      </p:sp>
      <p:sp>
        <p:nvSpPr>
          <p:cNvPr id="20" name="Text Placeholder 19"/>
          <p:cNvSpPr>
            <a:spLocks noGrp="1"/>
          </p:cNvSpPr>
          <p:nvPr>
            <p:ph type="body" sz="quarter" idx="11"/>
          </p:nvPr>
        </p:nvSpPr>
        <p:spPr/>
        <p:txBody>
          <a:bodyPr/>
          <a:lstStyle/>
          <a:p>
            <a:endParaRPr lang="en-US"/>
          </a:p>
        </p:txBody>
      </p:sp>
      <p:sp>
        <p:nvSpPr>
          <p:cNvPr id="21" name="Text Placeholder 20"/>
          <p:cNvSpPr>
            <a:spLocks noGrp="1"/>
          </p:cNvSpPr>
          <p:nvPr>
            <p:ph type="body" sz="quarter" idx="19"/>
          </p:nvPr>
        </p:nvSpPr>
        <p:spPr/>
        <p:txBody>
          <a:bodyPr/>
          <a:lstStyle/>
          <a:p>
            <a:endParaRPr lang="en-US"/>
          </a:p>
        </p:txBody>
      </p:sp>
      <p:sp>
        <p:nvSpPr>
          <p:cNvPr id="22" name="Text Placeholder 21"/>
          <p:cNvSpPr>
            <a:spLocks noGrp="1"/>
          </p:cNvSpPr>
          <p:nvPr>
            <p:ph type="body" sz="quarter" idx="20"/>
          </p:nvPr>
        </p:nvSpPr>
        <p:spPr/>
        <p:txBody>
          <a:bodyPr/>
          <a:lstStyle/>
          <a:p>
            <a:endParaRPr lang="en-US"/>
          </a:p>
        </p:txBody>
      </p:sp>
      <p:sp>
        <p:nvSpPr>
          <p:cNvPr id="23" name="Text Placeholder 22"/>
          <p:cNvSpPr>
            <a:spLocks noGrp="1"/>
          </p:cNvSpPr>
          <p:nvPr>
            <p:ph type="body" sz="quarter" idx="21"/>
          </p:nvPr>
        </p:nvSpPr>
        <p:spPr/>
        <p:txBody>
          <a:bodyPr/>
          <a:lstStyle/>
          <a:p>
            <a:endParaRPr lang="en-US"/>
          </a:p>
        </p:txBody>
      </p:sp>
      <p:sp>
        <p:nvSpPr>
          <p:cNvPr id="24" name="Text Placeholder 23"/>
          <p:cNvSpPr>
            <a:spLocks noGrp="1"/>
          </p:cNvSpPr>
          <p:nvPr>
            <p:ph type="body" sz="quarter" idx="22"/>
          </p:nvPr>
        </p:nvSpPr>
        <p:spPr/>
        <p:txBody>
          <a:bodyPr/>
          <a:lstStyle/>
          <a:p>
            <a:endParaRPr lang="en-US"/>
          </a:p>
        </p:txBody>
      </p:sp>
      <p:sp>
        <p:nvSpPr>
          <p:cNvPr id="25" name="Text Placeholder 24"/>
          <p:cNvSpPr>
            <a:spLocks noGrp="1"/>
          </p:cNvSpPr>
          <p:nvPr>
            <p:ph type="body" sz="quarter" idx="23"/>
          </p:nvPr>
        </p:nvSpPr>
        <p:spPr/>
        <p:txBody>
          <a:bodyPr/>
          <a:lstStyle/>
          <a:p>
            <a:endParaRPr lang="en-US"/>
          </a:p>
        </p:txBody>
      </p:sp>
      <p:sp>
        <p:nvSpPr>
          <p:cNvPr id="26" name="Text Placeholder 25"/>
          <p:cNvSpPr>
            <a:spLocks noGrp="1"/>
          </p:cNvSpPr>
          <p:nvPr>
            <p:ph type="body" sz="quarter" idx="24"/>
          </p:nvPr>
        </p:nvSpPr>
        <p:spPr/>
        <p:txBody>
          <a:bodyPr/>
          <a:lstStyle/>
          <a:p>
            <a:endParaRPr lang="en-US"/>
          </a:p>
        </p:txBody>
      </p:sp>
      <p:sp>
        <p:nvSpPr>
          <p:cNvPr id="27" name="Text Placeholder 26"/>
          <p:cNvSpPr>
            <a:spLocks noGrp="1"/>
          </p:cNvSpPr>
          <p:nvPr>
            <p:ph type="body" sz="quarter" idx="25"/>
          </p:nvPr>
        </p:nvSpPr>
        <p:spPr/>
        <p:txBody>
          <a:bodyPr/>
          <a:lstStyle/>
          <a:p>
            <a:endParaRPr lang="en-US"/>
          </a:p>
        </p:txBody>
      </p:sp>
      <p:sp>
        <p:nvSpPr>
          <p:cNvPr id="28" name="Text Placeholder 27"/>
          <p:cNvSpPr>
            <a:spLocks noGrp="1"/>
          </p:cNvSpPr>
          <p:nvPr>
            <p:ph type="body" sz="quarter" idx="26"/>
          </p:nvPr>
        </p:nvSpPr>
        <p:spPr/>
        <p:txBody>
          <a:bodyPr/>
          <a:lstStyle/>
          <a:p>
            <a:endParaRPr lang="en-US"/>
          </a:p>
        </p:txBody>
      </p:sp>
      <p:sp>
        <p:nvSpPr>
          <p:cNvPr id="29" name="Text Placeholder 28"/>
          <p:cNvSpPr>
            <a:spLocks noGrp="1"/>
          </p:cNvSpPr>
          <p:nvPr>
            <p:ph type="body" sz="quarter" idx="27"/>
          </p:nvPr>
        </p:nvSpPr>
        <p:spPr/>
        <p:txBody>
          <a:bodyPr/>
          <a:lstStyle/>
          <a:p>
            <a:endParaRPr lang="en-US"/>
          </a:p>
        </p:txBody>
      </p:sp>
      <p:sp>
        <p:nvSpPr>
          <p:cNvPr id="30" name="Text Placeholder 29"/>
          <p:cNvSpPr>
            <a:spLocks noGrp="1"/>
          </p:cNvSpPr>
          <p:nvPr>
            <p:ph type="body" sz="quarter" idx="28"/>
          </p:nvPr>
        </p:nvSpPr>
        <p:spPr/>
        <p:txBody>
          <a:bodyPr/>
          <a:lstStyle/>
          <a:p>
            <a:endParaRPr lang="en-US"/>
          </a:p>
        </p:txBody>
      </p:sp>
      <p:sp>
        <p:nvSpPr>
          <p:cNvPr id="31" name="Text Placeholder 30"/>
          <p:cNvSpPr>
            <a:spLocks noGrp="1"/>
          </p:cNvSpPr>
          <p:nvPr>
            <p:ph type="body" sz="quarter" idx="29"/>
          </p:nvPr>
        </p:nvSpPr>
        <p:spPr/>
        <p:txBody>
          <a:bodyPr/>
          <a:lstStyle/>
          <a:p>
            <a:endParaRPr lang="en-US"/>
          </a:p>
        </p:txBody>
      </p:sp>
      <p:sp>
        <p:nvSpPr>
          <p:cNvPr id="32" name="Text Placeholder 31"/>
          <p:cNvSpPr>
            <a:spLocks noGrp="1"/>
          </p:cNvSpPr>
          <p:nvPr>
            <p:ph type="body" sz="quarter" idx="30"/>
          </p:nvPr>
        </p:nvSpPr>
        <p:spPr/>
        <p:txBody>
          <a:bodyPr/>
          <a:lstStyle/>
          <a:p>
            <a:endParaRPr lang="en-US"/>
          </a:p>
        </p:txBody>
      </p:sp>
      <p:sp>
        <p:nvSpPr>
          <p:cNvPr id="33" name="Text Placeholder 32"/>
          <p:cNvSpPr>
            <a:spLocks noGrp="1"/>
          </p:cNvSpPr>
          <p:nvPr>
            <p:ph type="body" sz="quarter" idx="150"/>
          </p:nvPr>
        </p:nvSpPr>
        <p:spPr/>
        <p:txBody>
          <a:bodyPr/>
          <a:lstStyle/>
          <a:p>
            <a:endParaRPr lang="en-US"/>
          </a:p>
        </p:txBody>
      </p:sp>
      <p:sp>
        <p:nvSpPr>
          <p:cNvPr id="34" name="Text Placeholder 33"/>
          <p:cNvSpPr>
            <a:spLocks noGrp="1"/>
          </p:cNvSpPr>
          <p:nvPr>
            <p:ph type="body" sz="quarter" idx="151"/>
          </p:nvPr>
        </p:nvSpPr>
        <p:spPr/>
        <p:txBody>
          <a:bodyPr/>
          <a:lstStyle/>
          <a:p>
            <a:endParaRPr lang="en-US"/>
          </a:p>
        </p:txBody>
      </p:sp>
      <p:sp>
        <p:nvSpPr>
          <p:cNvPr id="35" name="Text Placeholder 34"/>
          <p:cNvSpPr>
            <a:spLocks noGrp="1"/>
          </p:cNvSpPr>
          <p:nvPr>
            <p:ph type="body" sz="quarter" idx="153"/>
          </p:nvPr>
        </p:nvSpPr>
        <p:spPr/>
        <p:txBody>
          <a:bodyPr/>
          <a:lstStyle/>
          <a:p>
            <a:endParaRPr lang="en-US"/>
          </a:p>
        </p:txBody>
      </p:sp>
    </p:spTree>
    <p:extLst>
      <p:ext uri="{BB962C8B-B14F-4D97-AF65-F5344CB8AC3E}">
        <p14:creationId xmlns:p14="http://schemas.microsoft.com/office/powerpoint/2010/main" val="977331865"/>
      </p:ext>
    </p:extLst>
  </p:cSld>
  <p:clrMapOvr>
    <a:masterClrMapping/>
  </p:clrMapOvr>
  <p:timing>
    <p:tnLst>
      <p:par>
        <p:cTn id="1" dur="indefinite" restart="never" nodeType="tmRoot"/>
      </p:par>
    </p:tnLst>
  </p:timing>
</p:sld>
</file>

<file path=ppt/theme/theme1.xml><?xml version="1.0" encoding="utf-8"?>
<a:theme xmlns:a="http://schemas.openxmlformats.org/drawingml/2006/main" name="PosterPresentations.com-48x48-Templat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8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1_Classic 3 Columns">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8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Classic - Wide Center">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800" dirty="0">
            <a:latin typeface="Times New Roman" panose="02020603050405020304" pitchFamily="18" charset="0"/>
            <a:cs typeface="Times New Roman" panose="02020603050405020304" pitchFamily="18" charset="0"/>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PosterPresentations.com-48x48-Template</Template>
  <TotalTime>122</TotalTime>
  <Words>1</Words>
  <Application>Microsoft Office PowerPoint</Application>
  <PresentationFormat>Custom</PresentationFormat>
  <Paragraphs>1</Paragraphs>
  <Slides>2</Slides>
  <Notes>1</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2</vt:i4>
      </vt:variant>
    </vt:vector>
  </HeadingPairs>
  <TitlesOfParts>
    <vt:vector size="6" baseType="lpstr">
      <vt:lpstr>PosterPresentations.com-48x48-Template</vt:lpstr>
      <vt:lpstr>1_Classic 3 Columns</vt:lpstr>
      <vt:lpstr>Classic - Wide Center</vt:lpstr>
      <vt:lpstr>Image</vt:lpstr>
      <vt:lpstr>PowerPoint Presentation</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Davies-Heerema, Theresa A</cp:lastModifiedBy>
  <cp:revision>28</cp:revision>
  <dcterms:created xsi:type="dcterms:W3CDTF">2012-02-09T20:53:12Z</dcterms:created>
  <dcterms:modified xsi:type="dcterms:W3CDTF">2016-01-29T18:58:58Z</dcterms:modified>
</cp:coreProperties>
</file>