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8" r:id="rId2"/>
  </p:sldIdLst>
  <p:sldSz cx="21945600" cy="19202400"/>
  <p:notesSz cx="6858000" cy="9144000"/>
  <p:defaultTextStyle>
    <a:defPPr>
      <a:defRPr lang="en-US"/>
    </a:defPPr>
    <a:lvl1pPr marL="0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1pPr>
    <a:lvl2pPr marL="1175572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2pPr>
    <a:lvl3pPr marL="2351144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3pPr>
    <a:lvl4pPr marL="3526718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4pPr>
    <a:lvl5pPr marL="4702290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5pPr>
    <a:lvl6pPr marL="5877862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7053434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8229007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9404580" algn="l" defTabSz="235114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6" d="100"/>
          <a:sy n="26" d="100"/>
        </p:scale>
        <p:origin x="-1315" y="0"/>
      </p:cViewPr>
      <p:guideLst>
        <p:guide orient="horz" pos="9800"/>
        <p:guide pos="60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7B708-2555-834C-97B8-35CDF758D659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14C12-B17B-E54E-8510-11A7CCA69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55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&quot; x 48&quot; 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 hasCustomPrompt="1"/>
          </p:nvPr>
        </p:nvSpPr>
        <p:spPr>
          <a:xfrm>
            <a:off x="348343" y="355600"/>
            <a:ext cx="21248914" cy="1955800"/>
          </a:xfrm>
          <a:prstGeom prst="rect">
            <a:avLst/>
          </a:prstGeom>
          <a:solidFill>
            <a:srgbClr val="01014B"/>
          </a:solidFill>
          <a:ln>
            <a:solidFill>
              <a:srgbClr val="01014B"/>
            </a:solidFill>
          </a:ln>
        </p:spPr>
        <p:txBody>
          <a:bodyPr vert="horz" lIns="105503" tIns="52752" rIns="105503" bIns="52752" anchor="ctr" anchorCtr="1"/>
          <a:lstStyle>
            <a:lvl1pPr>
              <a:defRPr sz="42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Poster Presentation Title</a:t>
            </a:r>
            <a:br>
              <a:rPr lang="en-US" dirty="0" smtClean="0"/>
            </a:b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List Author Name(s)</a:t>
            </a:r>
            <a:b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List Affiliated Institutions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>
          <a:xfrm>
            <a:off x="348343" y="2489200"/>
            <a:ext cx="6792686" cy="622300"/>
          </a:xfrm>
          <a:prstGeom prst="rect">
            <a:avLst/>
          </a:prstGeom>
          <a:solidFill>
            <a:srgbClr val="01014B"/>
          </a:solidFill>
          <a:ln>
            <a:solidFill>
              <a:srgbClr val="01014B"/>
            </a:solidFill>
          </a:ln>
        </p:spPr>
        <p:txBody>
          <a:bodyPr vert="horz" lIns="105503" tIns="52752" rIns="105503" bIns="52752"/>
          <a:lstStyle>
            <a:lvl1pPr marL="0" indent="0">
              <a:buNone/>
              <a:defRPr sz="2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2800" dirty="0" smtClean="0"/>
              <a:t>Abstract or Introduction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1" hasCustomPrompt="1"/>
          </p:nvPr>
        </p:nvSpPr>
        <p:spPr>
          <a:xfrm>
            <a:off x="348343" y="3289300"/>
            <a:ext cx="6792686" cy="5067300"/>
          </a:xfrm>
          <a:prstGeom prst="rect">
            <a:avLst/>
          </a:prstGeom>
        </p:spPr>
        <p:txBody>
          <a:bodyPr vert="horz" lIns="105503" tIns="52752" rIns="105503" bIns="52752"/>
          <a:lstStyle>
            <a:lvl1pPr marL="0" indent="0">
              <a:buNone/>
              <a:defRPr sz="1800" baseline="0"/>
            </a:lvl1pPr>
            <a:lvl2pPr marL="267422" indent="0">
              <a:buNone/>
              <a:defRPr sz="1800" baseline="0"/>
            </a:lvl2pPr>
            <a:lvl3pPr marL="520191" indent="0">
              <a:buNone/>
              <a:defRPr sz="1800" baseline="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Any element of this template (colors, fonts, layouts, etc.) can be edited to suit your needs. To change the color of a title bar: right click the text box, select format shape, edit the “Fill” and “Line” your desired specifications.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348343" y="8534400"/>
            <a:ext cx="6792686" cy="622300"/>
          </a:xfrm>
          <a:prstGeom prst="rect">
            <a:avLst/>
          </a:prstGeom>
          <a:solidFill>
            <a:srgbClr val="01014B"/>
          </a:solidFill>
          <a:ln>
            <a:solidFill>
              <a:srgbClr val="01014B"/>
            </a:solidFill>
          </a:ln>
        </p:spPr>
        <p:txBody>
          <a:bodyPr vert="horz" lIns="105503" tIns="52752" rIns="105503" bIns="52752"/>
          <a:lstStyle>
            <a:lvl1pPr marL="0" indent="0">
              <a:buNone/>
              <a:defRPr sz="2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2800" dirty="0" smtClean="0"/>
              <a:t>Objectives</a:t>
            </a:r>
            <a:endParaRPr lang="en-US" dirty="0"/>
          </a:p>
        </p:txBody>
      </p:sp>
      <p:sp>
        <p:nvSpPr>
          <p:cNvPr id="26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348343" y="9334500"/>
            <a:ext cx="6792686" cy="4267200"/>
          </a:xfrm>
          <a:prstGeom prst="rect">
            <a:avLst/>
          </a:prstGeom>
        </p:spPr>
        <p:txBody>
          <a:bodyPr vert="horz" lIns="105503" tIns="52752" rIns="105503" bIns="52752"/>
          <a:lstStyle>
            <a:lvl1pPr marL="0" marR="0" indent="0" algn="l" defTabSz="23511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0" marR="0" lvl="0" indent="0" algn="l" defTabSz="23511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To change the color of a title bar: right click the text box, select format shape, edit the “Fill” and “Line” your desired specifications.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348343" y="13779500"/>
            <a:ext cx="6792686" cy="622300"/>
          </a:xfrm>
          <a:prstGeom prst="rect">
            <a:avLst/>
          </a:prstGeom>
          <a:solidFill>
            <a:srgbClr val="01014B"/>
          </a:solidFill>
          <a:ln>
            <a:solidFill>
              <a:srgbClr val="01014B"/>
            </a:solidFill>
          </a:ln>
        </p:spPr>
        <p:txBody>
          <a:bodyPr vert="horz" lIns="105503" tIns="52752" rIns="105503" bIns="52752"/>
          <a:lstStyle>
            <a:lvl1pPr marL="0" indent="0">
              <a:buNone/>
              <a:defRPr sz="2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2800" dirty="0" smtClean="0"/>
              <a:t>Methods</a:t>
            </a:r>
            <a:endParaRPr lang="en-US" dirty="0"/>
          </a:p>
        </p:txBody>
      </p:sp>
      <p:sp>
        <p:nvSpPr>
          <p:cNvPr id="28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348343" y="14579600"/>
            <a:ext cx="6792686" cy="4267200"/>
          </a:xfrm>
          <a:prstGeom prst="rect">
            <a:avLst/>
          </a:prstGeom>
        </p:spPr>
        <p:txBody>
          <a:bodyPr vert="horz" lIns="105503" tIns="52752" rIns="105503" bIns="52752"/>
          <a:lstStyle>
            <a:lvl1pPr marL="0" marR="0" indent="0" algn="l" defTabSz="23511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0" marR="0" lvl="0" indent="0" algn="l" defTabSz="23511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Copy and paste title bars and text boxes to create additional sections.</a:t>
            </a:r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7576457" y="2489200"/>
            <a:ext cx="6792686" cy="622300"/>
          </a:xfrm>
          <a:prstGeom prst="rect">
            <a:avLst/>
          </a:prstGeom>
          <a:solidFill>
            <a:srgbClr val="01014B"/>
          </a:solidFill>
          <a:ln>
            <a:solidFill>
              <a:srgbClr val="01014B"/>
            </a:solidFill>
          </a:ln>
        </p:spPr>
        <p:txBody>
          <a:bodyPr vert="horz" lIns="105503" tIns="52752" rIns="105503" bIns="52752"/>
          <a:lstStyle>
            <a:lvl1pPr marL="0" indent="0">
              <a:buNone/>
              <a:defRPr sz="2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2800" dirty="0" smtClean="0"/>
              <a:t>Results</a:t>
            </a:r>
            <a:endParaRPr lang="en-US" dirty="0"/>
          </a:p>
        </p:txBody>
      </p:sp>
      <p:sp>
        <p:nvSpPr>
          <p:cNvPr id="30" name="Text Placeholder 23"/>
          <p:cNvSpPr>
            <a:spLocks noGrp="1"/>
          </p:cNvSpPr>
          <p:nvPr>
            <p:ph type="body" sz="quarter" idx="17"/>
          </p:nvPr>
        </p:nvSpPr>
        <p:spPr>
          <a:xfrm>
            <a:off x="14804571" y="14579600"/>
            <a:ext cx="6792686" cy="4267200"/>
          </a:xfrm>
          <a:prstGeom prst="rect">
            <a:avLst/>
          </a:prstGeom>
        </p:spPr>
        <p:txBody>
          <a:bodyPr vert="horz" lIns="105503" tIns="52752" rIns="105503" bIns="52752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14804571" y="2489200"/>
            <a:ext cx="6792686" cy="622300"/>
          </a:xfrm>
          <a:prstGeom prst="rect">
            <a:avLst/>
          </a:prstGeom>
          <a:solidFill>
            <a:srgbClr val="01014B"/>
          </a:solidFill>
          <a:ln>
            <a:solidFill>
              <a:srgbClr val="01014B"/>
            </a:solidFill>
          </a:ln>
        </p:spPr>
        <p:txBody>
          <a:bodyPr vert="horz" lIns="105503" tIns="52752" rIns="105503" bIns="52752"/>
          <a:lstStyle>
            <a:lvl1pPr marL="0" indent="0">
              <a:buNone/>
              <a:defRPr sz="2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2800" dirty="0" smtClean="0"/>
              <a:t>Conclusion</a:t>
            </a:r>
            <a:endParaRPr lang="en-US" dirty="0"/>
          </a:p>
        </p:txBody>
      </p:sp>
      <p:sp>
        <p:nvSpPr>
          <p:cNvPr id="32" name="Text Placeholder 23"/>
          <p:cNvSpPr>
            <a:spLocks noGrp="1"/>
          </p:cNvSpPr>
          <p:nvPr>
            <p:ph type="body" sz="quarter" idx="19"/>
          </p:nvPr>
        </p:nvSpPr>
        <p:spPr>
          <a:xfrm>
            <a:off x="14804571" y="3289300"/>
            <a:ext cx="6792686" cy="10312400"/>
          </a:xfrm>
          <a:prstGeom prst="rect">
            <a:avLst/>
          </a:prstGeom>
        </p:spPr>
        <p:txBody>
          <a:bodyPr vert="horz" lIns="105503" tIns="52752" rIns="105503" bIns="52752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14804571" y="13779500"/>
            <a:ext cx="6792686" cy="622300"/>
          </a:xfrm>
          <a:prstGeom prst="rect">
            <a:avLst/>
          </a:prstGeom>
          <a:solidFill>
            <a:srgbClr val="01014B"/>
          </a:solidFill>
          <a:ln>
            <a:solidFill>
              <a:srgbClr val="01014B"/>
            </a:solidFill>
          </a:ln>
        </p:spPr>
        <p:txBody>
          <a:bodyPr vert="horz" lIns="105503" tIns="52752" rIns="105503" bIns="52752"/>
          <a:lstStyle>
            <a:lvl1pPr marL="0" indent="0">
              <a:buNone/>
              <a:defRPr sz="2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2800" dirty="0" smtClean="0"/>
              <a:t>References</a:t>
            </a:r>
            <a:endParaRPr lang="en-US" dirty="0"/>
          </a:p>
        </p:txBody>
      </p:sp>
      <p:sp>
        <p:nvSpPr>
          <p:cNvPr id="34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7576457" y="3289300"/>
            <a:ext cx="6792686" cy="15557500"/>
          </a:xfrm>
          <a:prstGeom prst="rect">
            <a:avLst/>
          </a:prstGeom>
        </p:spPr>
        <p:txBody>
          <a:bodyPr vert="horz" lIns="105503" tIns="52752" rIns="105503" bIns="52752"/>
          <a:lstStyle>
            <a:lvl1pPr marL="0" indent="0">
              <a:buNone/>
              <a:defRPr sz="1800" baseline="0"/>
            </a:lvl1pPr>
            <a:lvl2pPr marL="267422" indent="0">
              <a:buNone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Remember to save all charts, graphs, and tables as 300DPI images prior to inserting them into your posters. Doing so will ensure the best results when printing your posters.</a:t>
            </a:r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2" hasCustomPrompt="1"/>
          </p:nvPr>
        </p:nvSpPr>
        <p:spPr>
          <a:xfrm>
            <a:off x="609600" y="533400"/>
            <a:ext cx="1567543" cy="1600200"/>
          </a:xfrm>
          <a:prstGeom prst="rect">
            <a:avLst/>
          </a:prstGeom>
          <a:solidFill>
            <a:schemeClr val="bg1"/>
          </a:solidFill>
        </p:spPr>
        <p:txBody>
          <a:bodyPr vert="horz" lIns="105503" tIns="52752" rIns="105503" bIns="52752"/>
          <a:lstStyle>
            <a:lvl1pPr marL="0" indent="0">
              <a:buNone/>
              <a:defRPr sz="14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37" name="Picture Placeholder 35"/>
          <p:cNvSpPr>
            <a:spLocks noGrp="1"/>
          </p:cNvSpPr>
          <p:nvPr>
            <p:ph type="pic" sz="quarter" idx="23" hasCustomPrompt="1"/>
          </p:nvPr>
        </p:nvSpPr>
        <p:spPr>
          <a:xfrm>
            <a:off x="19855543" y="533400"/>
            <a:ext cx="1567543" cy="1600200"/>
          </a:xfrm>
          <a:prstGeom prst="rect">
            <a:avLst/>
          </a:prstGeom>
          <a:solidFill>
            <a:schemeClr val="bg1"/>
          </a:solidFill>
        </p:spPr>
        <p:txBody>
          <a:bodyPr vert="horz" lIns="105503" tIns="52752" rIns="105503" bIns="52752"/>
          <a:lstStyle>
            <a:lvl1pPr marL="0" indent="0">
              <a:buNone/>
              <a:defRPr sz="1400"/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39" name="Chart Placeholder 38"/>
          <p:cNvSpPr>
            <a:spLocks noGrp="1"/>
          </p:cNvSpPr>
          <p:nvPr>
            <p:ph type="chart" sz="quarter" idx="24"/>
          </p:nvPr>
        </p:nvSpPr>
        <p:spPr>
          <a:xfrm>
            <a:off x="8098972" y="9423400"/>
            <a:ext cx="5747657" cy="3911600"/>
          </a:xfrm>
          <a:prstGeom prst="rect">
            <a:avLst/>
          </a:prstGeom>
        </p:spPr>
        <p:txBody>
          <a:bodyPr vert="horz" lIns="105503" tIns="52752" rIns="105503" bIns="52752"/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40" name="Chart Placeholder 38"/>
          <p:cNvSpPr>
            <a:spLocks noGrp="1"/>
          </p:cNvSpPr>
          <p:nvPr>
            <p:ph type="chart" sz="quarter" idx="25"/>
          </p:nvPr>
        </p:nvSpPr>
        <p:spPr>
          <a:xfrm>
            <a:off x="8098972" y="14312900"/>
            <a:ext cx="5747657" cy="3911600"/>
          </a:xfrm>
          <a:prstGeom prst="rect">
            <a:avLst/>
          </a:prstGeom>
        </p:spPr>
        <p:txBody>
          <a:bodyPr vert="horz" lIns="105503" tIns="52752" rIns="105503" bIns="52752"/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pic>
        <p:nvPicPr>
          <p:cNvPr id="2" name="Picture 1" descr="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200" y="18906744"/>
            <a:ext cx="1371600" cy="219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351144" rtl="0" eaLnBrk="1" latinLnBrk="0" hangingPunct="1">
        <a:spcBef>
          <a:spcPct val="0"/>
        </a:spcBef>
        <a:buNone/>
        <a:defRPr sz="11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1680" indent="-881680" algn="l" defTabSz="235114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1910305" indent="-734733" algn="l" defTabSz="2351144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2938932" indent="-587786" algn="l" defTabSz="2351144" rtl="0" eaLnBrk="1" latinLnBrk="0" hangingPunct="1">
        <a:spcBef>
          <a:spcPct val="20000"/>
        </a:spcBef>
        <a:buFont typeface="Arial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114504" indent="-587786" algn="l" defTabSz="2351144" rtl="0" eaLnBrk="1" latinLnBrk="0" hangingPunct="1">
        <a:spcBef>
          <a:spcPct val="20000"/>
        </a:spcBef>
        <a:buFont typeface="Arial" pitchFamily="34" charset="0"/>
        <a:buChar char="–"/>
        <a:defRPr sz="5200" kern="1200">
          <a:solidFill>
            <a:schemeClr val="tx1"/>
          </a:solidFill>
          <a:latin typeface="+mn-lt"/>
          <a:ea typeface="+mn-ea"/>
          <a:cs typeface="+mn-cs"/>
        </a:defRPr>
      </a:lvl4pPr>
      <a:lvl5pPr marL="5290076" indent="-587786" algn="l" defTabSz="2351144" rtl="0" eaLnBrk="1" latinLnBrk="0" hangingPunct="1">
        <a:spcBef>
          <a:spcPct val="20000"/>
        </a:spcBef>
        <a:buFont typeface="Arial" pitchFamily="34" charset="0"/>
        <a:buChar char="»"/>
        <a:defRPr sz="5200" kern="1200">
          <a:solidFill>
            <a:schemeClr val="tx1"/>
          </a:solidFill>
          <a:latin typeface="+mn-lt"/>
          <a:ea typeface="+mn-ea"/>
          <a:cs typeface="+mn-cs"/>
        </a:defRPr>
      </a:lvl5pPr>
      <a:lvl6pPr marL="6465648" indent="-587786" algn="l" defTabSz="2351144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6pPr>
      <a:lvl7pPr marL="7641220" indent="-587786" algn="l" defTabSz="2351144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7pPr>
      <a:lvl8pPr marL="8816794" indent="-587786" algn="l" defTabSz="2351144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8pPr>
      <a:lvl9pPr marL="9992366" indent="-587786" algn="l" defTabSz="2351144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175572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2351144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526718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702290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877862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7053434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8229007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9404580" algn="l" defTabSz="2351144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16" name="Picture Placeholder 15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17" name="Chart Placeholder 16"/>
          <p:cNvSpPr>
            <a:spLocks noGrp="1"/>
          </p:cNvSpPr>
          <p:nvPr>
            <p:ph type="chart" sz="quarter" idx="24"/>
          </p:nvPr>
        </p:nvSpPr>
        <p:spPr/>
      </p:sp>
      <p:sp>
        <p:nvSpPr>
          <p:cNvPr id="18" name="Chart Placeholder 17"/>
          <p:cNvSpPr>
            <a:spLocks noGrp="1"/>
          </p:cNvSpPr>
          <p:nvPr>
            <p:ph type="chart" sz="quarter" idx="25"/>
          </p:nvPr>
        </p:nvSpPr>
        <p:spPr/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Viens</dc:creator>
  <cp:lastModifiedBy>Davies-Heerema, Theresa A</cp:lastModifiedBy>
  <cp:revision>17</cp:revision>
  <dcterms:created xsi:type="dcterms:W3CDTF">2013-01-28T22:40:39Z</dcterms:created>
  <dcterms:modified xsi:type="dcterms:W3CDTF">2016-01-29T18:50:15Z</dcterms:modified>
</cp:coreProperties>
</file>