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7"/>
    <p:restoredTop sz="94663"/>
  </p:normalViewPr>
  <p:slideViewPr>
    <p:cSldViewPr snapToGrid="0" snapToObjects="1">
      <p:cViewPr varScale="1">
        <p:scale>
          <a:sx n="69" d="100"/>
          <a:sy n="69" d="100"/>
        </p:scale>
        <p:origin x="54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4B741-2C3D-D447-91E6-C7A7911939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B289D5-8C3F-C74D-90A9-526F6EF180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07C6D9-D641-3643-B16B-684293877147}"/>
              </a:ext>
            </a:extLst>
          </p:cNvPr>
          <p:cNvSpPr>
            <a:spLocks noGrp="1"/>
          </p:cNvSpPr>
          <p:nvPr>
            <p:ph type="dt" sz="half" idx="10"/>
          </p:nvPr>
        </p:nvSpPr>
        <p:spPr/>
        <p:txBody>
          <a:bodyPr/>
          <a:lstStyle/>
          <a:p>
            <a:fld id="{1BE05DF1-5862-2343-AD8E-FF15F51860D3}" type="datetimeFigureOut">
              <a:rPr lang="en-US" smtClean="0"/>
              <a:t>7/17/2023</a:t>
            </a:fld>
            <a:endParaRPr lang="en-US"/>
          </a:p>
        </p:txBody>
      </p:sp>
      <p:sp>
        <p:nvSpPr>
          <p:cNvPr id="5" name="Footer Placeholder 4">
            <a:extLst>
              <a:ext uri="{FF2B5EF4-FFF2-40B4-BE49-F238E27FC236}">
                <a16:creationId xmlns:a16="http://schemas.microsoft.com/office/drawing/2014/main" id="{0341C76F-97DE-2046-BE89-CC4E45A4C4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0082FA-0A33-4243-8E7D-9EAEEE7F596B}"/>
              </a:ext>
            </a:extLst>
          </p:cNvPr>
          <p:cNvSpPr>
            <a:spLocks noGrp="1"/>
          </p:cNvSpPr>
          <p:nvPr>
            <p:ph type="sldNum" sz="quarter" idx="12"/>
          </p:nvPr>
        </p:nvSpPr>
        <p:spPr/>
        <p:txBody>
          <a:bodyPr/>
          <a:lstStyle/>
          <a:p>
            <a:fld id="{091F27B9-FBDD-4642-9934-D0D0B1C573F0}" type="slidenum">
              <a:rPr lang="en-US" smtClean="0"/>
              <a:t>‹#›</a:t>
            </a:fld>
            <a:endParaRPr lang="en-US"/>
          </a:p>
        </p:txBody>
      </p:sp>
    </p:spTree>
    <p:extLst>
      <p:ext uri="{BB962C8B-B14F-4D97-AF65-F5344CB8AC3E}">
        <p14:creationId xmlns:p14="http://schemas.microsoft.com/office/powerpoint/2010/main" val="34044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FBA51-52AF-634F-B545-E61D9AC6C4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56A701-DDB0-E84B-9E78-700E39CA26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1CABC6-9D44-1246-A0E9-6EF8EE2E73B6}"/>
              </a:ext>
            </a:extLst>
          </p:cNvPr>
          <p:cNvSpPr>
            <a:spLocks noGrp="1"/>
          </p:cNvSpPr>
          <p:nvPr>
            <p:ph type="dt" sz="half" idx="10"/>
          </p:nvPr>
        </p:nvSpPr>
        <p:spPr/>
        <p:txBody>
          <a:bodyPr/>
          <a:lstStyle/>
          <a:p>
            <a:fld id="{1BE05DF1-5862-2343-AD8E-FF15F51860D3}" type="datetimeFigureOut">
              <a:rPr lang="en-US" smtClean="0"/>
              <a:t>7/17/2023</a:t>
            </a:fld>
            <a:endParaRPr lang="en-US"/>
          </a:p>
        </p:txBody>
      </p:sp>
      <p:sp>
        <p:nvSpPr>
          <p:cNvPr id="5" name="Footer Placeholder 4">
            <a:extLst>
              <a:ext uri="{FF2B5EF4-FFF2-40B4-BE49-F238E27FC236}">
                <a16:creationId xmlns:a16="http://schemas.microsoft.com/office/drawing/2014/main" id="{6FA5C45C-BDAE-2B4A-B052-B25B346F40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F03C3D-5766-5E48-BB2E-FAD1557AF42D}"/>
              </a:ext>
            </a:extLst>
          </p:cNvPr>
          <p:cNvSpPr>
            <a:spLocks noGrp="1"/>
          </p:cNvSpPr>
          <p:nvPr>
            <p:ph type="sldNum" sz="quarter" idx="12"/>
          </p:nvPr>
        </p:nvSpPr>
        <p:spPr/>
        <p:txBody>
          <a:bodyPr/>
          <a:lstStyle/>
          <a:p>
            <a:fld id="{091F27B9-FBDD-4642-9934-D0D0B1C573F0}" type="slidenum">
              <a:rPr lang="en-US" smtClean="0"/>
              <a:t>‹#›</a:t>
            </a:fld>
            <a:endParaRPr lang="en-US"/>
          </a:p>
        </p:txBody>
      </p:sp>
    </p:spTree>
    <p:extLst>
      <p:ext uri="{BB962C8B-B14F-4D97-AF65-F5344CB8AC3E}">
        <p14:creationId xmlns:p14="http://schemas.microsoft.com/office/powerpoint/2010/main" val="1340391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95D725-246E-5943-BECB-46D25983BD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A0276B-24A2-0F4A-8261-4E63E44C5C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4AD3A5-6578-324F-B721-7A3B67E9172E}"/>
              </a:ext>
            </a:extLst>
          </p:cNvPr>
          <p:cNvSpPr>
            <a:spLocks noGrp="1"/>
          </p:cNvSpPr>
          <p:nvPr>
            <p:ph type="dt" sz="half" idx="10"/>
          </p:nvPr>
        </p:nvSpPr>
        <p:spPr/>
        <p:txBody>
          <a:bodyPr/>
          <a:lstStyle/>
          <a:p>
            <a:fld id="{1BE05DF1-5862-2343-AD8E-FF15F51860D3}" type="datetimeFigureOut">
              <a:rPr lang="en-US" smtClean="0"/>
              <a:t>7/17/2023</a:t>
            </a:fld>
            <a:endParaRPr lang="en-US"/>
          </a:p>
        </p:txBody>
      </p:sp>
      <p:sp>
        <p:nvSpPr>
          <p:cNvPr id="5" name="Footer Placeholder 4">
            <a:extLst>
              <a:ext uri="{FF2B5EF4-FFF2-40B4-BE49-F238E27FC236}">
                <a16:creationId xmlns:a16="http://schemas.microsoft.com/office/drawing/2014/main" id="{DF899BDB-C8A6-6F48-A07F-BBB3494F1E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D0CA2F-3CCF-3E4E-A02A-AB1147724EE7}"/>
              </a:ext>
            </a:extLst>
          </p:cNvPr>
          <p:cNvSpPr>
            <a:spLocks noGrp="1"/>
          </p:cNvSpPr>
          <p:nvPr>
            <p:ph type="sldNum" sz="quarter" idx="12"/>
          </p:nvPr>
        </p:nvSpPr>
        <p:spPr/>
        <p:txBody>
          <a:bodyPr/>
          <a:lstStyle/>
          <a:p>
            <a:fld id="{091F27B9-FBDD-4642-9934-D0D0B1C573F0}" type="slidenum">
              <a:rPr lang="en-US" smtClean="0"/>
              <a:t>‹#›</a:t>
            </a:fld>
            <a:endParaRPr lang="en-US"/>
          </a:p>
        </p:txBody>
      </p:sp>
    </p:spTree>
    <p:extLst>
      <p:ext uri="{BB962C8B-B14F-4D97-AF65-F5344CB8AC3E}">
        <p14:creationId xmlns:p14="http://schemas.microsoft.com/office/powerpoint/2010/main" val="3052883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5ED07-AAF4-FD4F-AA4C-6EA501C2A9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2A1CD9-A3F1-3E4D-B56C-31C8683081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5B1307-5CAB-C843-BB22-4CE6EE9A714B}"/>
              </a:ext>
            </a:extLst>
          </p:cNvPr>
          <p:cNvSpPr>
            <a:spLocks noGrp="1"/>
          </p:cNvSpPr>
          <p:nvPr>
            <p:ph type="dt" sz="half" idx="10"/>
          </p:nvPr>
        </p:nvSpPr>
        <p:spPr/>
        <p:txBody>
          <a:bodyPr/>
          <a:lstStyle/>
          <a:p>
            <a:fld id="{1BE05DF1-5862-2343-AD8E-FF15F51860D3}" type="datetimeFigureOut">
              <a:rPr lang="en-US" smtClean="0"/>
              <a:t>7/17/2023</a:t>
            </a:fld>
            <a:endParaRPr lang="en-US"/>
          </a:p>
        </p:txBody>
      </p:sp>
      <p:sp>
        <p:nvSpPr>
          <p:cNvPr id="5" name="Footer Placeholder 4">
            <a:extLst>
              <a:ext uri="{FF2B5EF4-FFF2-40B4-BE49-F238E27FC236}">
                <a16:creationId xmlns:a16="http://schemas.microsoft.com/office/drawing/2014/main" id="{B0D5F082-74E5-5F4F-9818-653B88331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E5852E-3287-3244-86F1-8EFE0C66EF3B}"/>
              </a:ext>
            </a:extLst>
          </p:cNvPr>
          <p:cNvSpPr>
            <a:spLocks noGrp="1"/>
          </p:cNvSpPr>
          <p:nvPr>
            <p:ph type="sldNum" sz="quarter" idx="12"/>
          </p:nvPr>
        </p:nvSpPr>
        <p:spPr/>
        <p:txBody>
          <a:bodyPr/>
          <a:lstStyle/>
          <a:p>
            <a:fld id="{091F27B9-FBDD-4642-9934-D0D0B1C573F0}" type="slidenum">
              <a:rPr lang="en-US" smtClean="0"/>
              <a:t>‹#›</a:t>
            </a:fld>
            <a:endParaRPr lang="en-US"/>
          </a:p>
        </p:txBody>
      </p:sp>
    </p:spTree>
    <p:extLst>
      <p:ext uri="{BB962C8B-B14F-4D97-AF65-F5344CB8AC3E}">
        <p14:creationId xmlns:p14="http://schemas.microsoft.com/office/powerpoint/2010/main" val="2478711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155DD-F2B9-4D4C-B8F1-BFD9066E3D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058060-D8F4-1A4A-89E9-93F4843B4C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CEB001-91B3-074C-BED6-A00632D41AF0}"/>
              </a:ext>
            </a:extLst>
          </p:cNvPr>
          <p:cNvSpPr>
            <a:spLocks noGrp="1"/>
          </p:cNvSpPr>
          <p:nvPr>
            <p:ph type="dt" sz="half" idx="10"/>
          </p:nvPr>
        </p:nvSpPr>
        <p:spPr/>
        <p:txBody>
          <a:bodyPr/>
          <a:lstStyle/>
          <a:p>
            <a:fld id="{1BE05DF1-5862-2343-AD8E-FF15F51860D3}" type="datetimeFigureOut">
              <a:rPr lang="en-US" smtClean="0"/>
              <a:t>7/17/2023</a:t>
            </a:fld>
            <a:endParaRPr lang="en-US"/>
          </a:p>
        </p:txBody>
      </p:sp>
      <p:sp>
        <p:nvSpPr>
          <p:cNvPr id="5" name="Footer Placeholder 4">
            <a:extLst>
              <a:ext uri="{FF2B5EF4-FFF2-40B4-BE49-F238E27FC236}">
                <a16:creationId xmlns:a16="http://schemas.microsoft.com/office/drawing/2014/main" id="{06B20B6E-2A9A-8243-A530-8B1FC7099B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D61F3-4F32-9947-849E-BE5E7EA44562}"/>
              </a:ext>
            </a:extLst>
          </p:cNvPr>
          <p:cNvSpPr>
            <a:spLocks noGrp="1"/>
          </p:cNvSpPr>
          <p:nvPr>
            <p:ph type="sldNum" sz="quarter" idx="12"/>
          </p:nvPr>
        </p:nvSpPr>
        <p:spPr/>
        <p:txBody>
          <a:bodyPr/>
          <a:lstStyle/>
          <a:p>
            <a:fld id="{091F27B9-FBDD-4642-9934-D0D0B1C573F0}" type="slidenum">
              <a:rPr lang="en-US" smtClean="0"/>
              <a:t>‹#›</a:t>
            </a:fld>
            <a:endParaRPr lang="en-US"/>
          </a:p>
        </p:txBody>
      </p:sp>
    </p:spTree>
    <p:extLst>
      <p:ext uri="{BB962C8B-B14F-4D97-AF65-F5344CB8AC3E}">
        <p14:creationId xmlns:p14="http://schemas.microsoft.com/office/powerpoint/2010/main" val="3872132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02E53-0A4D-E24D-B6A2-D7721DD417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8B20B5-78DB-4643-88DA-74A483B643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A3FA7E-E3CB-834F-986E-D156BFC913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AA749D-F36D-1649-82EB-5B7A5E0E75D1}"/>
              </a:ext>
            </a:extLst>
          </p:cNvPr>
          <p:cNvSpPr>
            <a:spLocks noGrp="1"/>
          </p:cNvSpPr>
          <p:nvPr>
            <p:ph type="dt" sz="half" idx="10"/>
          </p:nvPr>
        </p:nvSpPr>
        <p:spPr/>
        <p:txBody>
          <a:bodyPr/>
          <a:lstStyle/>
          <a:p>
            <a:fld id="{1BE05DF1-5862-2343-AD8E-FF15F51860D3}" type="datetimeFigureOut">
              <a:rPr lang="en-US" smtClean="0"/>
              <a:t>7/17/2023</a:t>
            </a:fld>
            <a:endParaRPr lang="en-US"/>
          </a:p>
        </p:txBody>
      </p:sp>
      <p:sp>
        <p:nvSpPr>
          <p:cNvPr id="6" name="Footer Placeholder 5">
            <a:extLst>
              <a:ext uri="{FF2B5EF4-FFF2-40B4-BE49-F238E27FC236}">
                <a16:creationId xmlns:a16="http://schemas.microsoft.com/office/drawing/2014/main" id="{0E38D711-0226-624C-AD1D-FED8CC01CD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6BA858-8E1B-114E-A06A-0B3C516652D9}"/>
              </a:ext>
            </a:extLst>
          </p:cNvPr>
          <p:cNvSpPr>
            <a:spLocks noGrp="1"/>
          </p:cNvSpPr>
          <p:nvPr>
            <p:ph type="sldNum" sz="quarter" idx="12"/>
          </p:nvPr>
        </p:nvSpPr>
        <p:spPr/>
        <p:txBody>
          <a:bodyPr/>
          <a:lstStyle/>
          <a:p>
            <a:fld id="{091F27B9-FBDD-4642-9934-D0D0B1C573F0}" type="slidenum">
              <a:rPr lang="en-US" smtClean="0"/>
              <a:t>‹#›</a:t>
            </a:fld>
            <a:endParaRPr lang="en-US"/>
          </a:p>
        </p:txBody>
      </p:sp>
    </p:spTree>
    <p:extLst>
      <p:ext uri="{BB962C8B-B14F-4D97-AF65-F5344CB8AC3E}">
        <p14:creationId xmlns:p14="http://schemas.microsoft.com/office/powerpoint/2010/main" val="1288331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3D398-D037-604E-B964-98202A2020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4401CD-F76B-024A-89F3-9BBD43BCD4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F2ED28-0EED-D941-9495-9C87DFC084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2C0AE8-7E3E-D94E-9B80-D0915206DA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9304FE-96C4-AF42-B02C-ACB6CA94D2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AEF7C8-A8F2-C145-9247-B471705E6289}"/>
              </a:ext>
            </a:extLst>
          </p:cNvPr>
          <p:cNvSpPr>
            <a:spLocks noGrp="1"/>
          </p:cNvSpPr>
          <p:nvPr>
            <p:ph type="dt" sz="half" idx="10"/>
          </p:nvPr>
        </p:nvSpPr>
        <p:spPr/>
        <p:txBody>
          <a:bodyPr/>
          <a:lstStyle/>
          <a:p>
            <a:fld id="{1BE05DF1-5862-2343-AD8E-FF15F51860D3}" type="datetimeFigureOut">
              <a:rPr lang="en-US" smtClean="0"/>
              <a:t>7/17/2023</a:t>
            </a:fld>
            <a:endParaRPr lang="en-US"/>
          </a:p>
        </p:txBody>
      </p:sp>
      <p:sp>
        <p:nvSpPr>
          <p:cNvPr id="8" name="Footer Placeholder 7">
            <a:extLst>
              <a:ext uri="{FF2B5EF4-FFF2-40B4-BE49-F238E27FC236}">
                <a16:creationId xmlns:a16="http://schemas.microsoft.com/office/drawing/2014/main" id="{23916D36-9A68-494C-A968-D8171A2176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FB5B8D-5100-DB49-A589-1D6942642E6F}"/>
              </a:ext>
            </a:extLst>
          </p:cNvPr>
          <p:cNvSpPr>
            <a:spLocks noGrp="1"/>
          </p:cNvSpPr>
          <p:nvPr>
            <p:ph type="sldNum" sz="quarter" idx="12"/>
          </p:nvPr>
        </p:nvSpPr>
        <p:spPr/>
        <p:txBody>
          <a:bodyPr/>
          <a:lstStyle/>
          <a:p>
            <a:fld id="{091F27B9-FBDD-4642-9934-D0D0B1C573F0}" type="slidenum">
              <a:rPr lang="en-US" smtClean="0"/>
              <a:t>‹#›</a:t>
            </a:fld>
            <a:endParaRPr lang="en-US"/>
          </a:p>
        </p:txBody>
      </p:sp>
    </p:spTree>
    <p:extLst>
      <p:ext uri="{BB962C8B-B14F-4D97-AF65-F5344CB8AC3E}">
        <p14:creationId xmlns:p14="http://schemas.microsoft.com/office/powerpoint/2010/main" val="3825008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3AD7F-AFF4-E744-9489-B93B469704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9F27FF-DF01-C64E-AA11-53A7D1C52F07}"/>
              </a:ext>
            </a:extLst>
          </p:cNvPr>
          <p:cNvSpPr>
            <a:spLocks noGrp="1"/>
          </p:cNvSpPr>
          <p:nvPr>
            <p:ph type="dt" sz="half" idx="10"/>
          </p:nvPr>
        </p:nvSpPr>
        <p:spPr/>
        <p:txBody>
          <a:bodyPr/>
          <a:lstStyle/>
          <a:p>
            <a:fld id="{1BE05DF1-5862-2343-AD8E-FF15F51860D3}" type="datetimeFigureOut">
              <a:rPr lang="en-US" smtClean="0"/>
              <a:t>7/17/2023</a:t>
            </a:fld>
            <a:endParaRPr lang="en-US"/>
          </a:p>
        </p:txBody>
      </p:sp>
      <p:sp>
        <p:nvSpPr>
          <p:cNvPr id="4" name="Footer Placeholder 3">
            <a:extLst>
              <a:ext uri="{FF2B5EF4-FFF2-40B4-BE49-F238E27FC236}">
                <a16:creationId xmlns:a16="http://schemas.microsoft.com/office/drawing/2014/main" id="{304E3F24-A987-A84A-8B5C-90F4483AA5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E7DC0E-076A-564A-9FDB-F767C37AFC20}"/>
              </a:ext>
            </a:extLst>
          </p:cNvPr>
          <p:cNvSpPr>
            <a:spLocks noGrp="1"/>
          </p:cNvSpPr>
          <p:nvPr>
            <p:ph type="sldNum" sz="quarter" idx="12"/>
          </p:nvPr>
        </p:nvSpPr>
        <p:spPr/>
        <p:txBody>
          <a:bodyPr/>
          <a:lstStyle/>
          <a:p>
            <a:fld id="{091F27B9-FBDD-4642-9934-D0D0B1C573F0}" type="slidenum">
              <a:rPr lang="en-US" smtClean="0"/>
              <a:t>‹#›</a:t>
            </a:fld>
            <a:endParaRPr lang="en-US"/>
          </a:p>
        </p:txBody>
      </p:sp>
    </p:spTree>
    <p:extLst>
      <p:ext uri="{BB962C8B-B14F-4D97-AF65-F5344CB8AC3E}">
        <p14:creationId xmlns:p14="http://schemas.microsoft.com/office/powerpoint/2010/main" val="299700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40009F-2EC7-B044-ACDD-798C36D04345}"/>
              </a:ext>
            </a:extLst>
          </p:cNvPr>
          <p:cNvSpPr>
            <a:spLocks noGrp="1"/>
          </p:cNvSpPr>
          <p:nvPr>
            <p:ph type="dt" sz="half" idx="10"/>
          </p:nvPr>
        </p:nvSpPr>
        <p:spPr/>
        <p:txBody>
          <a:bodyPr/>
          <a:lstStyle/>
          <a:p>
            <a:fld id="{1BE05DF1-5862-2343-AD8E-FF15F51860D3}" type="datetimeFigureOut">
              <a:rPr lang="en-US" smtClean="0"/>
              <a:t>7/17/2023</a:t>
            </a:fld>
            <a:endParaRPr lang="en-US"/>
          </a:p>
        </p:txBody>
      </p:sp>
      <p:sp>
        <p:nvSpPr>
          <p:cNvPr id="3" name="Footer Placeholder 2">
            <a:extLst>
              <a:ext uri="{FF2B5EF4-FFF2-40B4-BE49-F238E27FC236}">
                <a16:creationId xmlns:a16="http://schemas.microsoft.com/office/drawing/2014/main" id="{8AE4552B-5310-8648-AE35-1329886E68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F96128-A66D-3A41-B659-8458BC54D341}"/>
              </a:ext>
            </a:extLst>
          </p:cNvPr>
          <p:cNvSpPr>
            <a:spLocks noGrp="1"/>
          </p:cNvSpPr>
          <p:nvPr>
            <p:ph type="sldNum" sz="quarter" idx="12"/>
          </p:nvPr>
        </p:nvSpPr>
        <p:spPr/>
        <p:txBody>
          <a:bodyPr/>
          <a:lstStyle/>
          <a:p>
            <a:fld id="{091F27B9-FBDD-4642-9934-D0D0B1C573F0}" type="slidenum">
              <a:rPr lang="en-US" smtClean="0"/>
              <a:t>‹#›</a:t>
            </a:fld>
            <a:endParaRPr lang="en-US"/>
          </a:p>
        </p:txBody>
      </p:sp>
    </p:spTree>
    <p:extLst>
      <p:ext uri="{BB962C8B-B14F-4D97-AF65-F5344CB8AC3E}">
        <p14:creationId xmlns:p14="http://schemas.microsoft.com/office/powerpoint/2010/main" val="3673500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AEFEC-F871-4A40-9B9E-6FAE675C40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2D4406-A140-D847-AF47-C37A7A06E7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63B8D2-D614-4249-A0F3-5DE787B55D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288AA1-C37D-0B47-8A97-5771227A9241}"/>
              </a:ext>
            </a:extLst>
          </p:cNvPr>
          <p:cNvSpPr>
            <a:spLocks noGrp="1"/>
          </p:cNvSpPr>
          <p:nvPr>
            <p:ph type="dt" sz="half" idx="10"/>
          </p:nvPr>
        </p:nvSpPr>
        <p:spPr/>
        <p:txBody>
          <a:bodyPr/>
          <a:lstStyle/>
          <a:p>
            <a:fld id="{1BE05DF1-5862-2343-AD8E-FF15F51860D3}" type="datetimeFigureOut">
              <a:rPr lang="en-US" smtClean="0"/>
              <a:t>7/17/2023</a:t>
            </a:fld>
            <a:endParaRPr lang="en-US"/>
          </a:p>
        </p:txBody>
      </p:sp>
      <p:sp>
        <p:nvSpPr>
          <p:cNvPr id="6" name="Footer Placeholder 5">
            <a:extLst>
              <a:ext uri="{FF2B5EF4-FFF2-40B4-BE49-F238E27FC236}">
                <a16:creationId xmlns:a16="http://schemas.microsoft.com/office/drawing/2014/main" id="{8AF1664C-AA5C-D14A-BA8C-15EBA0D13C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7D8BFC-D28C-034D-AFEA-7AE59FBB355C}"/>
              </a:ext>
            </a:extLst>
          </p:cNvPr>
          <p:cNvSpPr>
            <a:spLocks noGrp="1"/>
          </p:cNvSpPr>
          <p:nvPr>
            <p:ph type="sldNum" sz="quarter" idx="12"/>
          </p:nvPr>
        </p:nvSpPr>
        <p:spPr/>
        <p:txBody>
          <a:bodyPr/>
          <a:lstStyle/>
          <a:p>
            <a:fld id="{091F27B9-FBDD-4642-9934-D0D0B1C573F0}" type="slidenum">
              <a:rPr lang="en-US" smtClean="0"/>
              <a:t>‹#›</a:t>
            </a:fld>
            <a:endParaRPr lang="en-US"/>
          </a:p>
        </p:txBody>
      </p:sp>
    </p:spTree>
    <p:extLst>
      <p:ext uri="{BB962C8B-B14F-4D97-AF65-F5344CB8AC3E}">
        <p14:creationId xmlns:p14="http://schemas.microsoft.com/office/powerpoint/2010/main" val="1272621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95D3D-4CE7-0143-93B5-45AD895031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0D20FD-9B19-A748-B0D7-248CC15AB5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3677FF-5A2D-B14D-B66A-44D219D87D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94284C-BA7A-B849-B926-F5DC5D5022BB}"/>
              </a:ext>
            </a:extLst>
          </p:cNvPr>
          <p:cNvSpPr>
            <a:spLocks noGrp="1"/>
          </p:cNvSpPr>
          <p:nvPr>
            <p:ph type="dt" sz="half" idx="10"/>
          </p:nvPr>
        </p:nvSpPr>
        <p:spPr/>
        <p:txBody>
          <a:bodyPr/>
          <a:lstStyle/>
          <a:p>
            <a:fld id="{1BE05DF1-5862-2343-AD8E-FF15F51860D3}" type="datetimeFigureOut">
              <a:rPr lang="en-US" smtClean="0"/>
              <a:t>7/17/2023</a:t>
            </a:fld>
            <a:endParaRPr lang="en-US"/>
          </a:p>
        </p:txBody>
      </p:sp>
      <p:sp>
        <p:nvSpPr>
          <p:cNvPr id="6" name="Footer Placeholder 5">
            <a:extLst>
              <a:ext uri="{FF2B5EF4-FFF2-40B4-BE49-F238E27FC236}">
                <a16:creationId xmlns:a16="http://schemas.microsoft.com/office/drawing/2014/main" id="{15DB488B-0C45-FE4F-8E1D-D62685AEEC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B6E4BD-17A4-6C45-8214-D0704F447BEC}"/>
              </a:ext>
            </a:extLst>
          </p:cNvPr>
          <p:cNvSpPr>
            <a:spLocks noGrp="1"/>
          </p:cNvSpPr>
          <p:nvPr>
            <p:ph type="sldNum" sz="quarter" idx="12"/>
          </p:nvPr>
        </p:nvSpPr>
        <p:spPr/>
        <p:txBody>
          <a:bodyPr/>
          <a:lstStyle/>
          <a:p>
            <a:fld id="{091F27B9-FBDD-4642-9934-D0D0B1C573F0}" type="slidenum">
              <a:rPr lang="en-US" smtClean="0"/>
              <a:t>‹#›</a:t>
            </a:fld>
            <a:endParaRPr lang="en-US"/>
          </a:p>
        </p:txBody>
      </p:sp>
    </p:spTree>
    <p:extLst>
      <p:ext uri="{BB962C8B-B14F-4D97-AF65-F5344CB8AC3E}">
        <p14:creationId xmlns:p14="http://schemas.microsoft.com/office/powerpoint/2010/main" val="2685696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78AEDA-B0AE-B246-971E-BA652A0E39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A57FD3-3B73-5E43-963C-30C9898C24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517B43-0662-BC48-A8FC-4601FEE2A0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05DF1-5862-2343-AD8E-FF15F51860D3}" type="datetimeFigureOut">
              <a:rPr lang="en-US" smtClean="0"/>
              <a:t>7/17/2023</a:t>
            </a:fld>
            <a:endParaRPr lang="en-US"/>
          </a:p>
        </p:txBody>
      </p:sp>
      <p:sp>
        <p:nvSpPr>
          <p:cNvPr id="5" name="Footer Placeholder 4">
            <a:extLst>
              <a:ext uri="{FF2B5EF4-FFF2-40B4-BE49-F238E27FC236}">
                <a16:creationId xmlns:a16="http://schemas.microsoft.com/office/drawing/2014/main" id="{2B36C4C3-A63D-A445-8633-134E2CBEEB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34B5FE-F170-5942-9867-69D260F95F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1F27B9-FBDD-4642-9934-D0D0B1C573F0}" type="slidenum">
              <a:rPr lang="en-US" smtClean="0"/>
              <a:t>‹#›</a:t>
            </a:fld>
            <a:endParaRPr lang="en-US"/>
          </a:p>
        </p:txBody>
      </p:sp>
    </p:spTree>
    <p:extLst>
      <p:ext uri="{BB962C8B-B14F-4D97-AF65-F5344CB8AC3E}">
        <p14:creationId xmlns:p14="http://schemas.microsoft.com/office/powerpoint/2010/main" val="4000061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43441-FBEA-3A48-B830-FD740137EFA4}"/>
              </a:ext>
            </a:extLst>
          </p:cNvPr>
          <p:cNvSpPr>
            <a:spLocks noGrp="1"/>
          </p:cNvSpPr>
          <p:nvPr>
            <p:ph type="ctrTitle"/>
          </p:nvPr>
        </p:nvSpPr>
        <p:spPr/>
        <p:txBody>
          <a:bodyPr/>
          <a:lstStyle/>
          <a:p>
            <a:r>
              <a:rPr lang="en-US" dirty="0" smtClean="0"/>
              <a:t>Research Oversight Committee</a:t>
            </a:r>
            <a:endParaRPr lang="en-US" dirty="0"/>
          </a:p>
        </p:txBody>
      </p:sp>
      <p:sp>
        <p:nvSpPr>
          <p:cNvPr id="3" name="Subtitle 2">
            <a:extLst>
              <a:ext uri="{FF2B5EF4-FFF2-40B4-BE49-F238E27FC236}">
                <a16:creationId xmlns:a16="http://schemas.microsoft.com/office/drawing/2014/main" id="{830CE8CE-58D2-6C42-A6C7-B892B598671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42980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36991-1186-E040-8489-F4ED263124EC}"/>
              </a:ext>
            </a:extLst>
          </p:cNvPr>
          <p:cNvSpPr>
            <a:spLocks noGrp="1"/>
          </p:cNvSpPr>
          <p:nvPr>
            <p:ph type="title"/>
          </p:nvPr>
        </p:nvSpPr>
        <p:spPr/>
        <p:txBody>
          <a:bodyPr/>
          <a:lstStyle/>
          <a:p>
            <a:r>
              <a:rPr lang="en-US" dirty="0"/>
              <a:t>Grants</a:t>
            </a:r>
          </a:p>
        </p:txBody>
      </p:sp>
      <p:graphicFrame>
        <p:nvGraphicFramePr>
          <p:cNvPr id="4" name="Content Placeholder 3">
            <a:extLst>
              <a:ext uri="{FF2B5EF4-FFF2-40B4-BE49-F238E27FC236}">
                <a16:creationId xmlns:a16="http://schemas.microsoft.com/office/drawing/2014/main" id="{554C9639-C5E7-854C-9CCB-77587A25F097}"/>
              </a:ext>
            </a:extLst>
          </p:cNvPr>
          <p:cNvGraphicFramePr>
            <a:graphicFrameLocks noGrp="1"/>
          </p:cNvGraphicFramePr>
          <p:nvPr>
            <p:ph idx="1"/>
            <p:extLst>
              <p:ext uri="{D42A27DB-BD31-4B8C-83A1-F6EECF244321}">
                <p14:modId xmlns:p14="http://schemas.microsoft.com/office/powerpoint/2010/main" val="2256114316"/>
              </p:ext>
            </p:extLst>
          </p:nvPr>
        </p:nvGraphicFramePr>
        <p:xfrm>
          <a:off x="726688" y="1981200"/>
          <a:ext cx="10515600" cy="1447800"/>
        </p:xfrm>
        <a:graphic>
          <a:graphicData uri="http://schemas.openxmlformats.org/drawingml/2006/table">
            <a:tbl>
              <a:tblPr firstRow="1" firstCol="1" bandRow="1">
                <a:tableStyleId>{5C22544A-7EE6-4342-B048-85BDC9FD1C3A}</a:tableStyleId>
              </a:tblPr>
              <a:tblGrid>
                <a:gridCol w="3505200">
                  <a:extLst>
                    <a:ext uri="{9D8B030D-6E8A-4147-A177-3AD203B41FA5}">
                      <a16:colId xmlns:a16="http://schemas.microsoft.com/office/drawing/2014/main" val="238339453"/>
                    </a:ext>
                  </a:extLst>
                </a:gridCol>
                <a:gridCol w="3505200">
                  <a:extLst>
                    <a:ext uri="{9D8B030D-6E8A-4147-A177-3AD203B41FA5}">
                      <a16:colId xmlns:a16="http://schemas.microsoft.com/office/drawing/2014/main" val="417882185"/>
                    </a:ext>
                  </a:extLst>
                </a:gridCol>
                <a:gridCol w="3505200">
                  <a:extLst>
                    <a:ext uri="{9D8B030D-6E8A-4147-A177-3AD203B41FA5}">
                      <a16:colId xmlns:a16="http://schemas.microsoft.com/office/drawing/2014/main" val="1668364114"/>
                    </a:ext>
                  </a:extLst>
                </a:gridCol>
              </a:tblGrid>
              <a:tr h="495300">
                <a:tc>
                  <a:txBody>
                    <a:bodyPr/>
                    <a:lstStyle/>
                    <a:p>
                      <a:pPr marL="0" marR="0" algn="ctr">
                        <a:lnSpc>
                          <a:spcPct val="107000"/>
                        </a:lnSpc>
                        <a:spcBef>
                          <a:spcPts val="0"/>
                        </a:spcBef>
                        <a:spcAft>
                          <a:spcPts val="0"/>
                        </a:spcAft>
                      </a:pPr>
                      <a:r>
                        <a:rPr lang="en-US" sz="1100">
                          <a:effectLst/>
                        </a:rPr>
                        <a:t>Funding Source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r>
                        <a:rPr lang="en-US" sz="1100">
                          <a:effectLst/>
                        </a:rPr>
                        <a:t>Status (e.g., in prep, funded)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r>
                        <a:rPr lang="en-US" sz="1100">
                          <a:effectLst/>
                        </a:rPr>
                        <a:t>Mentor(s)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59157800"/>
                  </a:ext>
                </a:extLst>
              </a:tr>
              <a:tr h="317500">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438943764"/>
                  </a:ext>
                </a:extLst>
              </a:tr>
              <a:tr h="317500">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56332427"/>
                  </a:ext>
                </a:extLst>
              </a:tr>
              <a:tr h="317500">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200367761"/>
                  </a:ext>
                </a:extLst>
              </a:tr>
            </a:tbl>
          </a:graphicData>
        </a:graphic>
      </p:graphicFrame>
    </p:spTree>
    <p:extLst>
      <p:ext uri="{BB962C8B-B14F-4D97-AF65-F5344CB8AC3E}">
        <p14:creationId xmlns:p14="http://schemas.microsoft.com/office/powerpoint/2010/main" val="2382960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8A4DB-EEBE-B14A-9D93-1DDC30FA0D65}"/>
              </a:ext>
            </a:extLst>
          </p:cNvPr>
          <p:cNvSpPr>
            <a:spLocks noGrp="1"/>
          </p:cNvSpPr>
          <p:nvPr>
            <p:ph type="title"/>
          </p:nvPr>
        </p:nvSpPr>
        <p:spPr/>
        <p:txBody>
          <a:bodyPr/>
          <a:lstStyle/>
          <a:p>
            <a:r>
              <a:rPr lang="en-US" dirty="0"/>
              <a:t>Questions to </a:t>
            </a:r>
            <a:r>
              <a:rPr lang="en-US"/>
              <a:t>the group</a:t>
            </a:r>
          </a:p>
        </p:txBody>
      </p:sp>
      <p:sp>
        <p:nvSpPr>
          <p:cNvPr id="3" name="Content Placeholder 2">
            <a:extLst>
              <a:ext uri="{FF2B5EF4-FFF2-40B4-BE49-F238E27FC236}">
                <a16:creationId xmlns:a16="http://schemas.microsoft.com/office/drawing/2014/main" id="{9DDC5C03-4CB1-4E43-846E-8AE22A8A271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44256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73882-1209-8040-BCAB-A1C9D2FE1D45}"/>
              </a:ext>
            </a:extLst>
          </p:cNvPr>
          <p:cNvSpPr>
            <a:spLocks noGrp="1"/>
          </p:cNvSpPr>
          <p:nvPr>
            <p:ph type="title"/>
          </p:nvPr>
        </p:nvSpPr>
        <p:spPr/>
        <p:txBody>
          <a:bodyPr/>
          <a:lstStyle/>
          <a:p>
            <a:r>
              <a:rPr lang="en-US" dirty="0"/>
              <a:t>Elevator Pitch</a:t>
            </a:r>
          </a:p>
        </p:txBody>
      </p:sp>
      <p:sp>
        <p:nvSpPr>
          <p:cNvPr id="3" name="Content Placeholder 2">
            <a:extLst>
              <a:ext uri="{FF2B5EF4-FFF2-40B4-BE49-F238E27FC236}">
                <a16:creationId xmlns:a16="http://schemas.microsoft.com/office/drawing/2014/main" id="{5266CDF0-3DB4-FD40-A393-36A7F2653FA4}"/>
              </a:ext>
            </a:extLst>
          </p:cNvPr>
          <p:cNvSpPr>
            <a:spLocks noGrp="1"/>
          </p:cNvSpPr>
          <p:nvPr>
            <p:ph idx="1"/>
          </p:nvPr>
        </p:nvSpPr>
        <p:spPr/>
        <p:txBody>
          <a:bodyPr/>
          <a:lstStyle/>
          <a:p>
            <a:r>
              <a:rPr lang="en-US" dirty="0"/>
              <a:t>Tell us who you are in one sentence</a:t>
            </a:r>
          </a:p>
        </p:txBody>
      </p:sp>
    </p:spTree>
    <p:extLst>
      <p:ext uri="{BB962C8B-B14F-4D97-AF65-F5344CB8AC3E}">
        <p14:creationId xmlns:p14="http://schemas.microsoft.com/office/powerpoint/2010/main" val="2402680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BA2F5-63E6-244C-99CA-4AE5804999AD}"/>
              </a:ext>
            </a:extLst>
          </p:cNvPr>
          <p:cNvSpPr>
            <a:spLocks noGrp="1"/>
          </p:cNvSpPr>
          <p:nvPr>
            <p:ph type="title"/>
          </p:nvPr>
        </p:nvSpPr>
        <p:spPr/>
        <p:txBody>
          <a:bodyPr/>
          <a:lstStyle/>
          <a:p>
            <a:r>
              <a:rPr lang="en-US" dirty="0"/>
              <a:t>Career Goals</a:t>
            </a:r>
          </a:p>
        </p:txBody>
      </p:sp>
      <p:sp>
        <p:nvSpPr>
          <p:cNvPr id="3" name="Content Placeholder 2">
            <a:extLst>
              <a:ext uri="{FF2B5EF4-FFF2-40B4-BE49-F238E27FC236}">
                <a16:creationId xmlns:a16="http://schemas.microsoft.com/office/drawing/2014/main" id="{8C2B2177-6DA4-C040-9B5E-6D9D0E025A0B}"/>
              </a:ext>
            </a:extLst>
          </p:cNvPr>
          <p:cNvSpPr>
            <a:spLocks noGrp="1"/>
          </p:cNvSpPr>
          <p:nvPr>
            <p:ph idx="1"/>
          </p:nvPr>
        </p:nvSpPr>
        <p:spPr/>
        <p:txBody>
          <a:bodyPr/>
          <a:lstStyle/>
          <a:p>
            <a:r>
              <a:rPr lang="en-US" dirty="0"/>
              <a:t>Describe the type of position (and geographical location) that you would like following BU-CHART</a:t>
            </a:r>
          </a:p>
        </p:txBody>
      </p:sp>
    </p:spTree>
    <p:extLst>
      <p:ext uri="{BB962C8B-B14F-4D97-AF65-F5344CB8AC3E}">
        <p14:creationId xmlns:p14="http://schemas.microsoft.com/office/powerpoint/2010/main" val="875489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355BB-6377-7849-A84B-9C9D07C48D5B}"/>
              </a:ext>
            </a:extLst>
          </p:cNvPr>
          <p:cNvSpPr>
            <a:spLocks noGrp="1"/>
          </p:cNvSpPr>
          <p:nvPr>
            <p:ph type="title"/>
          </p:nvPr>
        </p:nvSpPr>
        <p:spPr/>
        <p:txBody>
          <a:bodyPr/>
          <a:lstStyle/>
          <a:p>
            <a:r>
              <a:rPr lang="en-US" dirty="0"/>
              <a:t>Objectives for the coming 6-12 months</a:t>
            </a:r>
          </a:p>
        </p:txBody>
      </p:sp>
      <p:sp>
        <p:nvSpPr>
          <p:cNvPr id="3" name="Content Placeholder 2">
            <a:extLst>
              <a:ext uri="{FF2B5EF4-FFF2-40B4-BE49-F238E27FC236}">
                <a16:creationId xmlns:a16="http://schemas.microsoft.com/office/drawing/2014/main" id="{12A9C60E-6C30-354F-AFD7-79C336C974F8}"/>
              </a:ext>
            </a:extLst>
          </p:cNvPr>
          <p:cNvSpPr>
            <a:spLocks noGrp="1"/>
          </p:cNvSpPr>
          <p:nvPr>
            <p:ph idx="1"/>
          </p:nvPr>
        </p:nvSpPr>
        <p:spPr/>
        <p:txBody>
          <a:bodyPr/>
          <a:lstStyle/>
          <a:p>
            <a:r>
              <a:rPr lang="en-US" dirty="0"/>
              <a:t>Tell us concrete goals that you have identified that will help you move toward your ultimate career goal. This could be papers you plan to submit, a grant you will write, course work etc.</a:t>
            </a:r>
          </a:p>
        </p:txBody>
      </p:sp>
    </p:spTree>
    <p:extLst>
      <p:ext uri="{BB962C8B-B14F-4D97-AF65-F5344CB8AC3E}">
        <p14:creationId xmlns:p14="http://schemas.microsoft.com/office/powerpoint/2010/main" val="2227082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14D17-9D0B-DD4A-8BB7-A0C1AF84A27D}"/>
              </a:ext>
            </a:extLst>
          </p:cNvPr>
          <p:cNvSpPr>
            <a:spLocks noGrp="1"/>
          </p:cNvSpPr>
          <p:nvPr>
            <p:ph type="title"/>
          </p:nvPr>
        </p:nvSpPr>
        <p:spPr/>
        <p:txBody>
          <a:bodyPr/>
          <a:lstStyle/>
          <a:p>
            <a:r>
              <a:rPr lang="en-US" dirty="0"/>
              <a:t>Active Projects</a:t>
            </a:r>
          </a:p>
        </p:txBody>
      </p:sp>
      <p:sp>
        <p:nvSpPr>
          <p:cNvPr id="3" name="Content Placeholder 2">
            <a:extLst>
              <a:ext uri="{FF2B5EF4-FFF2-40B4-BE49-F238E27FC236}">
                <a16:creationId xmlns:a16="http://schemas.microsoft.com/office/drawing/2014/main" id="{EED90C94-ED63-D44F-9355-8556E61532F9}"/>
              </a:ext>
            </a:extLst>
          </p:cNvPr>
          <p:cNvSpPr>
            <a:spLocks noGrp="1"/>
          </p:cNvSpPr>
          <p:nvPr>
            <p:ph idx="1"/>
          </p:nvPr>
        </p:nvSpPr>
        <p:spPr>
          <a:xfrm>
            <a:off x="838200" y="1825625"/>
            <a:ext cx="10515600" cy="2172938"/>
          </a:xfrm>
        </p:spPr>
        <p:txBody>
          <a:bodyPr/>
          <a:lstStyle/>
          <a:p>
            <a:r>
              <a:rPr lang="en-US" dirty="0"/>
              <a:t>Please list all of the projects that you are leading now. List them all! Part of the goal here is to help determine if you need more projects? Or do you already have too many?? </a:t>
            </a:r>
          </a:p>
          <a:p>
            <a:r>
              <a:rPr lang="en-US" dirty="0"/>
              <a:t>Place work for which you are the champion/lead author first, then things on which you may be a co-I</a:t>
            </a:r>
          </a:p>
          <a:p>
            <a:endParaRPr lang="en-US" dirty="0"/>
          </a:p>
        </p:txBody>
      </p:sp>
      <p:graphicFrame>
        <p:nvGraphicFramePr>
          <p:cNvPr id="4" name="Table 3">
            <a:extLst>
              <a:ext uri="{FF2B5EF4-FFF2-40B4-BE49-F238E27FC236}">
                <a16:creationId xmlns:a16="http://schemas.microsoft.com/office/drawing/2014/main" id="{991AC28B-0879-0644-87C4-6817E4F16CC1}"/>
              </a:ext>
            </a:extLst>
          </p:cNvPr>
          <p:cNvGraphicFramePr>
            <a:graphicFrameLocks noGrp="1"/>
          </p:cNvGraphicFramePr>
          <p:nvPr>
            <p:extLst>
              <p:ext uri="{D42A27DB-BD31-4B8C-83A1-F6EECF244321}">
                <p14:modId xmlns:p14="http://schemas.microsoft.com/office/powerpoint/2010/main" val="3244284061"/>
              </p:ext>
            </p:extLst>
          </p:nvPr>
        </p:nvGraphicFramePr>
        <p:xfrm>
          <a:off x="838200" y="4181475"/>
          <a:ext cx="10662835" cy="2311400"/>
        </p:xfrm>
        <a:graphic>
          <a:graphicData uri="http://schemas.openxmlformats.org/drawingml/2006/table">
            <a:tbl>
              <a:tblPr firstRow="1" firstCol="1" bandRow="1">
                <a:tableStyleId>{5C22544A-7EE6-4342-B048-85BDC9FD1C3A}</a:tableStyleId>
              </a:tblPr>
              <a:tblGrid>
                <a:gridCol w="4116985">
                  <a:extLst>
                    <a:ext uri="{9D8B030D-6E8A-4147-A177-3AD203B41FA5}">
                      <a16:colId xmlns:a16="http://schemas.microsoft.com/office/drawing/2014/main" val="685755190"/>
                    </a:ext>
                  </a:extLst>
                </a:gridCol>
                <a:gridCol w="2181950">
                  <a:extLst>
                    <a:ext uri="{9D8B030D-6E8A-4147-A177-3AD203B41FA5}">
                      <a16:colId xmlns:a16="http://schemas.microsoft.com/office/drawing/2014/main" val="4215655667"/>
                    </a:ext>
                  </a:extLst>
                </a:gridCol>
                <a:gridCol w="2181950">
                  <a:extLst>
                    <a:ext uri="{9D8B030D-6E8A-4147-A177-3AD203B41FA5}">
                      <a16:colId xmlns:a16="http://schemas.microsoft.com/office/drawing/2014/main" val="2717140228"/>
                    </a:ext>
                  </a:extLst>
                </a:gridCol>
                <a:gridCol w="2181950">
                  <a:extLst>
                    <a:ext uri="{9D8B030D-6E8A-4147-A177-3AD203B41FA5}">
                      <a16:colId xmlns:a16="http://schemas.microsoft.com/office/drawing/2014/main" val="1147256764"/>
                    </a:ext>
                  </a:extLst>
                </a:gridCol>
              </a:tblGrid>
              <a:tr h="1155700">
                <a:tc>
                  <a:txBody>
                    <a:bodyPr/>
                    <a:lstStyle/>
                    <a:p>
                      <a:pPr marL="0" marR="0">
                        <a:lnSpc>
                          <a:spcPct val="107000"/>
                        </a:lnSpc>
                        <a:spcBef>
                          <a:spcPts val="0"/>
                        </a:spcBef>
                        <a:spcAft>
                          <a:spcPts val="0"/>
                        </a:spcAft>
                      </a:pPr>
                      <a:r>
                        <a:rPr lang="en-US" sz="1100">
                          <a:effectLst/>
                        </a:rPr>
                        <a:t> </a:t>
                      </a:r>
                    </a:p>
                    <a:p>
                      <a:pPr marL="0" marR="0" algn="ctr">
                        <a:lnSpc>
                          <a:spcPct val="107000"/>
                        </a:lnSpc>
                        <a:spcBef>
                          <a:spcPts val="0"/>
                        </a:spcBef>
                        <a:spcAft>
                          <a:spcPts val="0"/>
                        </a:spcAft>
                      </a:pPr>
                      <a:r>
                        <a:rPr lang="en-US" sz="1100">
                          <a:effectLst/>
                        </a:rPr>
                        <a:t>Title and Mentor(s)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r>
                        <a:rPr lang="en-US" sz="1100">
                          <a:effectLst/>
                        </a:rPr>
                        <a:t> </a:t>
                      </a:r>
                    </a:p>
                    <a:p>
                      <a:pPr marL="0" marR="0" algn="ctr">
                        <a:lnSpc>
                          <a:spcPct val="107000"/>
                        </a:lnSpc>
                        <a:spcBef>
                          <a:spcPts val="0"/>
                        </a:spcBef>
                        <a:spcAft>
                          <a:spcPts val="0"/>
                        </a:spcAft>
                      </a:pPr>
                      <a:r>
                        <a:rPr lang="en-US" sz="1100">
                          <a:effectLst/>
                        </a:rPr>
                        <a:t>Status</a:t>
                      </a:r>
                    </a:p>
                    <a:p>
                      <a:pPr marL="0" marR="0" algn="ctr">
                        <a:lnSpc>
                          <a:spcPct val="107000"/>
                        </a:lnSpc>
                        <a:spcBef>
                          <a:spcPts val="0"/>
                        </a:spcBef>
                        <a:spcAft>
                          <a:spcPts val="0"/>
                        </a:spcAft>
                      </a:pPr>
                      <a:r>
                        <a:rPr lang="en-US" sz="1100">
                          <a:effectLst/>
                        </a:rPr>
                        <a:t>(What state is the project? Design, data collection, implementation, analysis, abstract, paper)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r>
                        <a:rPr lang="en-US" sz="1100">
                          <a:effectLst/>
                        </a:rPr>
                        <a:t> </a:t>
                      </a:r>
                    </a:p>
                    <a:p>
                      <a:pPr marL="0" marR="0" algn="ctr">
                        <a:lnSpc>
                          <a:spcPct val="107000"/>
                        </a:lnSpc>
                        <a:spcBef>
                          <a:spcPts val="0"/>
                        </a:spcBef>
                        <a:spcAft>
                          <a:spcPts val="0"/>
                        </a:spcAft>
                      </a:pPr>
                      <a:r>
                        <a:rPr lang="en-US" sz="1100">
                          <a:effectLst/>
                        </a:rPr>
                        <a:t>Presentations</a:t>
                      </a:r>
                    </a:p>
                    <a:p>
                      <a:pPr marL="0" marR="0" algn="ctr">
                        <a:lnSpc>
                          <a:spcPct val="107000"/>
                        </a:lnSpc>
                        <a:spcBef>
                          <a:spcPts val="0"/>
                        </a:spcBef>
                        <a:spcAft>
                          <a:spcPts val="0"/>
                        </a:spcAft>
                      </a:pPr>
                      <a:r>
                        <a:rPr lang="en-US" sz="1100">
                          <a:effectLst/>
                        </a:rPr>
                        <a:t>(regional, national)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r>
                        <a:rPr lang="en-US" sz="1100" dirty="0">
                          <a:effectLst/>
                        </a:rPr>
                        <a:t> </a:t>
                      </a:r>
                    </a:p>
                    <a:p>
                      <a:pPr marL="0" marR="0" algn="ctr">
                        <a:lnSpc>
                          <a:spcPct val="107000"/>
                        </a:lnSpc>
                        <a:spcBef>
                          <a:spcPts val="0"/>
                        </a:spcBef>
                        <a:spcAft>
                          <a:spcPts val="0"/>
                        </a:spcAft>
                      </a:pPr>
                      <a:r>
                        <a:rPr lang="en-US" sz="1100" dirty="0">
                          <a:effectLst/>
                        </a:rPr>
                        <a:t>Manuscript</a:t>
                      </a:r>
                    </a:p>
                    <a:p>
                      <a:pPr marL="0" marR="0" algn="ctr">
                        <a:lnSpc>
                          <a:spcPct val="107000"/>
                        </a:lnSpc>
                        <a:spcBef>
                          <a:spcPts val="0"/>
                        </a:spcBef>
                        <a:spcAft>
                          <a:spcPts val="0"/>
                        </a:spcAft>
                      </a:pPr>
                      <a:r>
                        <a:rPr lang="en-US" sz="1100" dirty="0">
                          <a:effectLst/>
                        </a:rPr>
                        <a:t>Status</a:t>
                      </a:r>
                    </a:p>
                    <a:p>
                      <a:pPr marL="0" marR="0" algn="ct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99006446"/>
                  </a:ext>
                </a:extLst>
              </a:tr>
              <a:tr h="1155700">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solidFill>
                      <a:schemeClr val="accent1">
                        <a:lumMod val="20000"/>
                        <a:lumOff val="80000"/>
                      </a:schemeClr>
                    </a:solidFill>
                  </a:tcPr>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603053483"/>
                  </a:ext>
                </a:extLst>
              </a:tr>
            </a:tbl>
          </a:graphicData>
        </a:graphic>
      </p:graphicFrame>
    </p:spTree>
    <p:extLst>
      <p:ext uri="{BB962C8B-B14F-4D97-AF65-F5344CB8AC3E}">
        <p14:creationId xmlns:p14="http://schemas.microsoft.com/office/powerpoint/2010/main" val="445898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95F9B-B25B-4146-9A48-001D22917594}"/>
              </a:ext>
            </a:extLst>
          </p:cNvPr>
          <p:cNvSpPr>
            <a:spLocks noGrp="1"/>
          </p:cNvSpPr>
          <p:nvPr>
            <p:ph type="title"/>
          </p:nvPr>
        </p:nvSpPr>
        <p:spPr/>
        <p:txBody>
          <a:bodyPr/>
          <a:lstStyle/>
          <a:p>
            <a:r>
              <a:rPr lang="en-US" dirty="0"/>
              <a:t>Publications</a:t>
            </a:r>
          </a:p>
        </p:txBody>
      </p:sp>
      <p:sp>
        <p:nvSpPr>
          <p:cNvPr id="7" name="Content Placeholder 6">
            <a:extLst>
              <a:ext uri="{FF2B5EF4-FFF2-40B4-BE49-F238E27FC236}">
                <a16:creationId xmlns:a16="http://schemas.microsoft.com/office/drawing/2014/main" id="{634343E3-A291-9B45-A296-4571956101AC}"/>
              </a:ext>
            </a:extLst>
          </p:cNvPr>
          <p:cNvSpPr>
            <a:spLocks noGrp="1"/>
          </p:cNvSpPr>
          <p:nvPr>
            <p:ph idx="1"/>
          </p:nvPr>
        </p:nvSpPr>
        <p:spPr/>
        <p:txBody>
          <a:bodyPr/>
          <a:lstStyle/>
          <a:p>
            <a:pPr marL="514350" indent="-514350">
              <a:buFont typeface="+mj-lt"/>
              <a:buAutoNum type="arabicPeriod"/>
            </a:pPr>
            <a:r>
              <a:rPr lang="en-US" dirty="0"/>
              <a:t>List by date of publication (Bold you name in the author list)</a:t>
            </a:r>
          </a:p>
          <a:p>
            <a:pPr marL="514350" indent="-514350">
              <a:buFont typeface="+mj-lt"/>
              <a:buAutoNum type="arabicPeriod"/>
            </a:pPr>
            <a:r>
              <a:rPr lang="en-US" dirty="0"/>
              <a:t> </a:t>
            </a:r>
          </a:p>
          <a:p>
            <a:pPr marL="514350" indent="-514350">
              <a:buFont typeface="+mj-lt"/>
              <a:buAutoNum type="arabicPeriod"/>
            </a:pPr>
            <a:r>
              <a:rPr lang="en-US" dirty="0"/>
              <a:t> </a:t>
            </a:r>
          </a:p>
          <a:p>
            <a:pPr marL="514350" indent="-514350">
              <a:buFont typeface="+mj-lt"/>
              <a:buAutoNum type="arabicPeriod"/>
            </a:pPr>
            <a:r>
              <a:rPr lang="en-US" dirty="0"/>
              <a:t> </a:t>
            </a:r>
          </a:p>
        </p:txBody>
      </p:sp>
    </p:spTree>
    <p:extLst>
      <p:ext uri="{BB962C8B-B14F-4D97-AF65-F5344CB8AC3E}">
        <p14:creationId xmlns:p14="http://schemas.microsoft.com/office/powerpoint/2010/main" val="2096684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36FD8-76CA-0D44-A601-731C13E09408}"/>
              </a:ext>
            </a:extLst>
          </p:cNvPr>
          <p:cNvSpPr>
            <a:spLocks noGrp="1"/>
          </p:cNvSpPr>
          <p:nvPr>
            <p:ph type="title"/>
          </p:nvPr>
        </p:nvSpPr>
        <p:spPr/>
        <p:txBody>
          <a:bodyPr/>
          <a:lstStyle/>
          <a:p>
            <a:r>
              <a:rPr lang="en-US" dirty="0"/>
              <a:t>Talks and Presentations </a:t>
            </a:r>
          </a:p>
        </p:txBody>
      </p:sp>
      <p:sp>
        <p:nvSpPr>
          <p:cNvPr id="3" name="Content Placeholder 2">
            <a:extLst>
              <a:ext uri="{FF2B5EF4-FFF2-40B4-BE49-F238E27FC236}">
                <a16:creationId xmlns:a16="http://schemas.microsoft.com/office/drawing/2014/main" id="{5D122D64-7C66-5541-9461-EBABF0EA2E4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40314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2F783-8051-B449-B7AB-8C7B087365FE}"/>
              </a:ext>
            </a:extLst>
          </p:cNvPr>
          <p:cNvSpPr>
            <a:spLocks noGrp="1"/>
          </p:cNvSpPr>
          <p:nvPr>
            <p:ph type="title"/>
          </p:nvPr>
        </p:nvSpPr>
        <p:spPr/>
        <p:txBody>
          <a:bodyPr/>
          <a:lstStyle/>
          <a:p>
            <a:r>
              <a:rPr lang="en-US" dirty="0"/>
              <a:t>Education duties</a:t>
            </a:r>
          </a:p>
        </p:txBody>
      </p:sp>
      <p:sp>
        <p:nvSpPr>
          <p:cNvPr id="3" name="Content Placeholder 2">
            <a:extLst>
              <a:ext uri="{FF2B5EF4-FFF2-40B4-BE49-F238E27FC236}">
                <a16:creationId xmlns:a16="http://schemas.microsoft.com/office/drawing/2014/main" id="{250527B9-E065-9C4E-89F8-58AE0257EB3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52600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AC4FB-7DF7-2A4A-9818-AFA1B42D7FC1}"/>
              </a:ext>
            </a:extLst>
          </p:cNvPr>
          <p:cNvSpPr>
            <a:spLocks noGrp="1"/>
          </p:cNvSpPr>
          <p:nvPr>
            <p:ph type="title"/>
          </p:nvPr>
        </p:nvSpPr>
        <p:spPr/>
        <p:txBody>
          <a:bodyPr/>
          <a:lstStyle/>
          <a:p>
            <a:r>
              <a:rPr lang="en-US" dirty="0"/>
              <a:t>Clinical Duties</a:t>
            </a:r>
          </a:p>
        </p:txBody>
      </p:sp>
      <p:sp>
        <p:nvSpPr>
          <p:cNvPr id="3" name="Content Placeholder 2">
            <a:extLst>
              <a:ext uri="{FF2B5EF4-FFF2-40B4-BE49-F238E27FC236}">
                <a16:creationId xmlns:a16="http://schemas.microsoft.com/office/drawing/2014/main" id="{3E180987-083F-3F45-AF92-95ABB455D402}"/>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011646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8707</TotalTime>
  <Words>217</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Research Oversight Committee</vt:lpstr>
      <vt:lpstr>Elevator Pitch</vt:lpstr>
      <vt:lpstr>Career Goals</vt:lpstr>
      <vt:lpstr>Objectives for the coming 6-12 months</vt:lpstr>
      <vt:lpstr>Active Projects</vt:lpstr>
      <vt:lpstr>Publications</vt:lpstr>
      <vt:lpstr>Talks and Presentations </vt:lpstr>
      <vt:lpstr>Education duties</vt:lpstr>
      <vt:lpstr>Clinical Duties</vt:lpstr>
      <vt:lpstr>Grants</vt:lpstr>
      <vt:lpstr>Questions to the group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Linas</dc:creator>
  <cp:lastModifiedBy>Bruciati, Kaylyn</cp:lastModifiedBy>
  <cp:revision>6</cp:revision>
  <dcterms:created xsi:type="dcterms:W3CDTF">2021-01-19T21:28:58Z</dcterms:created>
  <dcterms:modified xsi:type="dcterms:W3CDTF">2023-07-17T18:49:07Z</dcterms:modified>
</cp:coreProperties>
</file>