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35"/>
  </p:normalViewPr>
  <p:slideViewPr>
    <p:cSldViewPr snapToGrid="0">
      <p:cViewPr varScale="1">
        <p:scale>
          <a:sx n="120" d="100"/>
          <a:sy n="120" d="100"/>
        </p:scale>
        <p:origin x="4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4D640-40A7-546A-EEC0-E88AA24E1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A36F66-2FB1-38C9-45D0-3431D98A3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B9889-ECBC-C1FC-1BA8-FBAC0F02F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93D8F-559B-07CF-30A9-24A68384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24AE1-25D4-05A6-A9E9-9E53F60EE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32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7748E-AA14-819D-5F6F-EB73F9E29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3A001B-853D-04F7-9B9E-3A0E03B7B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A4FA-6ADB-390B-6C19-B4689C7D9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32155-B369-3335-C1C0-6635C7F31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A9453-7D59-7273-0E54-2AF55E58A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636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166615-04EF-5C4D-55B8-01F580ADAF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1E0650-564F-A0DF-58A6-3A8A3DE87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2DDDF-C34A-734F-9513-F046B89E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F316B-E70D-67AE-C638-B69A14376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FBA99-E0A0-05DC-1F87-D04AFF9E6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09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FBE8B-CA0D-5056-E85A-CD6A4F01D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CE637-AC8F-9753-9F45-9BF62CA35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3A80B-7343-7AFD-00E1-B9505F6FC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8743C-7CF3-69D7-CF47-EDB12E986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3E883-B672-2A9D-AE3A-2BA537E01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6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4929-50B5-3051-F6B5-0B7DCC33E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486F3-94DD-25BE-D32F-054B8B3AD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6F712-ED38-F8CC-311D-815AE5439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50C43E-F0F6-0B72-4DA0-94414A02E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790A2-D7F7-1B1E-3FF8-CB5BBAF4F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226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73A2B-2EE6-C8FD-73F6-7B0853A6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E553A-76A7-01C5-0D2F-DE6714683F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9CB7D0-54C8-E283-419C-35ABE3490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6F7AA-0EB0-1BD1-8980-F2977DA84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292DE-D695-6D7E-3054-DAC30EB91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37D60-CAE0-BFDC-D49A-76CAA7C17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07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2E9CF-BFB2-F6C6-CBD4-F9DAD0955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FC173F-9B7A-E10F-E033-D3544E025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AA6F88-C171-CE4B-BBC6-18615F812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C271BC-AACC-BFAF-3861-5F5AF423B6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F6D43B-ECB6-DFB1-8BC0-049AE9368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46DD7F-7852-A173-C64A-6BB30292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B4887D-00EE-03DA-9C70-B4741201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140D57-0418-02E4-7C2D-CD76397C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9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6062E-6D37-D181-86C3-348DAD549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8BC1AC-74ED-A4CB-EED6-B4CED8875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F5E74B-0F10-E6F5-2585-8C2B365B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4BBE18-DBEC-0685-0379-0F494F5AC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36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007E09-3744-2A3D-A2A9-5DA5BA4A6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8E8CF-C3EE-C957-9FB9-3D811F557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BA963-619F-3E0E-EAF7-274E2657F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6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86A5F-65F9-18FA-879F-E101C3FF2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ED5F1-1976-EDE4-EDF0-BD88DAB87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6C1BD3-75D3-1909-33D2-A4351ED7F7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5DDF16-AA81-77BA-D604-18CE2EAE1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43A63-74E8-1A27-718D-35578FF77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34D82F-B7E8-A9E9-CE6C-06938DFEB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50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E0D50-80AF-8586-ACA7-758536FC6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45F7A1-AF6C-71CE-FCBA-2B4779FA59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1610B-0319-F1C7-0F9A-B35DC4C96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41AFE2-2CF1-F730-0EAF-487668B1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651E6-AF45-EFB0-16BF-0713CBDAD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274DD-A505-FE6C-671A-4E236A5C2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6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525624-39BD-9357-04AD-0AA3FAADE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2E55A-1491-133A-FFE7-B85471A91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1127E-0600-7DD3-3600-03E41D7AA7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2031D1-C75F-1642-ADC7-567EB6BF54D3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73E8E-5CBD-9AC8-BBCC-C58777020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37C01-6EB5-5984-CA66-C038CF131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F763FF-CCB5-5C44-984C-A3379D9E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10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F10ED8D-56F7-930A-AD86-D260F33EA8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TITLE OF THE PRESENTATION IN ALL CAPITAL LETTERS BOLD AND CENTERED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EB34798F-B4EE-F365-59DE-CC4D02C77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3414"/>
            <a:ext cx="9144000" cy="250928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YOUR NAME IN ALL CAPITAL LETTERS BOLD AND CENTERED</a:t>
            </a:r>
          </a:p>
          <a:p>
            <a:endParaRPr lang="en-US" dirty="0"/>
          </a:p>
          <a:p>
            <a:r>
              <a:rPr lang="en-US" dirty="0"/>
              <a:t>MENTOR: Joseph J. Smith, PhD</a:t>
            </a:r>
          </a:p>
          <a:p>
            <a:r>
              <a:rPr lang="en-US" dirty="0"/>
              <a:t>MS Oral Health Sciences Program</a:t>
            </a:r>
          </a:p>
          <a:p>
            <a:r>
              <a:rPr lang="en-US" dirty="0"/>
              <a:t>Boston University Chobanian &amp; Avedisian School of Medicine</a:t>
            </a:r>
          </a:p>
          <a:p>
            <a:r>
              <a:rPr lang="en-US" dirty="0"/>
              <a:t>August, 2026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7E6AB-CB0D-711E-4EE8-5902E6A21667}"/>
              </a:ext>
            </a:extLst>
          </p:cNvPr>
          <p:cNvSpPr txBox="1"/>
          <p:nvPr/>
        </p:nvSpPr>
        <p:spPr>
          <a:xfrm>
            <a:off x="1244009" y="478465"/>
            <a:ext cx="9877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SAMPLE TITLE SLIDE (must contain this information, but you can make it your own)</a:t>
            </a:r>
          </a:p>
        </p:txBody>
      </p:sp>
    </p:spTree>
    <p:extLst>
      <p:ext uri="{BB962C8B-B14F-4D97-AF65-F5344CB8AC3E}">
        <p14:creationId xmlns:p14="http://schemas.microsoft.com/office/powerpoint/2010/main" val="2430151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61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TITLE OF THE PRESENTATION IN ALL CAPITAL LETTERS BOLD AND CENTERED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Bottenfield, Karen</dc:creator>
  <cp:lastModifiedBy>Bottenfield, Karen</cp:lastModifiedBy>
  <cp:revision>1</cp:revision>
  <dcterms:created xsi:type="dcterms:W3CDTF">2026-03-03T03:29:16Z</dcterms:created>
  <dcterms:modified xsi:type="dcterms:W3CDTF">2026-03-03T03:36:38Z</dcterms:modified>
</cp:coreProperties>
</file>