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85"/>
    <p:restoredTop sz="94657"/>
  </p:normalViewPr>
  <p:slideViewPr>
    <p:cSldViewPr snapToGrid="0" snapToObjects="1">
      <p:cViewPr>
        <p:scale>
          <a:sx n="100" d="100"/>
          <a:sy n="100" d="100"/>
        </p:scale>
        <p:origin x="2248" y="1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175A-7216-4987-D7F0-5D2040423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6BB62-B012-E29A-3982-724189FF5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DD0F9-1E36-9B23-9875-B1DA1975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4DB46-B941-D1EF-4A1C-08BB5680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FB333-6C9D-1B6E-3B95-ADC88CF2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57EA-F546-E06D-235D-B8FEE8CC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8C720-AA62-70B7-29E5-EC0EB9AC7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9540A-915D-B99F-9B43-26D18F88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DBD7B-2A9B-5B53-0AE9-2D9FD7DC4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FB45-3EEA-525C-B390-310AAC70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2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94224-896F-FA82-301A-1EAED3E37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82C7A-B9E7-829A-7C16-21CFBD68D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0AB94-866C-EA71-F020-D3CF6DBD7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2528A-EE69-3DDE-C9F7-42BC7AE7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C61E6-40D9-39C7-D656-B77D2EDE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5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6E07-3836-A641-40BF-13462796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BFD52-9F8D-5091-84CD-77EA0481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11C28-2A79-2D06-5A8E-54D29250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B9176-ABB7-A89F-9A1D-B0D55C98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E7959-5590-D633-3A2D-22F6E800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7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0D01-0799-F501-6944-6EFA6C73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AAEE3-5523-E101-444B-967E058CC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B5753-4C03-3E02-D6C1-689433541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C654E-3963-41AB-E4A8-C1334E59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75D2-364B-8717-0C57-B77D74CC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3BA8-6D2F-527F-6F12-B47B14C5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36041-35DB-1EFD-B347-5E0F5FAA8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A364-24E7-91E0-AFCD-0CC106223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CC366-4BBD-773C-7906-BAFF2CBA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961BE-ACD0-132D-9B15-5244E747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94FFE-B04B-4DFC-31D4-765CA90A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8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68CE-DE7F-F9DA-D5CD-2574F8F7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93B8-2E6C-62DA-C2F6-4B1F1A355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339A3-0A81-1621-6DEA-0F2554819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97985-6ECA-4832-8637-414D7F766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ACBFD-10E2-0AA0-76E7-66F812451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B69D6B-B28F-CDAC-FF26-55B0E8BD8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D316F-BB35-4CD8-0D2B-51F96B77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85823-45CE-9453-4EC8-36DA192D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56E3-FD7C-CCEE-485D-39933CEC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8E9C1-9057-EFEB-79FE-46B7E220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A0516-ABB1-A8F7-BD8A-4290DFFC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300F5-A0D3-940A-F56C-4DC90067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D70A3-0B08-8C0D-578F-AE89EB5E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304CED-4195-7656-F518-B64C765E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C754A-53FD-49F1-6025-21055E48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3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741F7-660B-6686-C96D-33153C74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22C6D-E1EB-28A0-AD3F-D1F0800A4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6AC1B-A11C-1E2B-542E-722844A8C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A2EEF-63B6-1DF8-157F-B2B624FB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46EDB-3BDB-F091-B1AC-F07B5D30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D21BD-EE30-C235-2068-9AE3F5B1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2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F43D-B3AE-0FFC-0523-A78D14790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D6BE4-1EDD-9D84-4BE9-58099AACB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5FDB2-3CEE-D5D9-F8A5-16C721183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50033-2502-740B-4165-0B2A13F0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375EF-A98A-82B5-6CFB-2548C3C3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DF3CF-19B1-2F7D-9654-112083CD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E9C876-C329-5AEE-641D-415C2412E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E11A6-297F-2BC6-CF84-5A6600FBB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0F450-C218-C40E-5F84-69F591555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70E67-3AA8-2D5A-6F87-7CDD1A057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6D8A3-9DEE-2093-D9F9-A1917C39E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86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6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4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48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2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1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0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3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2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9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76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8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6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4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5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8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46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3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9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0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8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D9370119E1D54DAD92956D5D269BC7" ma:contentTypeVersion="16" ma:contentTypeDescription="Create a new document." ma:contentTypeScope="" ma:versionID="e49d78b1a2466e8b05c373106e22e3cf">
  <xsd:schema xmlns:xsd="http://www.w3.org/2001/XMLSchema" xmlns:xs="http://www.w3.org/2001/XMLSchema" xmlns:p="http://schemas.microsoft.com/office/2006/metadata/properties" xmlns:ns2="956eee15-033b-4465-8951-e37755ee4057" xmlns:ns3="9eae938e-c604-4a55-be59-6a86fe053ec9" targetNamespace="http://schemas.microsoft.com/office/2006/metadata/properties" ma:root="true" ma:fieldsID="48de6fde8cce6fde72bc860b01f549be" ns2:_="" ns3:_="">
    <xsd:import namespace="956eee15-033b-4465-8951-e37755ee4057"/>
    <xsd:import namespace="9eae938e-c604-4a55-be59-6a86fe053e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eee15-033b-4465-8951-e37755ee40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5025eeb-cdeb-4cde-a221-fb4c4b25d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ae938e-c604-4a55-be59-6a86fe053ec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e03f64d-5e5d-4aa0-8647-1f1ae3bdbe2f}" ma:internalName="TaxCatchAll" ma:showField="CatchAllData" ma:web="9eae938e-c604-4a55-be59-6a86fe053e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DA81F6-54A4-45E9-966F-C1E9A85D5F0E}"/>
</file>

<file path=customXml/itemProps2.xml><?xml version="1.0" encoding="utf-8"?>
<ds:datastoreItem xmlns:ds="http://schemas.openxmlformats.org/officeDocument/2006/customXml" ds:itemID="{65E38074-8170-4B9F-9A68-8E1653906274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Martin</dc:creator>
  <cp:lastModifiedBy>Jane Martin</cp:lastModifiedBy>
  <cp:revision>4</cp:revision>
  <dcterms:created xsi:type="dcterms:W3CDTF">2022-06-17T15:51:46Z</dcterms:created>
  <dcterms:modified xsi:type="dcterms:W3CDTF">2022-06-17T16:02:08Z</dcterms:modified>
</cp:coreProperties>
</file>