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3701" r:id="rId3"/>
    <p:sldMasterId id="2147483690" r:id="rId4"/>
    <p:sldMasterId id="2147483677" r:id="rId5"/>
    <p:sldMasterId id="2147483660" r:id="rId6"/>
  </p:sldMasterIdLst>
  <p:notesMasterIdLst>
    <p:notesMasterId r:id="rId8"/>
  </p:notesMasterIdLst>
  <p:sldIdLst>
    <p:sldId id="303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5FF"/>
    <a:srgbClr val="D0E6FF"/>
    <a:srgbClr val="B5BFE9"/>
    <a:srgbClr val="FFCC00"/>
    <a:srgbClr val="0B45C5"/>
    <a:srgbClr val="6699FF"/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87044" autoAdjust="0"/>
  </p:normalViewPr>
  <p:slideViewPr>
    <p:cSldViewPr>
      <p:cViewPr varScale="1">
        <p:scale>
          <a:sx n="120" d="100"/>
          <a:sy n="120" d="100"/>
        </p:scale>
        <p:origin x="18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9D9571C-B739-474C-A322-30EC801DD320}" type="datetimeFigureOut">
              <a:rPr lang="en-US" smtClean="0"/>
              <a:t>4/29/20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8D3A83B-3E6A-4995-9498-AF3F83F9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63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0EE6F-E82E-485E-B799-D3635C92B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9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22D1D-FCAB-4939-97FE-3D354C1E5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6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605D3-C8E1-4EA2-A1EA-8BF846DED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85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CEF3A-06E3-4E26-ABDF-0D94D58E6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2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F8298-3540-4585-BF1D-28D87FF29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6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2165D-C433-4A95-A961-1572D89E8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4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CB3F4-EDC1-4D3A-B531-5BF077F45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915F4-1771-4E8D-8B1E-E456EF814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A90FA-CE08-4E86-AB4E-C24CC2704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9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27BF6-01A5-418E-B3D6-E63DDA6E0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6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CCA8F-AB4A-4618-8C42-4658D9F01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0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BB0B5-676E-4826-B7B0-D6E7466CFD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194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0A152-AB95-4B79-ABB0-ACB997B4CA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8611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9527C-5EFB-4432-AA6C-1A1607EC0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438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F73B6-AE5F-44C8-8C11-522BE60ECB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828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3E323-D32D-4361-A8A7-135B6AD8FE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7879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11D2A-2AB0-41CB-8230-FCADB7AC3A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872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B646-9445-4C22-A730-C15A8AA71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546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D85F-25D5-4041-B4CE-2CC6D4707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5885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DCCEC-7AE1-462C-8008-737C5233D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25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9613A-D4D6-4A66-92F7-DFF573E456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878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843E6-E396-4025-8665-39FE6B644A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752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7728E-24B8-450A-AA49-9C7879040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768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BB0B5-676E-4826-B7B0-D6E7466CFD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1168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76200"/>
            <a:ext cx="9144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endParaRPr lang="en-US" alt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019800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952964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1031D-A494-478D-AB3D-59722C32754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55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8053E-E85B-4874-859A-34B97913FE4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6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440FCF-8ECE-48A8-BEC1-3F0985B6F41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662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A6F77-730C-476D-AA24-7D71AE4A15C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987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52DF9-3A5F-49E2-9179-CFA86675D92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732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56E6D-6446-4AEB-933C-237D1E5C515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229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BD3F-D54A-4F02-A44B-1C4D6F11546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647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ACD83-6290-4B19-AF2A-0D9CD486666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50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5A8949-FED0-43A5-A802-9CB3A2D0A50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343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52D737-0194-4A37-B694-06978B66D71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164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49A07-929D-9F4C-AE8B-770B8D34C830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4700F-533F-DE42-98AF-0DA54AE3F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30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CBF6C-5AF9-0949-91F3-18E41D20EF91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12118-6692-AA4D-990E-D70BE5E76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509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E5FD3-6A48-394F-8153-EAE508EAE569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F5762-2042-8B44-9519-831BC9BD7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14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6C0C2-E513-2941-87D1-CEAAF4E2193C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B7699-2AFA-584B-ABCA-05CC41CAA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536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77071-700F-184F-99F6-F607587712F0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AAC71-7C2F-7B43-A742-E223C6E81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85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1A4B4-5E2D-0F46-BEC8-B50D6123AE54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3E5E1-1C88-A942-B4EB-08DFBEA0A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094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E08FB-8F9C-EA49-B1AD-1BBEBF24A321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AC5D7-4301-BA47-85C5-AF2F90724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1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D1839-29E8-1142-8D20-7022109DA65A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F5881-96DB-6E4D-ABF8-71E1F5F38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049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C7AC1-7914-C246-9328-FC2A5FDF08F9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ED57B-93CE-3946-858D-FEB6746D3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743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EE40E-102E-DE4F-99D9-4864830F9DC9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6CBE3-806E-5A4B-B936-85C0D1D2A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287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0780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667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055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581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010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500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869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0076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982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117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454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8501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744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036773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274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75683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483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571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42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386798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35471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896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697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275486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379445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165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3945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3BC202A-3A9D-4399-9A70-3F3F44703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3874D37-135B-4E5E-BF4D-2798BFBAC1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50000"/>
          </a:solidFill>
          <a:latin typeface="Georgia"/>
          <a:ea typeface="MS PGothic" pitchFamily="34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50000"/>
          </a:solidFill>
          <a:latin typeface="Georgia" pitchFamily="-106" charset="0"/>
          <a:ea typeface="MS PGothic" pitchFamily="34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50000"/>
          </a:solidFill>
          <a:latin typeface="Georgia" pitchFamily="-106" charset="0"/>
          <a:ea typeface="MS PGothic" pitchFamily="34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50000"/>
          </a:solidFill>
          <a:latin typeface="Georgia" pitchFamily="-106" charset="0"/>
          <a:ea typeface="MS PGothic" pitchFamily="34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50000"/>
          </a:solidFill>
          <a:latin typeface="Georgia" pitchFamily="-106" charset="0"/>
          <a:ea typeface="MS PGothic" pitchFamily="34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Georgia"/>
          <a:ea typeface="MS PGothic" pitchFamily="34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Georgia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Georgia"/>
          <a:ea typeface="ヒラギノ角ゴ Pro W3" charset="-128"/>
          <a:cs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Georgia"/>
          <a:ea typeface="ヒラギノ角ゴ Pro W3" charset="-128"/>
          <a:cs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Georgia"/>
          <a:ea typeface="ヒラギノ角ゴ Pro W3" charset="-128"/>
          <a:cs typeface="ヒラギノ角ゴ Pro W3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endParaRPr lang="en-US" alt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r>
              <a:rPr lang="en-US"/>
              <a:t>Professional Development &amp; Postdoctoral Affairs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5903913"/>
            <a:ext cx="1447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>
                <a:solidFill>
                  <a:srgbClr val="D9D9D9"/>
                </a:solidFill>
                <a:latin typeface="Arial" pitchFamily="34" charset="0"/>
              </a:defRPr>
            </a:lvl1pPr>
          </a:lstStyle>
          <a:p>
            <a:fld id="{22EE993C-9E87-412A-B6EF-216D793E209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19800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3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Verdana" pitchFamily="34" charset="0"/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Verdana" charset="0"/>
              </a:defRPr>
            </a:lvl1pPr>
          </a:lstStyle>
          <a:p>
            <a:pPr>
              <a:defRPr/>
            </a:pPr>
            <a:fld id="{F78CCBD7-823D-D64F-80AB-CD739AD0675B}" type="datetime1">
              <a:rPr lang="en-US"/>
              <a:pPr>
                <a:defRPr/>
              </a:pPr>
              <a:t>4/29/20</a:t>
            </a:fld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charset="0"/>
              </a:defRPr>
            </a:lvl1pPr>
          </a:lstStyle>
          <a:p>
            <a:pPr>
              <a:defRPr/>
            </a:pPr>
            <a:fld id="{7354FD58-38EB-954C-A4C4-5ED7551A8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9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o"/>
        <a:defRPr sz="3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n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o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35CFC10-38B5-5C47-82F6-6CB21CC8063F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E476566-0AFC-7842-A56C-8A87E2EFF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6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929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98F260C-57C2-ED41-8789-B82B24ABF6A8}"/>
              </a:ext>
            </a:extLst>
          </p:cNvPr>
          <p:cNvGrpSpPr/>
          <p:nvPr/>
        </p:nvGrpSpPr>
        <p:grpSpPr>
          <a:xfrm>
            <a:off x="0" y="0"/>
            <a:ext cx="9136856" cy="6858000"/>
            <a:chOff x="0" y="0"/>
            <a:chExt cx="9136856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9C3BEB1-85AF-A44A-9C80-C1ED8E9D1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3" y="0"/>
              <a:ext cx="9129713" cy="6858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CCB8FE-CEE6-9042-9F85-549D44D529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48"/>
            <a:stretch/>
          </p:blipFill>
          <p:spPr>
            <a:xfrm>
              <a:off x="0" y="6629400"/>
              <a:ext cx="1311876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0033445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MS Community Day Bingo" id="{7F593DF8-9988-DE4A-BD14-2DC96652874C}" vid="{51A8A15D-BB58-8845-A847-ED0392AA3F6E}"/>
    </a:ext>
  </a:ext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MS Community Day Bingo" id="{7F593DF8-9988-DE4A-BD14-2DC96652874C}" vid="{04913A02-EBC0-0547-8FFD-CC161309D4DB}"/>
    </a:ext>
  </a:extLst>
</a:theme>
</file>

<file path=ppt/theme/theme3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MS Community Day Bingo" id="{7F593DF8-9988-DE4A-BD14-2DC96652874C}" vid="{8B3479E9-2E66-C245-8E85-24F3473EA93B}"/>
    </a:ext>
  </a:extLst>
</a:theme>
</file>

<file path=ppt/theme/theme4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MS Community Day Bingo" id="{7F593DF8-9988-DE4A-BD14-2DC96652874C}" vid="{3649E5ED-B238-7E4C-9183-CB5275C4B2F7}"/>
    </a:ext>
  </a:extLst>
</a:theme>
</file>

<file path=ppt/theme/theme5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MS Community Day Bingo" id="{7F593DF8-9988-DE4A-BD14-2DC96652874C}" vid="{74BF1C1D-ABEA-6348-8DA0-A1DC7FF11528}"/>
    </a:ext>
  </a:extLst>
</a:theme>
</file>

<file path=ppt/theme/theme6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MS Community Day Bingo" id="{7F593DF8-9988-DE4A-BD14-2DC96652874C}" vid="{65672A65-0D73-DF40-B3B8-39BE21F05C30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Arial</vt:lpstr>
      <vt:lpstr>Calibri</vt:lpstr>
      <vt:lpstr>Corbel</vt:lpstr>
      <vt:lpstr>Georgia</vt:lpstr>
      <vt:lpstr>Times</vt:lpstr>
      <vt:lpstr>Times New Roman</vt:lpstr>
      <vt:lpstr>Verdana</vt:lpstr>
      <vt:lpstr>Wingdings</vt:lpstr>
      <vt:lpstr>Default Design</vt:lpstr>
      <vt:lpstr>1_Blank Presentation</vt:lpstr>
      <vt:lpstr>Blank Presentation</vt:lpstr>
      <vt:lpstr>Profile</vt:lpstr>
      <vt:lpstr>Clarity</vt:lpstr>
      <vt:lpstr>Spectrum</vt:lpstr>
      <vt:lpstr>PowerPoint Presentation</vt:lpstr>
    </vt:vector>
  </TitlesOfParts>
  <Company>BUSM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kayleigh</dc:creator>
  <cp:lastModifiedBy>King, DJ</cp:lastModifiedBy>
  <cp:revision>319</cp:revision>
  <cp:lastPrinted>2013-06-26T13:29:58Z</cp:lastPrinted>
  <dcterms:created xsi:type="dcterms:W3CDTF">2010-09-29T18:51:30Z</dcterms:created>
  <dcterms:modified xsi:type="dcterms:W3CDTF">2020-04-29T12:36:49Z</dcterms:modified>
</cp:coreProperties>
</file>