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notesMasterIdLst>
    <p:notesMasterId r:id="rId4"/>
  </p:notesMasterIdLst>
  <p:handoutMasterIdLst>
    <p:handoutMasterId r:id="rId5"/>
  </p:handoutMasterIdLst>
  <p:sldIdLst>
    <p:sldId id="898" r:id="rId2"/>
    <p:sldId id="897" r:id="rId3"/>
  </p:sldIdLst>
  <p:sldSz cx="9144000" cy="6858000" type="screen4x3"/>
  <p:notesSz cx="7010400" cy="9296400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 Walsh" initials="" lastIdx="3" clrIdx="0"/>
  <p:cmAuthor id="2" name="Silvia, Rory" initials="SR" lastIdx="2" clrIdx="1">
    <p:extLst>
      <p:ext uri="{19B8F6BF-5375-455C-9EA6-DF929625EA0E}">
        <p15:presenceInfo xmlns:p15="http://schemas.microsoft.com/office/powerpoint/2012/main" userId="S-1-5-21-1013449540-720069183-311576647-2114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8BF56"/>
    <a:srgbClr val="FFFF99"/>
    <a:srgbClr val="FFFFFF"/>
    <a:srgbClr val="00B050"/>
    <a:srgbClr val="EBF3FD"/>
    <a:srgbClr val="F5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99" autoAdjust="0"/>
  </p:normalViewPr>
  <p:slideViewPr>
    <p:cSldViewPr snapToGrid="0">
      <p:cViewPr varScale="1">
        <p:scale>
          <a:sx n="89" d="100"/>
          <a:sy n="89" d="100"/>
        </p:scale>
        <p:origin x="131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9"/>
          </a:xfrm>
          <a:prstGeom prst="rect">
            <a:avLst/>
          </a:prstGeom>
        </p:spPr>
        <p:txBody>
          <a:bodyPr vert="horz" lIns="91751" tIns="45874" rIns="91751" bIns="458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9"/>
          </a:xfrm>
          <a:prstGeom prst="rect">
            <a:avLst/>
          </a:prstGeom>
        </p:spPr>
        <p:txBody>
          <a:bodyPr vert="horz" lIns="91751" tIns="45874" rIns="91751" bIns="458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4459E1-DABA-4A93-984B-D2FAAC611687}" type="datetimeFigureOut">
              <a:rPr lang="en-US"/>
              <a:pPr>
                <a:defRPr/>
              </a:pPr>
              <a:t>8/6/2020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9"/>
          </a:xfrm>
          <a:prstGeom prst="rect">
            <a:avLst/>
          </a:prstGeom>
        </p:spPr>
        <p:txBody>
          <a:bodyPr vert="horz" lIns="91751" tIns="45874" rIns="91751" bIns="458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9"/>
          </a:xfrm>
          <a:prstGeom prst="rect">
            <a:avLst/>
          </a:prstGeom>
        </p:spPr>
        <p:txBody>
          <a:bodyPr vert="horz" lIns="91751" tIns="45874" rIns="91751" bIns="458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46B86B9-183D-4F1A-AF20-62FD2E693A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59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9"/>
          </a:xfrm>
          <a:prstGeom prst="rect">
            <a:avLst/>
          </a:prstGeom>
        </p:spPr>
        <p:txBody>
          <a:bodyPr vert="horz" lIns="93493" tIns="46747" rIns="93493" bIns="4674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3" y="1"/>
            <a:ext cx="3038475" cy="465139"/>
          </a:xfrm>
          <a:prstGeom prst="rect">
            <a:avLst/>
          </a:prstGeom>
        </p:spPr>
        <p:txBody>
          <a:bodyPr vert="horz" lIns="93493" tIns="46747" rIns="93493" bIns="4674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24D4654-CB86-4A77-846A-FA22C3A32683}" type="datetimeFigureOut">
              <a:rPr lang="en-US"/>
              <a:pPr>
                <a:defRPr/>
              </a:pPr>
              <a:t>8/6/2020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3" tIns="46747" rIns="93493" bIns="4674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30"/>
            <a:ext cx="5607049" cy="4183063"/>
          </a:xfrm>
          <a:prstGeom prst="rect">
            <a:avLst/>
          </a:prstGeom>
        </p:spPr>
        <p:txBody>
          <a:bodyPr vert="horz" lIns="93493" tIns="46747" rIns="93493" bIns="46747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8829675"/>
            <a:ext cx="3038475" cy="465139"/>
          </a:xfrm>
          <a:prstGeom prst="rect">
            <a:avLst/>
          </a:prstGeom>
        </p:spPr>
        <p:txBody>
          <a:bodyPr vert="horz" lIns="93493" tIns="46747" rIns="93493" bIns="4674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3" y="8829675"/>
            <a:ext cx="3038475" cy="465139"/>
          </a:xfrm>
          <a:prstGeom prst="rect">
            <a:avLst/>
          </a:prstGeom>
        </p:spPr>
        <p:txBody>
          <a:bodyPr vert="horz" lIns="93493" tIns="46747" rIns="93493" bIns="4674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17E9CAF-CA78-4668-B94D-278349315C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55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9048" y="2370667"/>
            <a:ext cx="5605780" cy="1139296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9048" y="3602038"/>
            <a:ext cx="5605780" cy="102414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8" y="31739"/>
            <a:ext cx="2736607" cy="63722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048" y="1030024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2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" y="1565490"/>
            <a:ext cx="9064869" cy="337638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5007161"/>
            <a:ext cx="9144000" cy="14582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4773" y="5055140"/>
            <a:ext cx="5605780" cy="569648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4773" y="5716863"/>
            <a:ext cx="5605780" cy="49929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6" y="344481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32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33489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1877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05875" y="3105356"/>
            <a:ext cx="5036084" cy="502445"/>
          </a:xfrm>
        </p:spPr>
        <p:txBody>
          <a:bodyPr anchor="t"/>
          <a:lstStyle>
            <a:lvl1pPr>
              <a:defRPr sz="2400" b="1"/>
            </a:lvl1pPr>
          </a:lstStyle>
          <a:p>
            <a:pPr lvl="0"/>
            <a:r>
              <a:rPr lang="en-US" noProof="0" dirty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05875" y="3711729"/>
            <a:ext cx="5036084" cy="369332"/>
          </a:xfrm>
        </p:spPr>
        <p:txBody>
          <a:bodyPr>
            <a:sp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r>
                <a:rPr lang="en-US" sz="1428" dirty="0">
                  <a:solidFill>
                    <a:srgbClr val="000000"/>
                  </a:solidFill>
                  <a:cs typeface="+mn-cs"/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28" dirty="0">
                  <a:solidFill>
                    <a:srgbClr val="000000"/>
                  </a:solidFill>
                  <a:cs typeface="+mn-cs"/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hangingPunct="0"/>
              <a:r>
                <a:rPr lang="en-US" sz="816" dirty="0">
                  <a:solidFill>
                    <a:srgbClr val="000000"/>
                  </a:solidFill>
                  <a:cs typeface="+mn-cs"/>
                </a:rPr>
                <a:t>CONFIDENTIAL AND PROPRIETARY</a:t>
              </a:r>
            </a:p>
            <a:p>
              <a:pPr defTabSz="821202" eaLnBrk="0" hangingPunct="0"/>
              <a:r>
                <a:rPr lang="en-US" sz="816" dirty="0">
                  <a:solidFill>
                    <a:srgbClr val="000000"/>
                  </a:solidFill>
                  <a:cs typeface="+mn-cs"/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 dirty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F8BF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32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1184667"/>
            <a:ext cx="2383541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8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9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9" y="1142357"/>
            <a:ext cx="8754413" cy="5175176"/>
          </a:xfrm>
        </p:spPr>
        <p:txBody>
          <a:bodyPr>
            <a:no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2763" indent="-168275">
              <a:buClr>
                <a:schemeClr val="tx2"/>
              </a:buClr>
              <a:buFont typeface="Arial" panose="020B0604020202020204" pitchFamily="34" charset="0"/>
              <a:buChar char="̶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227013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tabLst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09552" y="6660156"/>
            <a:ext cx="7069929" cy="18977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73829" y="155576"/>
            <a:ext cx="8752621" cy="634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39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6428097"/>
            <a:ext cx="9144000" cy="4299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21" y="155576"/>
            <a:ext cx="8749303" cy="63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" y="1146379"/>
            <a:ext cx="8749302" cy="5213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878505"/>
            <a:ext cx="9148859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5470696" y="878505"/>
            <a:ext cx="2193646" cy="77748"/>
          </a:xfrm>
          <a:prstGeom prst="rect">
            <a:avLst/>
          </a:prstGeom>
          <a:solidFill>
            <a:srgbClr val="F8BF5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254836" y="878505"/>
            <a:ext cx="889164" cy="77748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054385" y="878505"/>
            <a:ext cx="1219913" cy="7774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74298" y="878505"/>
            <a:ext cx="869703" cy="777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8510955" y="6536954"/>
            <a:ext cx="6330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Font typeface="Wingdings" panose="05000000000000000000" pitchFamily="2" charset="2"/>
              <a:buNone/>
            </a:pPr>
            <a:fld id="{875E1BC9-AFED-45F7-883E-56D4DC3C457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Wingdings" panose="05000000000000000000" pitchFamily="2" charset="2"/>
                <a:buNone/>
              </a:pPr>
              <a:t>‹#›</a:t>
            </a:fld>
            <a:endParaRPr lang="en-US" sz="9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619" y="6480094"/>
            <a:ext cx="744364" cy="31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4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4" r:id="rId2"/>
    <p:sldLayoutId id="2147483788" r:id="rId3"/>
    <p:sldLayoutId id="2147483793" r:id="rId4"/>
    <p:sldLayoutId id="214748379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9775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8" y="1531412"/>
            <a:ext cx="8755062" cy="439842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MyChart</a:t>
            </a:r>
            <a:r>
              <a:rPr lang="en-US" dirty="0" smtClean="0"/>
              <a:t> video </a:t>
            </a:r>
            <a:r>
              <a:rPr lang="en-US" dirty="0"/>
              <a:t>v</a:t>
            </a:r>
            <a:r>
              <a:rPr lang="en-US" dirty="0" smtClean="0"/>
              <a:t>isit – patient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1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MyChart</a:t>
            </a:r>
            <a:r>
              <a:rPr lang="en-US" dirty="0" smtClean="0"/>
              <a:t> video visit – provider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8" y="1531412"/>
            <a:ext cx="8755062" cy="4398426"/>
          </a:xfrm>
        </p:spPr>
      </p:pic>
    </p:spTree>
    <p:extLst>
      <p:ext uri="{BB962C8B-B14F-4D97-AF65-F5344CB8AC3E}">
        <p14:creationId xmlns:p14="http://schemas.microsoft.com/office/powerpoint/2010/main" val="220290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Office Theme">
  <a:themeElements>
    <a:clrScheme name="BMC Health System">
      <a:dk1>
        <a:srgbClr val="000000"/>
      </a:dk1>
      <a:lt1>
        <a:srgbClr val="FFFFFF"/>
      </a:lt1>
      <a:dk2>
        <a:srgbClr val="00437B"/>
      </a:dk2>
      <a:lt2>
        <a:srgbClr val="FFFFFF"/>
      </a:lt2>
      <a:accent1>
        <a:srgbClr val="D4E2F8"/>
      </a:accent1>
      <a:accent2>
        <a:srgbClr val="9DBCED"/>
      </a:accent2>
      <a:accent3>
        <a:srgbClr val="FFFFFF"/>
      </a:accent3>
      <a:accent4>
        <a:srgbClr val="00437B"/>
      </a:accent4>
      <a:accent5>
        <a:srgbClr val="B3E0FF"/>
      </a:accent5>
      <a:accent6>
        <a:srgbClr val="6283C2"/>
      </a:accent6>
      <a:hlink>
        <a:srgbClr val="6283C2"/>
      </a:hlink>
      <a:folHlink>
        <a:srgbClr val="9DBCE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28600" indent="-228600">
          <a:buFont typeface="Wingdings" panose="05000000000000000000" pitchFamily="2" charset="2"/>
          <a:buChar char="§"/>
          <a:defRPr sz="16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30178</TotalTime>
  <Words>10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Office Theme</vt:lpstr>
      <vt:lpstr>MyChart video visit – patient </vt:lpstr>
      <vt:lpstr>MyChart video visit – provider 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Hunley, Kelly</dc:creator>
  <cp:lastModifiedBy>Thornton, Sophia</cp:lastModifiedBy>
  <cp:revision>1381</cp:revision>
  <cp:lastPrinted>2020-02-12T20:17:22Z</cp:lastPrinted>
  <dcterms:created xsi:type="dcterms:W3CDTF">2013-11-18T16:08:48Z</dcterms:created>
  <dcterms:modified xsi:type="dcterms:W3CDTF">2020-08-06T14:36:05Z</dcterms:modified>
</cp:coreProperties>
</file>