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1"/>
  </p:notesMasterIdLst>
  <p:handoutMasterIdLst>
    <p:handoutMasterId r:id="rId22"/>
  </p:handoutMasterIdLst>
  <p:sldIdLst>
    <p:sldId id="369" r:id="rId2"/>
    <p:sldId id="358" r:id="rId3"/>
    <p:sldId id="417" r:id="rId4"/>
    <p:sldId id="416" r:id="rId5"/>
    <p:sldId id="386" r:id="rId6"/>
    <p:sldId id="387" r:id="rId7"/>
    <p:sldId id="363" r:id="rId8"/>
    <p:sldId id="388" r:id="rId9"/>
    <p:sldId id="389" r:id="rId10"/>
    <p:sldId id="393" r:id="rId11"/>
    <p:sldId id="394" r:id="rId12"/>
    <p:sldId id="395" r:id="rId13"/>
    <p:sldId id="396" r:id="rId14"/>
    <p:sldId id="410" r:id="rId15"/>
    <p:sldId id="413" r:id="rId16"/>
    <p:sldId id="415" r:id="rId17"/>
    <p:sldId id="412" r:id="rId18"/>
    <p:sldId id="411" r:id="rId19"/>
    <p:sldId id="414" r:id="rId20"/>
  </p:sldIdLst>
  <p:sldSz cx="9144000" cy="6858000" type="screen4x3"/>
  <p:notesSz cx="7010400" cy="9296400"/>
  <p:custDataLst>
    <p:tags r:id="rId24"/>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208" userDrawn="1">
          <p15:clr>
            <a:srgbClr val="A4A3A4"/>
          </p15:clr>
        </p15:guide>
        <p15:guide id="2" pos="292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668A"/>
    <a:srgbClr val="080808"/>
    <a:srgbClr val="2C10A2"/>
    <a:srgbClr val="000000"/>
    <a:srgbClr val="A0A0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B301B821-A1FF-4177-AEE7-76D212191A09}">
  <a:tblStyle styleId="{B301B821-A1FF-4177-AEE7-76D212191A09}" styleName="Medium Style 9">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2H>
      <a:tcStyle>
        <a:tcBdr/>
      </a:tcStyle>
    </a:band2H>
    <a:band1V>
      <a:tcStyle>
        <a:tcBdr/>
        <a:fill>
          <a:solidFill>
            <a:schemeClr val="accent1">
              <a:tint val="20000"/>
            </a:schemeClr>
          </a:solidFill>
        </a:fill>
      </a:tcStyle>
    </a:band1V>
    <a:band2V>
      <a:tcStyle>
        <a:tcBdr/>
      </a:tcStyle>
    </a:band2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seCell>
      <a:tcStyle>
        <a:tcBdr/>
      </a:tcStyle>
    </a:seCell>
    <a:swCell>
      <a:tcStyle>
        <a:tcBdr/>
      </a:tcStyle>
    </a:swCell>
    <a:firstRow>
      <a:tcTxStyle b="on">
        <a:fontRef idx="minor">
          <a:scrgbClr r="0" g="0" b="0"/>
        </a:fontRef>
        <a:schemeClr val="lt1"/>
      </a:tcTxStyle>
      <a:tcStyle>
        <a:tcBdr/>
        <a:fill>
          <a:solidFill>
            <a:schemeClr val="accent1"/>
          </a:solidFill>
        </a:fill>
      </a:tcStyle>
    </a:firstRow>
    <a:neCell>
      <a:tcStyle>
        <a:tcBdr/>
      </a:tcStyle>
    </a:neCell>
    <a:nwCell>
      <a:tcStyle>
        <a:tcBdr/>
      </a:tcStyle>
    </a:nwCell>
  </a:tblStyle>
  <a:tblStyle styleId="{9DCAF9ED-07DC-4A11-8D7F-57B35C25682E}" styleName="Medium Style 10">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2H>
      <a:tcStyle>
        <a:tcBdr/>
      </a:tcStyle>
    </a:band2H>
    <a:band1V>
      <a:tcStyle>
        <a:tcBdr/>
        <a:fill>
          <a:solidFill>
            <a:schemeClr val="accent2">
              <a:tint val="20000"/>
            </a:schemeClr>
          </a:solidFill>
        </a:fill>
      </a:tcStyle>
    </a:band1V>
    <a:band2V>
      <a:tcStyle>
        <a:tcBdr/>
      </a:tcStyle>
    </a:band2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seCell>
      <a:tcStyle>
        <a:tcBdr/>
      </a:tcStyle>
    </a:seCell>
    <a:swCell>
      <a:tcStyle>
        <a:tcBdr/>
      </a:tcStyle>
    </a:swCell>
    <a:firstRow>
      <a:tcTxStyle b="on">
        <a:fontRef idx="minor">
          <a:scrgbClr r="0" g="0" b="0"/>
        </a:fontRef>
        <a:schemeClr val="lt1"/>
      </a:tcTxStyle>
      <a:tcStyle>
        <a:tcBdr/>
        <a:fill>
          <a:solidFill>
            <a:schemeClr val="accent2"/>
          </a:solidFill>
        </a:fill>
      </a:tcStyle>
    </a:firstRow>
    <a:neCell>
      <a:tcStyle>
        <a:tcBdr/>
      </a:tcStyle>
    </a:neCell>
    <a:nwCell>
      <a:tcStyle>
        <a:tcBdr/>
      </a:tcStyle>
    </a:nwCell>
  </a:tblStyle>
  <a:tblStyle styleId="{793D81CF-94F2-401A-BA57-92F5A7B2D0C5}" styleName="Medium Style 8">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2H>
      <a:tcStyle>
        <a:tcBdr/>
      </a:tcStyle>
    </a:band2H>
    <a:band1V>
      <a:tcStyle>
        <a:tcBdr/>
        <a:fill>
          <a:solidFill>
            <a:schemeClr val="dk1">
              <a:tint val="20000"/>
            </a:schemeClr>
          </a:solidFill>
        </a:fill>
      </a:tcStyle>
    </a:band1V>
    <a:band2V>
      <a:tcStyle>
        <a:tcBdr/>
      </a:tcStyle>
    </a:band2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seCell>
      <a:tcStyle>
        <a:tcBdr/>
      </a:tcStyle>
    </a:seCell>
    <a:swCell>
      <a:tcStyle>
        <a:tcBdr/>
      </a:tcStyle>
    </a:swCell>
    <a:firstRow>
      <a:tcTxStyle b="on">
        <a:fontRef idx="minor">
          <a:scrgbClr r="0" g="0" b="0"/>
        </a:fontRef>
        <a:schemeClr val="lt1"/>
      </a:tcTxStyle>
      <a:tcStyle>
        <a:tcBdr/>
        <a:fill>
          <a:solidFill>
            <a:schemeClr val="dk1"/>
          </a:solidFill>
        </a:fill>
      </a:tcStyle>
    </a:firstRow>
    <a:neCell>
      <a:tcStyle>
        <a:tcBdr/>
      </a:tcStyle>
    </a:neCell>
    <a:nwCell>
      <a:tcStyle>
        <a:tcBdr/>
      </a:tcStyle>
    </a:nwCell>
  </a:tblStyle>
  <a:tblStyle styleId="{5FD0F851-EC5A-4D38-B0AD-8093EC10F338}" styleName="Light Style 6">
    <a:wholeTbl>
      <a:tcTxStyle>
        <a:fontRef idx="minor">
          <a:scrgbClr r="0" g="0" b="0"/>
        </a:fontRef>
        <a:schemeClr val="accent5"/>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band2V>
      <a:tcStyle>
        <a:tcBdr/>
      </a:tcStyle>
    </a:band2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seCell>
      <a:tcStyle>
        <a:tcBdr/>
      </a:tcStyle>
    </a:seCell>
    <a:swCell>
      <a:tcStyle>
        <a:tcBdr/>
      </a:tcStyle>
    </a:swCell>
    <a:firstRow>
      <a:tcTxStyle b="on"/>
      <a:tcStyle>
        <a:tcBdr>
          <a:bottom>
            <a:ln w="12700" cmpd="sng">
              <a:solidFill>
                <a:schemeClr val="accent5"/>
              </a:solidFill>
            </a:ln>
          </a:bottom>
        </a:tcBdr>
        <a:fill>
          <a:noFill/>
        </a:fill>
      </a:tcStyle>
    </a:firstRow>
    <a:neCell>
      <a:tcStyle>
        <a:tcBdr/>
      </a:tcStyle>
    </a:neCell>
    <a:nwCell>
      <a:tcStyle>
        <a:tcBdr/>
      </a:tcStyle>
    </a:nwCell>
  </a:tblStyle>
  <a:tblStyle styleId="{1FECB4D8-DB02-4DC6-A0A2-4F2EBAE1DC90}" styleName="Medium Style 11">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2H>
      <a:tcStyle>
        <a:tcBdr/>
      </a:tcStyle>
    </a:band2H>
    <a:band1V>
      <a:tcStyle>
        <a:tcBdr/>
        <a:fill>
          <a:solidFill>
            <a:schemeClr val="accent3">
              <a:tint val="20000"/>
            </a:schemeClr>
          </a:solidFill>
        </a:fill>
      </a:tcStyle>
    </a:band1V>
    <a:band2V>
      <a:tcStyle>
        <a:tcBdr/>
      </a:tcStyle>
    </a:band2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seCell>
      <a:tcStyle>
        <a:tcBdr/>
      </a:tcStyle>
    </a:seCell>
    <a:swCell>
      <a:tcStyle>
        <a:tcBdr/>
      </a:tcStyle>
    </a:swCell>
    <a:firstRow>
      <a:tcTxStyle b="on">
        <a:fontRef idx="minor">
          <a:scrgbClr r="0" g="0" b="0"/>
        </a:fontRef>
        <a:schemeClr val="lt1"/>
      </a:tcTxStyle>
      <a:tcStyle>
        <a:tcBdr/>
        <a:fill>
          <a:solidFill>
            <a:schemeClr val="accent3"/>
          </a:solidFill>
        </a:fill>
      </a:tcStyle>
    </a:firstRow>
    <a:neCell>
      <a:tcStyle>
        <a:tcBdr/>
      </a:tcStyle>
    </a:neCell>
    <a:nwCell>
      <a:tcStyle>
        <a:tcBdr/>
      </a:tcStyle>
    </a:nwCell>
  </a:tblStyle>
  <a:tblStyle styleId="{3B4B98B0-60AC-42C2-AFA5-B58CD77FA1E5}" styleName="Light Style 2">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band2V>
      <a:tcStyle>
        <a:tcBdr/>
      </a:tcStyle>
    </a:band2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seCell>
      <a:tcStyle>
        <a:tcBdr/>
      </a:tcStyle>
    </a:seCell>
    <a:swCell>
      <a:tcStyle>
        <a:tcBdr/>
      </a:tcStyle>
    </a:swCell>
    <a:firstRow>
      <a:tcTxStyle b="on"/>
      <a:tcStyle>
        <a:tcBdr>
          <a:bottom>
            <a:ln w="12700" cmpd="sng">
              <a:solidFill>
                <a:schemeClr val="accent1"/>
              </a:solidFill>
            </a:ln>
          </a:bottom>
        </a:tcBdr>
        <a:fill>
          <a:noFill/>
        </a:fill>
      </a:tcStyle>
    </a:firstRow>
    <a:neCell>
      <a:tcStyle>
        <a:tcBdr/>
      </a:tcStyle>
    </a:neCell>
    <a:nwCell>
      <a:tcStyle>
        <a:tcBdr/>
      </a:tcStyle>
    </a:nwCell>
  </a:tblStyle>
  <a:tblStyle styleId="{0E3FDE45-AF77-4B5C-9715-49D594BDF05E}" styleName="Light Style 3">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band2V>
      <a:tcStyle>
        <a:tcBdr/>
      </a:tcStyle>
    </a:band2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seCell>
      <a:tcStyle>
        <a:tcBdr/>
      </a:tcStyle>
    </a:seCell>
    <a:swCell>
      <a:tcStyle>
        <a:tcBdr/>
      </a:tcStyle>
    </a:swCell>
    <a:firstRow>
      <a:tcTxStyle b="on"/>
      <a:tcStyle>
        <a:tcBdr>
          <a:bottom>
            <a:ln w="12700" cmpd="sng">
              <a:solidFill>
                <a:schemeClr val="accent2"/>
              </a:solidFill>
            </a:ln>
          </a:bottom>
        </a:tcBdr>
        <a:fill>
          <a:noFill/>
        </a:fill>
      </a:tcStyle>
    </a:firstRow>
    <a:neCell>
      <a:tcStyle>
        <a:tcBdr/>
      </a:tcStyle>
    </a:neCell>
    <a:nwCell>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7566" autoAdjust="0"/>
    <p:restoredTop sz="99744" autoAdjust="0"/>
  </p:normalViewPr>
  <p:slideViewPr>
    <p:cSldViewPr>
      <p:cViewPr>
        <p:scale>
          <a:sx n="120" d="100"/>
          <a:sy n="120" d="100"/>
        </p:scale>
        <p:origin x="-1672" y="-52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78" d="100"/>
          <a:sy n="78" d="100"/>
        </p:scale>
        <p:origin x="-2538" y="-9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handoutMaster" Target="handoutMasters/handoutMaster1.xml"/><Relationship Id="rId23" Type="http://schemas.openxmlformats.org/officeDocument/2006/relationships/printerSettings" Target="printerSettings/printerSettings1.bin"/><Relationship Id="rId24" Type="http://schemas.openxmlformats.org/officeDocument/2006/relationships/tags" Target="tags/tag1.xml"/><Relationship Id="rId25" Type="http://schemas.openxmlformats.org/officeDocument/2006/relationships/commentAuthors" Target="commentAuthors.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10">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B8F7760-3A94-4FE9-BDFC-3422EFE7EED9}" type="doc">
      <dgm:prSet loTypeId="urn:microsoft.com/office/officeart/2005/8/layout/gear1" loCatId="cycle" qsTypeId="urn:microsoft.com/office/officeart/2005/8/quickstyle/simple3" qsCatId="simple" csTypeId="urn:microsoft.com/office/officeart/2005/8/colors/accent1_2#10" csCatId="accent1" phldr="1"/>
      <dgm:spPr/>
    </dgm:pt>
    <dgm:pt modelId="{DC289FD6-7B0D-48C4-8852-9B10A5C425B6}">
      <dgm:prSet phldrT="[Text]" custT="1"/>
      <dgm:spPr/>
      <dgm:t>
        <a:bodyPr/>
        <a:lstStyle/>
        <a:p>
          <a:r>
            <a:rPr lang="en-US" sz="1600" b="1" dirty="0" smtClean="0">
              <a:solidFill>
                <a:srgbClr val="080808"/>
              </a:solidFill>
            </a:rPr>
            <a:t>attention and gravity to the situation. </a:t>
          </a:r>
          <a:endParaRPr lang="en-US" sz="1600" b="1" dirty="0">
            <a:solidFill>
              <a:srgbClr val="080808"/>
            </a:solidFill>
          </a:endParaRPr>
        </a:p>
      </dgm:t>
    </dgm:pt>
    <dgm:pt modelId="{67F50C31-A631-4BFA-8CBD-80FA671F7E23}" type="parTrans" cxnId="{DA63B33B-F00A-4316-86F4-69A73FF829F2}">
      <dgm:prSet/>
      <dgm:spPr/>
      <dgm:t>
        <a:bodyPr/>
        <a:lstStyle/>
        <a:p>
          <a:endParaRPr lang="en-US"/>
        </a:p>
      </dgm:t>
    </dgm:pt>
    <dgm:pt modelId="{94E89EBC-34B7-4E97-A3A0-3F59780E0385}" type="sibTrans" cxnId="{DA63B33B-F00A-4316-86F4-69A73FF829F2}">
      <dgm:prSet/>
      <dgm:spPr/>
      <dgm:t>
        <a:bodyPr/>
        <a:lstStyle/>
        <a:p>
          <a:endParaRPr lang="en-US"/>
        </a:p>
      </dgm:t>
    </dgm:pt>
    <dgm:pt modelId="{C2DC1819-1A9D-47D1-BE13-C4B92BDF6582}">
      <dgm:prSet phldrT="[Text]" custT="1"/>
      <dgm:spPr/>
      <dgm:t>
        <a:bodyPr/>
        <a:lstStyle/>
        <a:p>
          <a:r>
            <a:rPr lang="en-US" sz="1600" b="1" dirty="0" smtClean="0">
              <a:solidFill>
                <a:srgbClr val="080808"/>
              </a:solidFill>
            </a:rPr>
            <a:t>used to add more</a:t>
          </a:r>
          <a:endParaRPr lang="en-US" sz="1600" b="1" dirty="0">
            <a:solidFill>
              <a:srgbClr val="080808"/>
            </a:solidFill>
          </a:endParaRPr>
        </a:p>
      </dgm:t>
    </dgm:pt>
    <dgm:pt modelId="{4394B711-3D44-4FF9-BC2E-6DE191909309}" type="parTrans" cxnId="{CFAF549C-4C21-4C12-BBFA-6CD86BA0A126}">
      <dgm:prSet/>
      <dgm:spPr/>
      <dgm:t>
        <a:bodyPr/>
        <a:lstStyle/>
        <a:p>
          <a:endParaRPr lang="en-US"/>
        </a:p>
      </dgm:t>
    </dgm:pt>
    <dgm:pt modelId="{029D76CD-E1B7-4E7F-A53C-E277D264BE79}" type="sibTrans" cxnId="{CFAF549C-4C21-4C12-BBFA-6CD86BA0A126}">
      <dgm:prSet/>
      <dgm:spPr/>
      <dgm:t>
        <a:bodyPr/>
        <a:lstStyle/>
        <a:p>
          <a:endParaRPr lang="en-US"/>
        </a:p>
      </dgm:t>
    </dgm:pt>
    <dgm:pt modelId="{112AFB6C-6AD6-421F-9A5E-A2661B7E511D}">
      <dgm:prSet phldrT="[Text]" custT="1"/>
      <dgm:spPr/>
      <dgm:t>
        <a:bodyPr/>
        <a:lstStyle/>
        <a:p>
          <a:r>
            <a:rPr lang="en-US" sz="1800" b="1" dirty="0" smtClean="0">
              <a:solidFill>
                <a:srgbClr val="080808"/>
              </a:solidFill>
            </a:rPr>
            <a:t>Each step is </a:t>
          </a:r>
          <a:endParaRPr lang="en-US" sz="1800" b="1" dirty="0">
            <a:solidFill>
              <a:srgbClr val="080808"/>
            </a:solidFill>
          </a:endParaRPr>
        </a:p>
      </dgm:t>
    </dgm:pt>
    <dgm:pt modelId="{B731195F-902A-4C20-AFB8-1D108FF3E2BD}" type="parTrans" cxnId="{35E8CED0-0F1C-49EF-90F6-07A428095AEC}">
      <dgm:prSet/>
      <dgm:spPr/>
      <dgm:t>
        <a:bodyPr/>
        <a:lstStyle/>
        <a:p>
          <a:endParaRPr lang="en-US"/>
        </a:p>
      </dgm:t>
    </dgm:pt>
    <dgm:pt modelId="{3CBD4131-60DD-4458-8619-34B1C78EBE83}" type="sibTrans" cxnId="{35E8CED0-0F1C-49EF-90F6-07A428095AEC}">
      <dgm:prSet/>
      <dgm:spPr/>
      <dgm:t>
        <a:bodyPr/>
        <a:lstStyle/>
        <a:p>
          <a:endParaRPr lang="en-US"/>
        </a:p>
      </dgm:t>
    </dgm:pt>
    <dgm:pt modelId="{613C4E6A-ACC4-47E3-8949-A3CCBAC46441}" type="pres">
      <dgm:prSet presAssocID="{BB8F7760-3A94-4FE9-BDFC-3422EFE7EED9}" presName="composite" presStyleCnt="0">
        <dgm:presLayoutVars>
          <dgm:chMax val="3"/>
          <dgm:animLvl val="lvl"/>
          <dgm:resizeHandles val="exact"/>
        </dgm:presLayoutVars>
      </dgm:prSet>
      <dgm:spPr/>
    </dgm:pt>
    <dgm:pt modelId="{7E861D92-4C97-48AF-BEBE-413BAC049FA3}" type="pres">
      <dgm:prSet presAssocID="{DC289FD6-7B0D-48C4-8852-9B10A5C425B6}" presName="gear1" presStyleLbl="node1" presStyleIdx="0" presStyleCnt="3">
        <dgm:presLayoutVars>
          <dgm:chMax val="1"/>
          <dgm:bulletEnabled val="1"/>
        </dgm:presLayoutVars>
      </dgm:prSet>
      <dgm:spPr/>
      <dgm:t>
        <a:bodyPr/>
        <a:lstStyle/>
        <a:p>
          <a:endParaRPr lang="en-US"/>
        </a:p>
      </dgm:t>
    </dgm:pt>
    <dgm:pt modelId="{F84B3A4B-FED0-4BD5-B8F6-A8446581398E}" type="pres">
      <dgm:prSet presAssocID="{DC289FD6-7B0D-48C4-8852-9B10A5C425B6}" presName="gear1srcNode" presStyleLbl="node1" presStyleIdx="0" presStyleCnt="3"/>
      <dgm:spPr/>
      <dgm:t>
        <a:bodyPr/>
        <a:lstStyle/>
        <a:p>
          <a:endParaRPr lang="en-US"/>
        </a:p>
      </dgm:t>
    </dgm:pt>
    <dgm:pt modelId="{D89986C6-0B5E-41CA-82F9-2FEFEAAFFE64}" type="pres">
      <dgm:prSet presAssocID="{DC289FD6-7B0D-48C4-8852-9B10A5C425B6}" presName="gear1dstNode" presStyleLbl="node1" presStyleIdx="0" presStyleCnt="3"/>
      <dgm:spPr/>
      <dgm:t>
        <a:bodyPr/>
        <a:lstStyle/>
        <a:p>
          <a:endParaRPr lang="en-US"/>
        </a:p>
      </dgm:t>
    </dgm:pt>
    <dgm:pt modelId="{B2171E71-DCF2-4870-B7F1-90EC1F623752}" type="pres">
      <dgm:prSet presAssocID="{C2DC1819-1A9D-47D1-BE13-C4B92BDF6582}" presName="gear2" presStyleLbl="node1" presStyleIdx="1" presStyleCnt="3">
        <dgm:presLayoutVars>
          <dgm:chMax val="1"/>
          <dgm:bulletEnabled val="1"/>
        </dgm:presLayoutVars>
      </dgm:prSet>
      <dgm:spPr/>
      <dgm:t>
        <a:bodyPr/>
        <a:lstStyle/>
        <a:p>
          <a:endParaRPr lang="en-US"/>
        </a:p>
      </dgm:t>
    </dgm:pt>
    <dgm:pt modelId="{A3D31562-9A15-49CD-9C7E-9486EEC96270}" type="pres">
      <dgm:prSet presAssocID="{C2DC1819-1A9D-47D1-BE13-C4B92BDF6582}" presName="gear2srcNode" presStyleLbl="node1" presStyleIdx="1" presStyleCnt="3"/>
      <dgm:spPr/>
      <dgm:t>
        <a:bodyPr/>
        <a:lstStyle/>
        <a:p>
          <a:endParaRPr lang="en-US"/>
        </a:p>
      </dgm:t>
    </dgm:pt>
    <dgm:pt modelId="{B1DFC66F-8C3F-441D-A926-EAF67F34BEB6}" type="pres">
      <dgm:prSet presAssocID="{C2DC1819-1A9D-47D1-BE13-C4B92BDF6582}" presName="gear2dstNode" presStyleLbl="node1" presStyleIdx="1" presStyleCnt="3"/>
      <dgm:spPr/>
      <dgm:t>
        <a:bodyPr/>
        <a:lstStyle/>
        <a:p>
          <a:endParaRPr lang="en-US"/>
        </a:p>
      </dgm:t>
    </dgm:pt>
    <dgm:pt modelId="{C0C271DD-5506-4718-9FB7-88F58077CDED}" type="pres">
      <dgm:prSet presAssocID="{112AFB6C-6AD6-421F-9A5E-A2661B7E511D}" presName="gear3" presStyleLbl="node1" presStyleIdx="2" presStyleCnt="3"/>
      <dgm:spPr/>
      <dgm:t>
        <a:bodyPr/>
        <a:lstStyle/>
        <a:p>
          <a:endParaRPr lang="en-US"/>
        </a:p>
      </dgm:t>
    </dgm:pt>
    <dgm:pt modelId="{892A7484-A605-491A-B63B-CBFD8ED4AE0E}" type="pres">
      <dgm:prSet presAssocID="{112AFB6C-6AD6-421F-9A5E-A2661B7E511D}" presName="gear3tx" presStyleLbl="node1" presStyleIdx="2" presStyleCnt="3">
        <dgm:presLayoutVars>
          <dgm:chMax val="1"/>
          <dgm:bulletEnabled val="1"/>
        </dgm:presLayoutVars>
      </dgm:prSet>
      <dgm:spPr/>
      <dgm:t>
        <a:bodyPr/>
        <a:lstStyle/>
        <a:p>
          <a:endParaRPr lang="en-US"/>
        </a:p>
      </dgm:t>
    </dgm:pt>
    <dgm:pt modelId="{061A405B-B3BD-4E40-AE21-C556611B37D0}" type="pres">
      <dgm:prSet presAssocID="{112AFB6C-6AD6-421F-9A5E-A2661B7E511D}" presName="gear3srcNode" presStyleLbl="node1" presStyleIdx="2" presStyleCnt="3"/>
      <dgm:spPr/>
      <dgm:t>
        <a:bodyPr/>
        <a:lstStyle/>
        <a:p>
          <a:endParaRPr lang="en-US"/>
        </a:p>
      </dgm:t>
    </dgm:pt>
    <dgm:pt modelId="{E2D1D51F-BF58-4912-888E-F7405700C484}" type="pres">
      <dgm:prSet presAssocID="{112AFB6C-6AD6-421F-9A5E-A2661B7E511D}" presName="gear3dstNode" presStyleLbl="node1" presStyleIdx="2" presStyleCnt="3"/>
      <dgm:spPr/>
      <dgm:t>
        <a:bodyPr/>
        <a:lstStyle/>
        <a:p>
          <a:endParaRPr lang="en-US"/>
        </a:p>
      </dgm:t>
    </dgm:pt>
    <dgm:pt modelId="{087066DC-607C-4D7A-9D45-8CB8FD384524}" type="pres">
      <dgm:prSet presAssocID="{94E89EBC-34B7-4E97-A3A0-3F59780E0385}" presName="connector1" presStyleLbl="sibTrans2D1" presStyleIdx="0" presStyleCnt="3" custLinFactNeighborX="52" custLinFactNeighborY="-1102"/>
      <dgm:spPr/>
      <dgm:t>
        <a:bodyPr/>
        <a:lstStyle/>
        <a:p>
          <a:endParaRPr lang="en-US"/>
        </a:p>
      </dgm:t>
    </dgm:pt>
    <dgm:pt modelId="{9B433D11-F744-41AF-8512-0528BE523935}" type="pres">
      <dgm:prSet presAssocID="{029D76CD-E1B7-4E7F-A53C-E277D264BE79}" presName="connector2" presStyleLbl="sibTrans2D1" presStyleIdx="1" presStyleCnt="3"/>
      <dgm:spPr/>
      <dgm:t>
        <a:bodyPr/>
        <a:lstStyle/>
        <a:p>
          <a:endParaRPr lang="en-US"/>
        </a:p>
      </dgm:t>
    </dgm:pt>
    <dgm:pt modelId="{918E09ED-57A4-48F6-950E-2D49C1660C9C}" type="pres">
      <dgm:prSet presAssocID="{3CBD4131-60DD-4458-8619-34B1C78EBE83}" presName="connector3" presStyleLbl="sibTrans2D1" presStyleIdx="2" presStyleCnt="3"/>
      <dgm:spPr/>
      <dgm:t>
        <a:bodyPr/>
        <a:lstStyle/>
        <a:p>
          <a:endParaRPr lang="en-US"/>
        </a:p>
      </dgm:t>
    </dgm:pt>
  </dgm:ptLst>
  <dgm:cxnLst>
    <dgm:cxn modelId="{1C2A4DA8-6410-46C7-98CA-55805B64641A}" type="presOf" srcId="{C2DC1819-1A9D-47D1-BE13-C4B92BDF6582}" destId="{B1DFC66F-8C3F-441D-A926-EAF67F34BEB6}" srcOrd="2" destOrd="0" presId="urn:microsoft.com/office/officeart/2005/8/layout/gear1"/>
    <dgm:cxn modelId="{E8A626C7-FE58-43AC-9AD1-14EC7AFDD0E6}" type="presOf" srcId="{112AFB6C-6AD6-421F-9A5E-A2661B7E511D}" destId="{C0C271DD-5506-4718-9FB7-88F58077CDED}" srcOrd="0" destOrd="0" presId="urn:microsoft.com/office/officeart/2005/8/layout/gear1"/>
    <dgm:cxn modelId="{01674C62-FE9E-4BBF-A65D-E4746D491407}" type="presOf" srcId="{029D76CD-E1B7-4E7F-A53C-E277D264BE79}" destId="{9B433D11-F744-41AF-8512-0528BE523935}" srcOrd="0" destOrd="0" presId="urn:microsoft.com/office/officeart/2005/8/layout/gear1"/>
    <dgm:cxn modelId="{615FD868-15FB-4052-A82D-1C100C720F88}" type="presOf" srcId="{C2DC1819-1A9D-47D1-BE13-C4B92BDF6582}" destId="{A3D31562-9A15-49CD-9C7E-9486EEC96270}" srcOrd="1" destOrd="0" presId="urn:microsoft.com/office/officeart/2005/8/layout/gear1"/>
    <dgm:cxn modelId="{A7036574-0D4E-4DFB-B084-509D5F1C5BD8}" type="presOf" srcId="{BB8F7760-3A94-4FE9-BDFC-3422EFE7EED9}" destId="{613C4E6A-ACC4-47E3-8949-A3CCBAC46441}" srcOrd="0" destOrd="0" presId="urn:microsoft.com/office/officeart/2005/8/layout/gear1"/>
    <dgm:cxn modelId="{9C9D8755-EF6C-41E3-A17D-AA7E790F3C2E}" type="presOf" srcId="{DC289FD6-7B0D-48C4-8852-9B10A5C425B6}" destId="{7E861D92-4C97-48AF-BEBE-413BAC049FA3}" srcOrd="0" destOrd="0" presId="urn:microsoft.com/office/officeart/2005/8/layout/gear1"/>
    <dgm:cxn modelId="{2AD10DB8-92FA-46C1-B3D5-33280DB67A1D}" type="presOf" srcId="{112AFB6C-6AD6-421F-9A5E-A2661B7E511D}" destId="{061A405B-B3BD-4E40-AE21-C556611B37D0}" srcOrd="2" destOrd="0" presId="urn:microsoft.com/office/officeart/2005/8/layout/gear1"/>
    <dgm:cxn modelId="{F266FD45-D554-4C57-A532-87D98326D8DA}" type="presOf" srcId="{112AFB6C-6AD6-421F-9A5E-A2661B7E511D}" destId="{E2D1D51F-BF58-4912-888E-F7405700C484}" srcOrd="3" destOrd="0" presId="urn:microsoft.com/office/officeart/2005/8/layout/gear1"/>
    <dgm:cxn modelId="{EAFA3F98-2377-4A25-9368-0023378277DC}" type="presOf" srcId="{94E89EBC-34B7-4E97-A3A0-3F59780E0385}" destId="{087066DC-607C-4D7A-9D45-8CB8FD384524}" srcOrd="0" destOrd="0" presId="urn:microsoft.com/office/officeart/2005/8/layout/gear1"/>
    <dgm:cxn modelId="{505F76FD-FA4A-4678-B959-B8C8E2EB6F68}" type="presOf" srcId="{DC289FD6-7B0D-48C4-8852-9B10A5C425B6}" destId="{D89986C6-0B5E-41CA-82F9-2FEFEAAFFE64}" srcOrd="2" destOrd="0" presId="urn:microsoft.com/office/officeart/2005/8/layout/gear1"/>
    <dgm:cxn modelId="{6D55E511-F7D0-4991-A07F-D7AA49F15FF3}" type="presOf" srcId="{3CBD4131-60DD-4458-8619-34B1C78EBE83}" destId="{918E09ED-57A4-48F6-950E-2D49C1660C9C}" srcOrd="0" destOrd="0" presId="urn:microsoft.com/office/officeart/2005/8/layout/gear1"/>
    <dgm:cxn modelId="{892A9B5E-03DB-4F09-974E-B395DE78AC96}" type="presOf" srcId="{112AFB6C-6AD6-421F-9A5E-A2661B7E511D}" destId="{892A7484-A605-491A-B63B-CBFD8ED4AE0E}" srcOrd="1" destOrd="0" presId="urn:microsoft.com/office/officeart/2005/8/layout/gear1"/>
    <dgm:cxn modelId="{CFAF549C-4C21-4C12-BBFA-6CD86BA0A126}" srcId="{BB8F7760-3A94-4FE9-BDFC-3422EFE7EED9}" destId="{C2DC1819-1A9D-47D1-BE13-C4B92BDF6582}" srcOrd="1" destOrd="0" parTransId="{4394B711-3D44-4FF9-BC2E-6DE191909309}" sibTransId="{029D76CD-E1B7-4E7F-A53C-E277D264BE79}"/>
    <dgm:cxn modelId="{96FCC485-A947-4ADF-94AD-87486CAE7F09}" type="presOf" srcId="{DC289FD6-7B0D-48C4-8852-9B10A5C425B6}" destId="{F84B3A4B-FED0-4BD5-B8F6-A8446581398E}" srcOrd="1" destOrd="0" presId="urn:microsoft.com/office/officeart/2005/8/layout/gear1"/>
    <dgm:cxn modelId="{5645A579-7DF9-4A25-9EDD-2691823F7755}" type="presOf" srcId="{C2DC1819-1A9D-47D1-BE13-C4B92BDF6582}" destId="{B2171E71-DCF2-4870-B7F1-90EC1F623752}" srcOrd="0" destOrd="0" presId="urn:microsoft.com/office/officeart/2005/8/layout/gear1"/>
    <dgm:cxn modelId="{DA63B33B-F00A-4316-86F4-69A73FF829F2}" srcId="{BB8F7760-3A94-4FE9-BDFC-3422EFE7EED9}" destId="{DC289FD6-7B0D-48C4-8852-9B10A5C425B6}" srcOrd="0" destOrd="0" parTransId="{67F50C31-A631-4BFA-8CBD-80FA671F7E23}" sibTransId="{94E89EBC-34B7-4E97-A3A0-3F59780E0385}"/>
    <dgm:cxn modelId="{35E8CED0-0F1C-49EF-90F6-07A428095AEC}" srcId="{BB8F7760-3A94-4FE9-BDFC-3422EFE7EED9}" destId="{112AFB6C-6AD6-421F-9A5E-A2661B7E511D}" srcOrd="2" destOrd="0" parTransId="{B731195F-902A-4C20-AFB8-1D108FF3E2BD}" sibTransId="{3CBD4131-60DD-4458-8619-34B1C78EBE83}"/>
    <dgm:cxn modelId="{643945BC-6EBF-4AD0-80D1-D536458C4A41}" type="presParOf" srcId="{613C4E6A-ACC4-47E3-8949-A3CCBAC46441}" destId="{7E861D92-4C97-48AF-BEBE-413BAC049FA3}" srcOrd="0" destOrd="0" presId="urn:microsoft.com/office/officeart/2005/8/layout/gear1"/>
    <dgm:cxn modelId="{9179480D-C6E8-4BDF-8C49-E4C3E817DA04}" type="presParOf" srcId="{613C4E6A-ACC4-47E3-8949-A3CCBAC46441}" destId="{F84B3A4B-FED0-4BD5-B8F6-A8446581398E}" srcOrd="1" destOrd="0" presId="urn:microsoft.com/office/officeart/2005/8/layout/gear1"/>
    <dgm:cxn modelId="{E96B0237-0445-48AC-92FC-1B23C1F43913}" type="presParOf" srcId="{613C4E6A-ACC4-47E3-8949-A3CCBAC46441}" destId="{D89986C6-0B5E-41CA-82F9-2FEFEAAFFE64}" srcOrd="2" destOrd="0" presId="urn:microsoft.com/office/officeart/2005/8/layout/gear1"/>
    <dgm:cxn modelId="{0E18F537-30BC-4872-8835-0C7F613D95BB}" type="presParOf" srcId="{613C4E6A-ACC4-47E3-8949-A3CCBAC46441}" destId="{B2171E71-DCF2-4870-B7F1-90EC1F623752}" srcOrd="3" destOrd="0" presId="urn:microsoft.com/office/officeart/2005/8/layout/gear1"/>
    <dgm:cxn modelId="{E950E0E4-69C3-47FD-9740-D30D4E7C3C9A}" type="presParOf" srcId="{613C4E6A-ACC4-47E3-8949-A3CCBAC46441}" destId="{A3D31562-9A15-49CD-9C7E-9486EEC96270}" srcOrd="4" destOrd="0" presId="urn:microsoft.com/office/officeart/2005/8/layout/gear1"/>
    <dgm:cxn modelId="{0BFDAB1F-9291-44E9-86B1-C63D887AE591}" type="presParOf" srcId="{613C4E6A-ACC4-47E3-8949-A3CCBAC46441}" destId="{B1DFC66F-8C3F-441D-A926-EAF67F34BEB6}" srcOrd="5" destOrd="0" presId="urn:microsoft.com/office/officeart/2005/8/layout/gear1"/>
    <dgm:cxn modelId="{5F244360-CF20-4E57-A8A1-B7D61EDD579E}" type="presParOf" srcId="{613C4E6A-ACC4-47E3-8949-A3CCBAC46441}" destId="{C0C271DD-5506-4718-9FB7-88F58077CDED}" srcOrd="6" destOrd="0" presId="urn:microsoft.com/office/officeart/2005/8/layout/gear1"/>
    <dgm:cxn modelId="{16EB68C4-92B5-489E-8FD4-FD52CA4AD0F1}" type="presParOf" srcId="{613C4E6A-ACC4-47E3-8949-A3CCBAC46441}" destId="{892A7484-A605-491A-B63B-CBFD8ED4AE0E}" srcOrd="7" destOrd="0" presId="urn:microsoft.com/office/officeart/2005/8/layout/gear1"/>
    <dgm:cxn modelId="{9EB14013-C59D-4D88-B392-2F76E1B0E68C}" type="presParOf" srcId="{613C4E6A-ACC4-47E3-8949-A3CCBAC46441}" destId="{061A405B-B3BD-4E40-AE21-C556611B37D0}" srcOrd="8" destOrd="0" presId="urn:microsoft.com/office/officeart/2005/8/layout/gear1"/>
    <dgm:cxn modelId="{AED31BDE-425A-4F11-95E1-D52C0050989F}" type="presParOf" srcId="{613C4E6A-ACC4-47E3-8949-A3CCBAC46441}" destId="{E2D1D51F-BF58-4912-888E-F7405700C484}" srcOrd="9" destOrd="0" presId="urn:microsoft.com/office/officeart/2005/8/layout/gear1"/>
    <dgm:cxn modelId="{B9C21134-5B74-4499-A587-E7748AFD2B3A}" type="presParOf" srcId="{613C4E6A-ACC4-47E3-8949-A3CCBAC46441}" destId="{087066DC-607C-4D7A-9D45-8CB8FD384524}" srcOrd="10" destOrd="0" presId="urn:microsoft.com/office/officeart/2005/8/layout/gear1"/>
    <dgm:cxn modelId="{CC7DB35D-6967-4205-AE32-4FEEFB75B655}" type="presParOf" srcId="{613C4E6A-ACC4-47E3-8949-A3CCBAC46441}" destId="{9B433D11-F744-41AF-8512-0528BE523935}" srcOrd="11" destOrd="0" presId="urn:microsoft.com/office/officeart/2005/8/layout/gear1"/>
    <dgm:cxn modelId="{F6A56F82-AA90-420B-903B-7FFBB2EE1B73}" type="presParOf" srcId="{613C4E6A-ACC4-47E3-8949-A3CCBAC46441}" destId="{918E09ED-57A4-48F6-950E-2D49C1660C9C}"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E81A910-91D0-4D02-8E27-D18A4639E6D5}" type="doc">
      <dgm:prSet loTypeId="urn:microsoft.com/office/officeart/2008/layout/AlternatingHexagons" loCatId="list" qsTypeId="urn:microsoft.com/office/officeart/2005/8/quickstyle/simple3" qsCatId="simple" csTypeId="urn:microsoft.com/office/officeart/2005/8/colors/colorful2" csCatId="colorful" phldr="1"/>
      <dgm:spPr/>
      <dgm:t>
        <a:bodyPr/>
        <a:lstStyle/>
        <a:p>
          <a:endParaRPr lang="en-US"/>
        </a:p>
      </dgm:t>
    </dgm:pt>
    <dgm:pt modelId="{794C6436-F602-4693-8BC8-22DC8E5ABC22}">
      <dgm:prSet phldrT="[Text]" custT="1"/>
      <dgm:spPr/>
      <dgm:t>
        <a:bodyPr/>
        <a:lstStyle/>
        <a:p>
          <a:r>
            <a:rPr lang="en-US" sz="1800" dirty="0" smtClean="0">
              <a:solidFill>
                <a:srgbClr val="080808"/>
              </a:solidFill>
              <a:latin typeface="Segoe UI" pitchFamily="34" charset="0"/>
              <a:ea typeface="Segoe UI" pitchFamily="34" charset="0"/>
              <a:cs typeface="Segoe UI" pitchFamily="34" charset="0"/>
            </a:rPr>
            <a:t>Consult with your HRC (even for verbal warnings). Prepare relevant documentation</a:t>
          </a:r>
          <a:r>
            <a:rPr lang="en-US" sz="1800" dirty="0" smtClean="0">
              <a:latin typeface="Segoe UI" pitchFamily="34" charset="0"/>
              <a:ea typeface="Segoe UI" pitchFamily="34" charset="0"/>
              <a:cs typeface="Segoe UI" pitchFamily="34" charset="0"/>
            </a:rPr>
            <a:t>.</a:t>
          </a:r>
          <a:endParaRPr lang="en-US" sz="1800" dirty="0">
            <a:latin typeface="Segoe UI" pitchFamily="34" charset="0"/>
            <a:ea typeface="Segoe UI" pitchFamily="34" charset="0"/>
            <a:cs typeface="Segoe UI" pitchFamily="34" charset="0"/>
          </a:endParaRPr>
        </a:p>
      </dgm:t>
    </dgm:pt>
    <dgm:pt modelId="{679D662A-B3F9-4B29-8C97-A236809ED4C5}" type="parTrans" cxnId="{0A56405C-B131-4E5E-AA27-A35DC70EF313}">
      <dgm:prSet/>
      <dgm:spPr/>
      <dgm:t>
        <a:bodyPr/>
        <a:lstStyle/>
        <a:p>
          <a:endParaRPr lang="en-US"/>
        </a:p>
      </dgm:t>
    </dgm:pt>
    <dgm:pt modelId="{56AF7BD4-C661-4FC2-992D-73F1F51BA728}" type="sibTrans" cxnId="{0A56405C-B131-4E5E-AA27-A35DC70EF313}">
      <dgm:prSet custT="1"/>
      <dgm:spPr/>
      <dgm:t>
        <a:bodyPr/>
        <a:lstStyle/>
        <a:p>
          <a:pPr>
            <a:lnSpc>
              <a:spcPct val="100000"/>
            </a:lnSpc>
          </a:pPr>
          <a:r>
            <a:rPr lang="en-US" sz="1800" dirty="0" smtClean="0">
              <a:solidFill>
                <a:srgbClr val="080808"/>
              </a:solidFill>
              <a:latin typeface="Segoe UI" pitchFamily="34" charset="0"/>
              <a:ea typeface="Segoe UI" pitchFamily="34" charset="0"/>
              <a:cs typeface="Segoe UI" pitchFamily="34" charset="0"/>
            </a:rPr>
            <a:t>Specify exact acceptable performance/ behavior goals.</a:t>
          </a:r>
          <a:endParaRPr lang="en-US" sz="1800" dirty="0">
            <a:solidFill>
              <a:srgbClr val="080808"/>
            </a:solidFill>
            <a:latin typeface="Segoe UI" pitchFamily="34" charset="0"/>
            <a:ea typeface="Segoe UI" pitchFamily="34" charset="0"/>
            <a:cs typeface="Segoe UI" pitchFamily="34" charset="0"/>
          </a:endParaRPr>
        </a:p>
      </dgm:t>
    </dgm:pt>
    <dgm:pt modelId="{562B73B0-AA8E-475F-BB27-EA958DDF1B47}">
      <dgm:prSet phldrT="[Text]" custT="1"/>
      <dgm:spPr/>
      <dgm:t>
        <a:bodyPr/>
        <a:lstStyle/>
        <a:p>
          <a:r>
            <a:rPr lang="en-US" sz="2000" dirty="0" smtClean="0">
              <a:solidFill>
                <a:srgbClr val="080808"/>
              </a:solidFill>
              <a:latin typeface="Segoe UI" pitchFamily="34" charset="0"/>
              <a:ea typeface="Segoe UI" pitchFamily="34" charset="0"/>
              <a:cs typeface="Segoe UI" pitchFamily="34" charset="0"/>
            </a:rPr>
            <a:t>Recap any prior counseling session</a:t>
          </a:r>
          <a:endParaRPr lang="en-US" sz="2000" dirty="0">
            <a:solidFill>
              <a:srgbClr val="080808"/>
            </a:solidFill>
            <a:latin typeface="Segoe UI" pitchFamily="34" charset="0"/>
            <a:ea typeface="Segoe UI" pitchFamily="34" charset="0"/>
            <a:cs typeface="Segoe UI" pitchFamily="34" charset="0"/>
          </a:endParaRPr>
        </a:p>
      </dgm:t>
    </dgm:pt>
    <dgm:pt modelId="{379FA46F-14D4-433E-BEC4-0CF4BE065826}" type="parTrans" cxnId="{29782457-2B38-467E-9D2F-6F79AFB1B4D0}">
      <dgm:prSet/>
      <dgm:spPr/>
      <dgm:t>
        <a:bodyPr/>
        <a:lstStyle/>
        <a:p>
          <a:endParaRPr lang="en-US"/>
        </a:p>
      </dgm:t>
    </dgm:pt>
    <dgm:pt modelId="{3E3A8A49-087A-4984-952A-EB3BA4A50896}" type="sibTrans" cxnId="{29782457-2B38-467E-9D2F-6F79AFB1B4D0}">
      <dgm:prSet custT="1"/>
      <dgm:spPr/>
      <dgm:t>
        <a:bodyPr/>
        <a:lstStyle/>
        <a:p>
          <a:r>
            <a:rPr lang="en-US" sz="1800" dirty="0" smtClean="0">
              <a:solidFill>
                <a:srgbClr val="080808"/>
              </a:solidFill>
              <a:latin typeface="Segoe UI" pitchFamily="34" charset="0"/>
              <a:ea typeface="Segoe UI" pitchFamily="34" charset="0"/>
              <a:cs typeface="Segoe UI" pitchFamily="34" charset="0"/>
            </a:rPr>
            <a:t>Provide specific examples – who, what, when, where, and how?</a:t>
          </a:r>
          <a:endParaRPr lang="en-US" sz="1800" dirty="0">
            <a:solidFill>
              <a:srgbClr val="080808"/>
            </a:solidFill>
            <a:latin typeface="Segoe UI" pitchFamily="34" charset="0"/>
            <a:ea typeface="Segoe UI" pitchFamily="34" charset="0"/>
            <a:cs typeface="Segoe UI" pitchFamily="34" charset="0"/>
          </a:endParaRPr>
        </a:p>
      </dgm:t>
    </dgm:pt>
    <dgm:pt modelId="{EBA86CE6-167F-44FF-989A-05CF685DAA14}">
      <dgm:prSet phldrT="[Text]" custT="1"/>
      <dgm:spPr/>
      <dgm:t>
        <a:bodyPr/>
        <a:lstStyle/>
        <a:p>
          <a:r>
            <a:rPr lang="en-US" sz="1800" dirty="0" smtClean="0">
              <a:solidFill>
                <a:srgbClr val="080808"/>
              </a:solidFill>
              <a:latin typeface="Segoe UI" pitchFamily="34" charset="0"/>
              <a:ea typeface="Segoe UI" pitchFamily="34" charset="0"/>
              <a:cs typeface="Segoe UI" pitchFamily="34" charset="0"/>
            </a:rPr>
            <a:t>State next steps for continuing unacceptable performance/behavior.</a:t>
          </a:r>
          <a:endParaRPr lang="en-US" sz="1800" dirty="0">
            <a:solidFill>
              <a:srgbClr val="080808"/>
            </a:solidFill>
            <a:latin typeface="Segoe UI" pitchFamily="34" charset="0"/>
            <a:ea typeface="Segoe UI" pitchFamily="34" charset="0"/>
            <a:cs typeface="Segoe UI" pitchFamily="34" charset="0"/>
          </a:endParaRPr>
        </a:p>
      </dgm:t>
    </dgm:pt>
    <dgm:pt modelId="{F6E17A6A-BA6C-49C4-9B13-4B9F5BF168A4}" type="parTrans" cxnId="{C67A7396-E4CF-48E5-990B-49371C672645}">
      <dgm:prSet/>
      <dgm:spPr/>
      <dgm:t>
        <a:bodyPr/>
        <a:lstStyle/>
        <a:p>
          <a:endParaRPr lang="en-US"/>
        </a:p>
      </dgm:t>
    </dgm:pt>
    <dgm:pt modelId="{9841D5D5-E16B-43D7-818C-1B1C4F9E981D}" type="sibTrans" cxnId="{C67A7396-E4CF-48E5-990B-49371C672645}">
      <dgm:prSet custT="1"/>
      <dgm:spPr/>
      <dgm:t>
        <a:bodyPr/>
        <a:lstStyle/>
        <a:p>
          <a:r>
            <a:rPr lang="en-US" sz="1800" dirty="0" smtClean="0">
              <a:solidFill>
                <a:srgbClr val="080808"/>
              </a:solidFill>
              <a:latin typeface="Segoe UI" pitchFamily="34" charset="0"/>
              <a:ea typeface="Segoe UI" pitchFamily="34" charset="0"/>
              <a:cs typeface="Segoe UI" pitchFamily="34" charset="0"/>
            </a:rPr>
            <a:t>State the impact of the unacceptable performance/behavior.</a:t>
          </a:r>
          <a:endParaRPr lang="en-US" sz="1800" dirty="0">
            <a:solidFill>
              <a:srgbClr val="080808"/>
            </a:solidFill>
            <a:latin typeface="Segoe UI" pitchFamily="34" charset="0"/>
            <a:ea typeface="Segoe UI" pitchFamily="34" charset="0"/>
            <a:cs typeface="Segoe UI" pitchFamily="34" charset="0"/>
          </a:endParaRPr>
        </a:p>
      </dgm:t>
    </dgm:pt>
    <dgm:pt modelId="{9996F340-F501-467C-AE82-EE2CE769C51A}" type="pres">
      <dgm:prSet presAssocID="{6E81A910-91D0-4D02-8E27-D18A4639E6D5}" presName="Name0" presStyleCnt="0">
        <dgm:presLayoutVars>
          <dgm:chMax/>
          <dgm:chPref/>
          <dgm:dir/>
          <dgm:animLvl val="lvl"/>
        </dgm:presLayoutVars>
      </dgm:prSet>
      <dgm:spPr/>
      <dgm:t>
        <a:bodyPr/>
        <a:lstStyle/>
        <a:p>
          <a:endParaRPr lang="en-US"/>
        </a:p>
      </dgm:t>
    </dgm:pt>
    <dgm:pt modelId="{368BF124-42A7-4525-8FDA-504A893471EA}" type="pres">
      <dgm:prSet presAssocID="{794C6436-F602-4693-8BC8-22DC8E5ABC22}" presName="composite" presStyleCnt="0"/>
      <dgm:spPr/>
    </dgm:pt>
    <dgm:pt modelId="{B9180AD2-39A0-46DB-AACC-22F04251168F}" type="pres">
      <dgm:prSet presAssocID="{794C6436-F602-4693-8BC8-22DC8E5ABC22}" presName="Parent1" presStyleLbl="node1" presStyleIdx="0" presStyleCnt="6" custScaleX="497393" custScaleY="481449" custLinFactX="-51773" custLinFactNeighborX="-100000" custLinFactNeighborY="83599">
        <dgm:presLayoutVars>
          <dgm:chMax val="1"/>
          <dgm:chPref val="1"/>
          <dgm:bulletEnabled val="1"/>
        </dgm:presLayoutVars>
      </dgm:prSet>
      <dgm:spPr/>
      <dgm:t>
        <a:bodyPr/>
        <a:lstStyle/>
        <a:p>
          <a:endParaRPr lang="en-US"/>
        </a:p>
      </dgm:t>
    </dgm:pt>
    <dgm:pt modelId="{DB9716B9-8345-4EDE-97AF-E13AE736158E}" type="pres">
      <dgm:prSet presAssocID="{794C6436-F602-4693-8BC8-22DC8E5ABC22}" presName="Childtext1" presStyleLbl="revTx" presStyleIdx="0" presStyleCnt="3">
        <dgm:presLayoutVars>
          <dgm:chMax val="0"/>
          <dgm:chPref val="0"/>
          <dgm:bulletEnabled val="1"/>
        </dgm:presLayoutVars>
      </dgm:prSet>
      <dgm:spPr/>
      <dgm:t>
        <a:bodyPr/>
        <a:lstStyle/>
        <a:p>
          <a:endParaRPr lang="en-US"/>
        </a:p>
      </dgm:t>
    </dgm:pt>
    <dgm:pt modelId="{C56CE03B-DE39-412E-B721-3725980F8DAF}" type="pres">
      <dgm:prSet presAssocID="{794C6436-F602-4693-8BC8-22DC8E5ABC22}" presName="BalanceSpacing" presStyleCnt="0"/>
      <dgm:spPr/>
    </dgm:pt>
    <dgm:pt modelId="{0435A432-8E83-4284-91E9-E1061C9BE08E}" type="pres">
      <dgm:prSet presAssocID="{794C6436-F602-4693-8BC8-22DC8E5ABC22}" presName="BalanceSpacing1" presStyleCnt="0"/>
      <dgm:spPr/>
    </dgm:pt>
    <dgm:pt modelId="{91ACE311-AF8E-41A9-9556-9E23A867F052}" type="pres">
      <dgm:prSet presAssocID="{56AF7BD4-C661-4FC2-992D-73F1F51BA728}" presName="Accent1Text" presStyleLbl="node1" presStyleIdx="1" presStyleCnt="6" custScaleX="425561" custScaleY="377179" custLinFactX="-3781" custLinFactY="200000" custLinFactNeighborX="-100000" custLinFactNeighborY="260711"/>
      <dgm:spPr/>
      <dgm:t>
        <a:bodyPr/>
        <a:lstStyle/>
        <a:p>
          <a:endParaRPr lang="en-US"/>
        </a:p>
      </dgm:t>
    </dgm:pt>
    <dgm:pt modelId="{2C89E0BF-B073-40DD-B167-543214FE0C8E}" type="pres">
      <dgm:prSet presAssocID="{56AF7BD4-C661-4FC2-992D-73F1F51BA728}" presName="spaceBetweenRectangles" presStyleCnt="0"/>
      <dgm:spPr/>
    </dgm:pt>
    <dgm:pt modelId="{A912B421-EE27-447C-8857-0C2EB36849FF}" type="pres">
      <dgm:prSet presAssocID="{562B73B0-AA8E-475F-BB27-EA958DDF1B47}" presName="composite" presStyleCnt="0"/>
      <dgm:spPr/>
    </dgm:pt>
    <dgm:pt modelId="{54D302AE-97E0-4008-8D34-DAC38F7226DE}" type="pres">
      <dgm:prSet presAssocID="{562B73B0-AA8E-475F-BB27-EA958DDF1B47}" presName="Parent1" presStyleLbl="node1" presStyleIdx="2" presStyleCnt="6" custScaleX="391232" custScaleY="354347" custLinFactX="-200000" custLinFactY="-188519" custLinFactNeighborX="-251818" custLinFactNeighborY="-200000">
        <dgm:presLayoutVars>
          <dgm:chMax val="1"/>
          <dgm:chPref val="1"/>
          <dgm:bulletEnabled val="1"/>
        </dgm:presLayoutVars>
      </dgm:prSet>
      <dgm:spPr/>
      <dgm:t>
        <a:bodyPr/>
        <a:lstStyle/>
        <a:p>
          <a:endParaRPr lang="en-US"/>
        </a:p>
      </dgm:t>
    </dgm:pt>
    <dgm:pt modelId="{A5D96E78-A297-46EA-A92F-10B438163599}" type="pres">
      <dgm:prSet presAssocID="{562B73B0-AA8E-475F-BB27-EA958DDF1B47}" presName="Childtext1" presStyleLbl="revTx" presStyleIdx="1" presStyleCnt="3">
        <dgm:presLayoutVars>
          <dgm:chMax val="0"/>
          <dgm:chPref val="0"/>
          <dgm:bulletEnabled val="1"/>
        </dgm:presLayoutVars>
      </dgm:prSet>
      <dgm:spPr/>
      <dgm:t>
        <a:bodyPr/>
        <a:lstStyle/>
        <a:p>
          <a:endParaRPr lang="en-US"/>
        </a:p>
      </dgm:t>
    </dgm:pt>
    <dgm:pt modelId="{5A9F7233-2C61-447E-8967-E0FAD7C96ADA}" type="pres">
      <dgm:prSet presAssocID="{562B73B0-AA8E-475F-BB27-EA958DDF1B47}" presName="BalanceSpacing" presStyleCnt="0"/>
      <dgm:spPr/>
    </dgm:pt>
    <dgm:pt modelId="{6D0B6FC7-F3D1-4DD8-B9E7-834BF8A347D5}" type="pres">
      <dgm:prSet presAssocID="{562B73B0-AA8E-475F-BB27-EA958DDF1B47}" presName="BalanceSpacing1" presStyleCnt="0"/>
      <dgm:spPr/>
    </dgm:pt>
    <dgm:pt modelId="{AF5E2869-189A-4260-9E10-EBBCB8DEE917}" type="pres">
      <dgm:prSet presAssocID="{3E3A8A49-087A-4984-952A-EB3BA4A50896}" presName="Accent1Text" presStyleLbl="node1" presStyleIdx="3" presStyleCnt="6" custScaleX="463421" custScaleY="428436" custLinFactX="105020" custLinFactY="-100000" custLinFactNeighborX="200000" custLinFactNeighborY="-144822"/>
      <dgm:spPr/>
      <dgm:t>
        <a:bodyPr/>
        <a:lstStyle/>
        <a:p>
          <a:endParaRPr lang="en-US"/>
        </a:p>
      </dgm:t>
    </dgm:pt>
    <dgm:pt modelId="{4C6DE6C8-E644-485B-A785-9EA51CD8A07B}" type="pres">
      <dgm:prSet presAssocID="{3E3A8A49-087A-4984-952A-EB3BA4A50896}" presName="spaceBetweenRectangles" presStyleCnt="0"/>
      <dgm:spPr/>
    </dgm:pt>
    <dgm:pt modelId="{71E2C7EB-0056-4625-9563-6714FABBADD3}" type="pres">
      <dgm:prSet presAssocID="{EBA86CE6-167F-44FF-989A-05CF685DAA14}" presName="composite" presStyleCnt="0"/>
      <dgm:spPr/>
    </dgm:pt>
    <dgm:pt modelId="{4FDF7C94-1E2C-44F5-AD1D-13F0F7510FAE}" type="pres">
      <dgm:prSet presAssocID="{EBA86CE6-167F-44FF-989A-05CF685DAA14}" presName="Parent1" presStyleLbl="node1" presStyleIdx="4" presStyleCnt="6" custScaleX="419970" custScaleY="366967" custLinFactX="49067" custLinFactY="-100000" custLinFactNeighborX="100000" custLinFactNeighborY="-150164">
        <dgm:presLayoutVars>
          <dgm:chMax val="1"/>
          <dgm:chPref val="1"/>
          <dgm:bulletEnabled val="1"/>
        </dgm:presLayoutVars>
      </dgm:prSet>
      <dgm:spPr/>
      <dgm:t>
        <a:bodyPr/>
        <a:lstStyle/>
        <a:p>
          <a:endParaRPr lang="en-US"/>
        </a:p>
      </dgm:t>
    </dgm:pt>
    <dgm:pt modelId="{E2D0E84E-FBA8-40E3-B02F-8E5C9A23FBA4}" type="pres">
      <dgm:prSet presAssocID="{EBA86CE6-167F-44FF-989A-05CF685DAA14}" presName="Childtext1" presStyleLbl="revTx" presStyleIdx="2" presStyleCnt="3" custLinFactNeighborX="-4638" custLinFactNeighborY="1660">
        <dgm:presLayoutVars>
          <dgm:chMax val="0"/>
          <dgm:chPref val="0"/>
          <dgm:bulletEnabled val="1"/>
        </dgm:presLayoutVars>
      </dgm:prSet>
      <dgm:spPr/>
      <dgm:t>
        <a:bodyPr/>
        <a:lstStyle/>
        <a:p>
          <a:endParaRPr lang="en-US"/>
        </a:p>
      </dgm:t>
    </dgm:pt>
    <dgm:pt modelId="{ACBAA0E2-7721-4FA3-BED6-F79A02E660E9}" type="pres">
      <dgm:prSet presAssocID="{EBA86CE6-167F-44FF-989A-05CF685DAA14}" presName="BalanceSpacing" presStyleCnt="0"/>
      <dgm:spPr/>
    </dgm:pt>
    <dgm:pt modelId="{95B71B11-3FDB-437E-AB38-AD9960F5AF87}" type="pres">
      <dgm:prSet presAssocID="{EBA86CE6-167F-44FF-989A-05CF685DAA14}" presName="BalanceSpacing1" presStyleCnt="0"/>
      <dgm:spPr/>
    </dgm:pt>
    <dgm:pt modelId="{428D3369-7AB1-4C22-9F4E-7E2C7D1645B1}" type="pres">
      <dgm:prSet presAssocID="{9841D5D5-E16B-43D7-818C-1B1C4F9E981D}" presName="Accent1Text" presStyleLbl="node1" presStyleIdx="5" presStyleCnt="6" custScaleX="390858" custScaleY="347534" custLinFactX="-200000" custLinFactY="-200000" custLinFactNeighborX="-265503" custLinFactNeighborY="-269621"/>
      <dgm:spPr/>
      <dgm:t>
        <a:bodyPr/>
        <a:lstStyle/>
        <a:p>
          <a:endParaRPr lang="en-US"/>
        </a:p>
      </dgm:t>
    </dgm:pt>
  </dgm:ptLst>
  <dgm:cxnLst>
    <dgm:cxn modelId="{EDB58009-C552-4214-877A-0F452721F29D}" type="presOf" srcId="{56AF7BD4-C661-4FC2-992D-73F1F51BA728}" destId="{91ACE311-AF8E-41A9-9556-9E23A867F052}" srcOrd="0" destOrd="0" presId="urn:microsoft.com/office/officeart/2008/layout/AlternatingHexagons"/>
    <dgm:cxn modelId="{0A56405C-B131-4E5E-AA27-A35DC70EF313}" srcId="{6E81A910-91D0-4D02-8E27-D18A4639E6D5}" destId="{794C6436-F602-4693-8BC8-22DC8E5ABC22}" srcOrd="0" destOrd="0" parTransId="{679D662A-B3F9-4B29-8C97-A236809ED4C5}" sibTransId="{56AF7BD4-C661-4FC2-992D-73F1F51BA728}"/>
    <dgm:cxn modelId="{F253F1DB-3399-41B5-A1AD-5B9EAA59DFBA}" type="presOf" srcId="{3E3A8A49-087A-4984-952A-EB3BA4A50896}" destId="{AF5E2869-189A-4260-9E10-EBBCB8DEE917}" srcOrd="0" destOrd="0" presId="urn:microsoft.com/office/officeart/2008/layout/AlternatingHexagons"/>
    <dgm:cxn modelId="{2AE0F2D0-3369-4283-968B-716E4B2C4C6C}" type="presOf" srcId="{6E81A910-91D0-4D02-8E27-D18A4639E6D5}" destId="{9996F340-F501-467C-AE82-EE2CE769C51A}" srcOrd="0" destOrd="0" presId="urn:microsoft.com/office/officeart/2008/layout/AlternatingHexagons"/>
    <dgm:cxn modelId="{C67A7396-E4CF-48E5-990B-49371C672645}" srcId="{6E81A910-91D0-4D02-8E27-D18A4639E6D5}" destId="{EBA86CE6-167F-44FF-989A-05CF685DAA14}" srcOrd="2" destOrd="0" parTransId="{F6E17A6A-BA6C-49C4-9B13-4B9F5BF168A4}" sibTransId="{9841D5D5-E16B-43D7-818C-1B1C4F9E981D}"/>
    <dgm:cxn modelId="{7C9E4105-CCD9-46BB-97BF-B132117E0A1A}" type="presOf" srcId="{794C6436-F602-4693-8BC8-22DC8E5ABC22}" destId="{B9180AD2-39A0-46DB-AACC-22F04251168F}" srcOrd="0" destOrd="0" presId="urn:microsoft.com/office/officeart/2008/layout/AlternatingHexagons"/>
    <dgm:cxn modelId="{29782457-2B38-467E-9D2F-6F79AFB1B4D0}" srcId="{6E81A910-91D0-4D02-8E27-D18A4639E6D5}" destId="{562B73B0-AA8E-475F-BB27-EA958DDF1B47}" srcOrd="1" destOrd="0" parTransId="{379FA46F-14D4-433E-BEC4-0CF4BE065826}" sibTransId="{3E3A8A49-087A-4984-952A-EB3BA4A50896}"/>
    <dgm:cxn modelId="{F452F809-5B08-49AB-A6D8-1F97658EAA68}" type="presOf" srcId="{562B73B0-AA8E-475F-BB27-EA958DDF1B47}" destId="{54D302AE-97E0-4008-8D34-DAC38F7226DE}" srcOrd="0" destOrd="0" presId="urn:microsoft.com/office/officeart/2008/layout/AlternatingHexagons"/>
    <dgm:cxn modelId="{0DD8EF68-CA6B-47DD-BA7F-5E4DDA6991D6}" type="presOf" srcId="{9841D5D5-E16B-43D7-818C-1B1C4F9E981D}" destId="{428D3369-7AB1-4C22-9F4E-7E2C7D1645B1}" srcOrd="0" destOrd="0" presId="urn:microsoft.com/office/officeart/2008/layout/AlternatingHexagons"/>
    <dgm:cxn modelId="{2A4B9143-2D59-4977-BE4F-181F1D1DCA5B}" type="presOf" srcId="{EBA86CE6-167F-44FF-989A-05CF685DAA14}" destId="{4FDF7C94-1E2C-44F5-AD1D-13F0F7510FAE}" srcOrd="0" destOrd="0" presId="urn:microsoft.com/office/officeart/2008/layout/AlternatingHexagons"/>
    <dgm:cxn modelId="{3E076C02-9D8B-4942-AEFA-FA1D60763FE5}" type="presParOf" srcId="{9996F340-F501-467C-AE82-EE2CE769C51A}" destId="{368BF124-42A7-4525-8FDA-504A893471EA}" srcOrd="0" destOrd="0" presId="urn:microsoft.com/office/officeart/2008/layout/AlternatingHexagons"/>
    <dgm:cxn modelId="{6ACD9F35-6503-4629-AD8A-509170F6209B}" type="presParOf" srcId="{368BF124-42A7-4525-8FDA-504A893471EA}" destId="{B9180AD2-39A0-46DB-AACC-22F04251168F}" srcOrd="0" destOrd="0" presId="urn:microsoft.com/office/officeart/2008/layout/AlternatingHexagons"/>
    <dgm:cxn modelId="{C79E0F0B-9926-465A-8436-7C08C7438041}" type="presParOf" srcId="{368BF124-42A7-4525-8FDA-504A893471EA}" destId="{DB9716B9-8345-4EDE-97AF-E13AE736158E}" srcOrd="1" destOrd="0" presId="urn:microsoft.com/office/officeart/2008/layout/AlternatingHexagons"/>
    <dgm:cxn modelId="{046AA098-BF0D-4A0E-BE52-388F48251CF4}" type="presParOf" srcId="{368BF124-42A7-4525-8FDA-504A893471EA}" destId="{C56CE03B-DE39-412E-B721-3725980F8DAF}" srcOrd="2" destOrd="0" presId="urn:microsoft.com/office/officeart/2008/layout/AlternatingHexagons"/>
    <dgm:cxn modelId="{19207667-FF3B-4633-B52F-FB49C716D8BC}" type="presParOf" srcId="{368BF124-42A7-4525-8FDA-504A893471EA}" destId="{0435A432-8E83-4284-91E9-E1061C9BE08E}" srcOrd="3" destOrd="0" presId="urn:microsoft.com/office/officeart/2008/layout/AlternatingHexagons"/>
    <dgm:cxn modelId="{426D372F-8BD0-4484-9E22-A6FE5E2FA390}" type="presParOf" srcId="{368BF124-42A7-4525-8FDA-504A893471EA}" destId="{91ACE311-AF8E-41A9-9556-9E23A867F052}" srcOrd="4" destOrd="0" presId="urn:microsoft.com/office/officeart/2008/layout/AlternatingHexagons"/>
    <dgm:cxn modelId="{FB4C7985-DC3D-4D2E-AA44-8CA6F917185C}" type="presParOf" srcId="{9996F340-F501-467C-AE82-EE2CE769C51A}" destId="{2C89E0BF-B073-40DD-B167-543214FE0C8E}" srcOrd="1" destOrd="0" presId="urn:microsoft.com/office/officeart/2008/layout/AlternatingHexagons"/>
    <dgm:cxn modelId="{C25FA12C-21EB-41E3-8604-2D964DA28617}" type="presParOf" srcId="{9996F340-F501-467C-AE82-EE2CE769C51A}" destId="{A912B421-EE27-447C-8857-0C2EB36849FF}" srcOrd="2" destOrd="0" presId="urn:microsoft.com/office/officeart/2008/layout/AlternatingHexagons"/>
    <dgm:cxn modelId="{A5C5C912-92D0-435D-9275-5DAE62167814}" type="presParOf" srcId="{A912B421-EE27-447C-8857-0C2EB36849FF}" destId="{54D302AE-97E0-4008-8D34-DAC38F7226DE}" srcOrd="0" destOrd="0" presId="urn:microsoft.com/office/officeart/2008/layout/AlternatingHexagons"/>
    <dgm:cxn modelId="{59B479F0-F92E-4F7D-99DB-673AEB8FDB47}" type="presParOf" srcId="{A912B421-EE27-447C-8857-0C2EB36849FF}" destId="{A5D96E78-A297-46EA-A92F-10B438163599}" srcOrd="1" destOrd="0" presId="urn:microsoft.com/office/officeart/2008/layout/AlternatingHexagons"/>
    <dgm:cxn modelId="{24F4BC77-D61B-4235-A614-3846BB8E47FE}" type="presParOf" srcId="{A912B421-EE27-447C-8857-0C2EB36849FF}" destId="{5A9F7233-2C61-447E-8967-E0FAD7C96ADA}" srcOrd="2" destOrd="0" presId="urn:microsoft.com/office/officeart/2008/layout/AlternatingHexagons"/>
    <dgm:cxn modelId="{0B7AE3CA-9A1E-44B3-BF2F-0E815B45DD15}" type="presParOf" srcId="{A912B421-EE27-447C-8857-0C2EB36849FF}" destId="{6D0B6FC7-F3D1-4DD8-B9E7-834BF8A347D5}" srcOrd="3" destOrd="0" presId="urn:microsoft.com/office/officeart/2008/layout/AlternatingHexagons"/>
    <dgm:cxn modelId="{10C1D62C-1B89-45C4-97BC-80F98CA2AE08}" type="presParOf" srcId="{A912B421-EE27-447C-8857-0C2EB36849FF}" destId="{AF5E2869-189A-4260-9E10-EBBCB8DEE917}" srcOrd="4" destOrd="0" presId="urn:microsoft.com/office/officeart/2008/layout/AlternatingHexagons"/>
    <dgm:cxn modelId="{BBDD9B3B-F386-4254-BE5F-4EF3006544D1}" type="presParOf" srcId="{9996F340-F501-467C-AE82-EE2CE769C51A}" destId="{4C6DE6C8-E644-485B-A785-9EA51CD8A07B}" srcOrd="3" destOrd="0" presId="urn:microsoft.com/office/officeart/2008/layout/AlternatingHexagons"/>
    <dgm:cxn modelId="{62A6F5D6-4648-4746-B292-8A4070F78C90}" type="presParOf" srcId="{9996F340-F501-467C-AE82-EE2CE769C51A}" destId="{71E2C7EB-0056-4625-9563-6714FABBADD3}" srcOrd="4" destOrd="0" presId="urn:microsoft.com/office/officeart/2008/layout/AlternatingHexagons"/>
    <dgm:cxn modelId="{5ADDEDD1-5666-4404-BAE1-39CE74055583}" type="presParOf" srcId="{71E2C7EB-0056-4625-9563-6714FABBADD3}" destId="{4FDF7C94-1E2C-44F5-AD1D-13F0F7510FAE}" srcOrd="0" destOrd="0" presId="urn:microsoft.com/office/officeart/2008/layout/AlternatingHexagons"/>
    <dgm:cxn modelId="{0EF7F495-A5A2-4F42-8B2B-CCEF6A26E723}" type="presParOf" srcId="{71E2C7EB-0056-4625-9563-6714FABBADD3}" destId="{E2D0E84E-FBA8-40E3-B02F-8E5C9A23FBA4}" srcOrd="1" destOrd="0" presId="urn:microsoft.com/office/officeart/2008/layout/AlternatingHexagons"/>
    <dgm:cxn modelId="{CA2580C3-9DDE-4A4F-9915-D995973742B9}" type="presParOf" srcId="{71E2C7EB-0056-4625-9563-6714FABBADD3}" destId="{ACBAA0E2-7721-4FA3-BED6-F79A02E660E9}" srcOrd="2" destOrd="0" presId="urn:microsoft.com/office/officeart/2008/layout/AlternatingHexagons"/>
    <dgm:cxn modelId="{E9E655A2-A8A6-48BB-B4D9-09D1E202AC73}" type="presParOf" srcId="{71E2C7EB-0056-4625-9563-6714FABBADD3}" destId="{95B71B11-3FDB-437E-AB38-AD9960F5AF87}" srcOrd="3" destOrd="0" presId="urn:microsoft.com/office/officeart/2008/layout/AlternatingHexagons"/>
    <dgm:cxn modelId="{6A05EE80-599B-47CB-8E73-CFE4267C4958}" type="presParOf" srcId="{71E2C7EB-0056-4625-9563-6714FABBADD3}" destId="{428D3369-7AB1-4C22-9F4E-7E2C7D1645B1}"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861D92-4C97-48AF-BEBE-413BAC049FA3}">
      <dsp:nvSpPr>
        <dsp:cNvPr id="0" name=""/>
        <dsp:cNvSpPr/>
      </dsp:nvSpPr>
      <dsp:spPr>
        <a:xfrm>
          <a:off x="1440180" y="1732280"/>
          <a:ext cx="1760220" cy="1760220"/>
        </a:xfrm>
        <a:prstGeom prst="gear9">
          <a:avLst/>
        </a:prstGeom>
        <a:gradFill rotWithShape="0">
          <a:gsLst>
            <a:gs pos="0">
              <a:schemeClr val="accent1">
                <a:hueOff val="0"/>
                <a:satOff val="0"/>
                <a:lumOff val="0"/>
                <a:alphaOff val="0"/>
                <a:tint val="65000"/>
                <a:satMod val="270000"/>
              </a:schemeClr>
            </a:gs>
            <a:gs pos="25000">
              <a:schemeClr val="accent1">
                <a:hueOff val="0"/>
                <a:satOff val="0"/>
                <a:lumOff val="0"/>
                <a:alphaOff val="0"/>
                <a:tint val="60000"/>
                <a:satMod val="300000"/>
              </a:schemeClr>
            </a:gs>
            <a:gs pos="100000">
              <a:schemeClr val="accent1">
                <a:hueOff val="0"/>
                <a:satOff val="0"/>
                <a:lumOff val="0"/>
                <a:alphaOff val="0"/>
                <a:tint val="29000"/>
                <a:satMod val="400000"/>
              </a:schemeClr>
            </a:gs>
          </a:gsLst>
          <a:lin ang="16200000" scaled="1"/>
        </a:gradFill>
        <a:ln>
          <a:noFill/>
        </a:ln>
        <a:effectLst>
          <a:outerShdw blurRad="65500" dist="381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smtClean="0">
              <a:solidFill>
                <a:srgbClr val="080808"/>
              </a:solidFill>
            </a:rPr>
            <a:t>attention and gravity to the situation. </a:t>
          </a:r>
          <a:endParaRPr lang="en-US" sz="1600" b="1" kern="1200" dirty="0">
            <a:solidFill>
              <a:srgbClr val="080808"/>
            </a:solidFill>
          </a:endParaRPr>
        </a:p>
      </dsp:txBody>
      <dsp:txXfrm>
        <a:off x="1794063" y="2144603"/>
        <a:ext cx="1052454" cy="904790"/>
      </dsp:txXfrm>
    </dsp:sp>
    <dsp:sp modelId="{B2171E71-DCF2-4870-B7F1-90EC1F623752}">
      <dsp:nvSpPr>
        <dsp:cNvPr id="0" name=""/>
        <dsp:cNvSpPr/>
      </dsp:nvSpPr>
      <dsp:spPr>
        <a:xfrm>
          <a:off x="416052" y="1316228"/>
          <a:ext cx="1280160" cy="1280160"/>
        </a:xfrm>
        <a:prstGeom prst="gear6">
          <a:avLst/>
        </a:prstGeom>
        <a:gradFill rotWithShape="0">
          <a:gsLst>
            <a:gs pos="0">
              <a:schemeClr val="accent1">
                <a:hueOff val="0"/>
                <a:satOff val="0"/>
                <a:lumOff val="0"/>
                <a:alphaOff val="0"/>
                <a:tint val="65000"/>
                <a:satMod val="270000"/>
              </a:schemeClr>
            </a:gs>
            <a:gs pos="25000">
              <a:schemeClr val="accent1">
                <a:hueOff val="0"/>
                <a:satOff val="0"/>
                <a:lumOff val="0"/>
                <a:alphaOff val="0"/>
                <a:tint val="60000"/>
                <a:satMod val="300000"/>
              </a:schemeClr>
            </a:gs>
            <a:gs pos="100000">
              <a:schemeClr val="accent1">
                <a:hueOff val="0"/>
                <a:satOff val="0"/>
                <a:lumOff val="0"/>
                <a:alphaOff val="0"/>
                <a:tint val="29000"/>
                <a:satMod val="400000"/>
              </a:schemeClr>
            </a:gs>
          </a:gsLst>
          <a:lin ang="16200000" scaled="1"/>
        </a:gradFill>
        <a:ln>
          <a:noFill/>
        </a:ln>
        <a:effectLst>
          <a:outerShdw blurRad="65500" dist="381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b="1" kern="1200" dirty="0" smtClean="0">
              <a:solidFill>
                <a:srgbClr val="080808"/>
              </a:solidFill>
            </a:rPr>
            <a:t>used to add more</a:t>
          </a:r>
          <a:endParaRPr lang="en-US" sz="1600" b="1" kern="1200" dirty="0">
            <a:solidFill>
              <a:srgbClr val="080808"/>
            </a:solidFill>
          </a:endParaRPr>
        </a:p>
      </dsp:txBody>
      <dsp:txXfrm>
        <a:off x="738336" y="1640460"/>
        <a:ext cx="635592" cy="631696"/>
      </dsp:txXfrm>
    </dsp:sp>
    <dsp:sp modelId="{C0C271DD-5506-4718-9FB7-88F58077CDED}">
      <dsp:nvSpPr>
        <dsp:cNvPr id="0" name=""/>
        <dsp:cNvSpPr/>
      </dsp:nvSpPr>
      <dsp:spPr>
        <a:xfrm rot="20700000">
          <a:off x="1133072" y="433048"/>
          <a:ext cx="1254295" cy="1254295"/>
        </a:xfrm>
        <a:prstGeom prst="gear6">
          <a:avLst/>
        </a:prstGeom>
        <a:gradFill rotWithShape="0">
          <a:gsLst>
            <a:gs pos="0">
              <a:schemeClr val="accent1">
                <a:hueOff val="0"/>
                <a:satOff val="0"/>
                <a:lumOff val="0"/>
                <a:alphaOff val="0"/>
                <a:tint val="65000"/>
                <a:satMod val="270000"/>
              </a:schemeClr>
            </a:gs>
            <a:gs pos="25000">
              <a:schemeClr val="accent1">
                <a:hueOff val="0"/>
                <a:satOff val="0"/>
                <a:lumOff val="0"/>
                <a:alphaOff val="0"/>
                <a:tint val="60000"/>
                <a:satMod val="300000"/>
              </a:schemeClr>
            </a:gs>
            <a:gs pos="100000">
              <a:schemeClr val="accent1">
                <a:hueOff val="0"/>
                <a:satOff val="0"/>
                <a:lumOff val="0"/>
                <a:alphaOff val="0"/>
                <a:tint val="29000"/>
                <a:satMod val="400000"/>
              </a:schemeClr>
            </a:gs>
          </a:gsLst>
          <a:lin ang="16200000" scaled="1"/>
        </a:gradFill>
        <a:ln>
          <a:noFill/>
        </a:ln>
        <a:effectLst>
          <a:outerShdw blurRad="65500" dist="381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smtClean="0">
              <a:solidFill>
                <a:srgbClr val="080808"/>
              </a:solidFill>
            </a:rPr>
            <a:t>Each step is </a:t>
          </a:r>
          <a:endParaRPr lang="en-US" sz="1800" b="1" kern="1200" dirty="0">
            <a:solidFill>
              <a:srgbClr val="080808"/>
            </a:solidFill>
          </a:endParaRPr>
        </a:p>
      </dsp:txBody>
      <dsp:txXfrm rot="-20700000">
        <a:off x="1408176" y="708152"/>
        <a:ext cx="704088" cy="704088"/>
      </dsp:txXfrm>
    </dsp:sp>
    <dsp:sp modelId="{087066DC-607C-4D7A-9D45-8CB8FD384524}">
      <dsp:nvSpPr>
        <dsp:cNvPr id="0" name=""/>
        <dsp:cNvSpPr/>
      </dsp:nvSpPr>
      <dsp:spPr>
        <a:xfrm>
          <a:off x="1295403" y="1447811"/>
          <a:ext cx="2253081" cy="2253081"/>
        </a:xfrm>
        <a:prstGeom prst="circularArrow">
          <a:avLst>
            <a:gd name="adj1" fmla="val 4687"/>
            <a:gd name="adj2" fmla="val 299029"/>
            <a:gd name="adj3" fmla="val 2486671"/>
            <a:gd name="adj4" fmla="val 15926341"/>
            <a:gd name="adj5" fmla="val 5469"/>
          </a:avLst>
        </a:prstGeom>
        <a:gradFill rotWithShape="0">
          <a:gsLst>
            <a:gs pos="0">
              <a:schemeClr val="accent1">
                <a:tint val="60000"/>
                <a:hueOff val="0"/>
                <a:satOff val="0"/>
                <a:lumOff val="0"/>
                <a:alphaOff val="0"/>
                <a:tint val="65000"/>
                <a:satMod val="270000"/>
              </a:schemeClr>
            </a:gs>
            <a:gs pos="25000">
              <a:schemeClr val="accent1">
                <a:tint val="60000"/>
                <a:hueOff val="0"/>
                <a:satOff val="0"/>
                <a:lumOff val="0"/>
                <a:alphaOff val="0"/>
                <a:tint val="60000"/>
                <a:satMod val="300000"/>
              </a:schemeClr>
            </a:gs>
            <a:gs pos="100000">
              <a:schemeClr val="accent1">
                <a:tint val="60000"/>
                <a:hueOff val="0"/>
                <a:satOff val="0"/>
                <a:lumOff val="0"/>
                <a:alphaOff val="0"/>
                <a:tint val="29000"/>
                <a:satMod val="400000"/>
              </a:schemeClr>
            </a:gs>
          </a:gsLst>
          <a:lin ang="16200000" scaled="1"/>
        </a:gradFill>
        <a:ln>
          <a:noFill/>
        </a:ln>
        <a:effectLst>
          <a:outerShdw blurRad="65500" dist="38100" dir="5400000" rotWithShape="0">
            <a:srgbClr val="000000">
              <a:alpha val="40000"/>
            </a:srgbClr>
          </a:outerShdw>
        </a:effectLst>
      </dsp:spPr>
      <dsp:style>
        <a:lnRef idx="0">
          <a:scrgbClr r="0" g="0" b="0"/>
        </a:lnRef>
        <a:fillRef idx="2">
          <a:scrgbClr r="0" g="0" b="0"/>
        </a:fillRef>
        <a:effectRef idx="1">
          <a:scrgbClr r="0" g="0" b="0"/>
        </a:effectRef>
        <a:fontRef idx="minor">
          <a:schemeClr val="dk1"/>
        </a:fontRef>
      </dsp:style>
    </dsp:sp>
    <dsp:sp modelId="{9B433D11-F744-41AF-8512-0528BE523935}">
      <dsp:nvSpPr>
        <dsp:cNvPr id="0" name=""/>
        <dsp:cNvSpPr/>
      </dsp:nvSpPr>
      <dsp:spPr>
        <a:xfrm>
          <a:off x="189338" y="1037242"/>
          <a:ext cx="1637004" cy="1637004"/>
        </a:xfrm>
        <a:prstGeom prst="leftCircularArrow">
          <a:avLst>
            <a:gd name="adj1" fmla="val 6452"/>
            <a:gd name="adj2" fmla="val 429999"/>
            <a:gd name="adj3" fmla="val 10489124"/>
            <a:gd name="adj4" fmla="val 14837806"/>
            <a:gd name="adj5" fmla="val 7527"/>
          </a:avLst>
        </a:prstGeom>
        <a:gradFill rotWithShape="0">
          <a:gsLst>
            <a:gs pos="0">
              <a:schemeClr val="accent1">
                <a:tint val="60000"/>
                <a:hueOff val="0"/>
                <a:satOff val="0"/>
                <a:lumOff val="0"/>
                <a:alphaOff val="0"/>
                <a:tint val="65000"/>
                <a:satMod val="270000"/>
              </a:schemeClr>
            </a:gs>
            <a:gs pos="25000">
              <a:schemeClr val="accent1">
                <a:tint val="60000"/>
                <a:hueOff val="0"/>
                <a:satOff val="0"/>
                <a:lumOff val="0"/>
                <a:alphaOff val="0"/>
                <a:tint val="60000"/>
                <a:satMod val="300000"/>
              </a:schemeClr>
            </a:gs>
            <a:gs pos="100000">
              <a:schemeClr val="accent1">
                <a:tint val="60000"/>
                <a:hueOff val="0"/>
                <a:satOff val="0"/>
                <a:lumOff val="0"/>
                <a:alphaOff val="0"/>
                <a:tint val="29000"/>
                <a:satMod val="400000"/>
              </a:schemeClr>
            </a:gs>
          </a:gsLst>
          <a:lin ang="16200000" scaled="1"/>
        </a:gradFill>
        <a:ln>
          <a:noFill/>
        </a:ln>
        <a:effectLst>
          <a:outerShdw blurRad="65500" dist="38100" dir="5400000" rotWithShape="0">
            <a:srgbClr val="000000">
              <a:alpha val="40000"/>
            </a:srgbClr>
          </a:outerShdw>
        </a:effectLst>
      </dsp:spPr>
      <dsp:style>
        <a:lnRef idx="0">
          <a:scrgbClr r="0" g="0" b="0"/>
        </a:lnRef>
        <a:fillRef idx="2">
          <a:scrgbClr r="0" g="0" b="0"/>
        </a:fillRef>
        <a:effectRef idx="1">
          <a:scrgbClr r="0" g="0" b="0"/>
        </a:effectRef>
        <a:fontRef idx="minor">
          <a:schemeClr val="dk1"/>
        </a:fontRef>
      </dsp:style>
    </dsp:sp>
    <dsp:sp modelId="{918E09ED-57A4-48F6-950E-2D49C1660C9C}">
      <dsp:nvSpPr>
        <dsp:cNvPr id="0" name=""/>
        <dsp:cNvSpPr/>
      </dsp:nvSpPr>
      <dsp:spPr>
        <a:xfrm>
          <a:off x="842940" y="162575"/>
          <a:ext cx="1765020" cy="1765020"/>
        </a:xfrm>
        <a:prstGeom prst="circularArrow">
          <a:avLst>
            <a:gd name="adj1" fmla="val 5984"/>
            <a:gd name="adj2" fmla="val 394124"/>
            <a:gd name="adj3" fmla="val 13313824"/>
            <a:gd name="adj4" fmla="val 10508221"/>
            <a:gd name="adj5" fmla="val 6981"/>
          </a:avLst>
        </a:prstGeom>
        <a:gradFill rotWithShape="0">
          <a:gsLst>
            <a:gs pos="0">
              <a:schemeClr val="accent1">
                <a:tint val="60000"/>
                <a:hueOff val="0"/>
                <a:satOff val="0"/>
                <a:lumOff val="0"/>
                <a:alphaOff val="0"/>
                <a:tint val="65000"/>
                <a:satMod val="270000"/>
              </a:schemeClr>
            </a:gs>
            <a:gs pos="25000">
              <a:schemeClr val="accent1">
                <a:tint val="60000"/>
                <a:hueOff val="0"/>
                <a:satOff val="0"/>
                <a:lumOff val="0"/>
                <a:alphaOff val="0"/>
                <a:tint val="60000"/>
                <a:satMod val="300000"/>
              </a:schemeClr>
            </a:gs>
            <a:gs pos="100000">
              <a:schemeClr val="accent1">
                <a:tint val="60000"/>
                <a:hueOff val="0"/>
                <a:satOff val="0"/>
                <a:lumOff val="0"/>
                <a:alphaOff val="0"/>
                <a:tint val="29000"/>
                <a:satMod val="400000"/>
              </a:schemeClr>
            </a:gs>
          </a:gsLst>
          <a:lin ang="16200000" scaled="1"/>
        </a:gradFill>
        <a:ln>
          <a:noFill/>
        </a:ln>
        <a:effectLst>
          <a:outerShdw blurRad="65500" dist="38100" dir="5400000" rotWithShape="0">
            <a:srgbClr val="000000">
              <a:alpha val="40000"/>
            </a:srgbClr>
          </a:outerShdw>
        </a:effectLst>
      </dsp:spPr>
      <dsp:style>
        <a:lnRef idx="0">
          <a:scrgbClr r="0" g="0" b="0"/>
        </a:lnRef>
        <a:fillRef idx="2">
          <a:scrgbClr r="0" g="0" b="0"/>
        </a:fillRef>
        <a:effectRef idx="1">
          <a:scrgbClr r="0" g="0" b="0"/>
        </a:effectRef>
        <a:fontRef idx="minor">
          <a:schemeClr val="dk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180AD2-39A0-46DB-AACC-22F04251168F}">
      <dsp:nvSpPr>
        <dsp:cNvPr id="0" name=""/>
        <dsp:cNvSpPr/>
      </dsp:nvSpPr>
      <dsp:spPr>
        <a:xfrm rot="5400000">
          <a:off x="2998946" y="668474"/>
          <a:ext cx="2970470" cy="2669893"/>
        </a:xfrm>
        <a:prstGeom prst="hexagon">
          <a:avLst>
            <a:gd name="adj" fmla="val 25000"/>
            <a:gd name="vf" fmla="val 115470"/>
          </a:avLst>
        </a:prstGeom>
        <a:gradFill rotWithShape="0">
          <a:gsLst>
            <a:gs pos="0">
              <a:schemeClr val="accent2">
                <a:hueOff val="0"/>
                <a:satOff val="0"/>
                <a:lumOff val="0"/>
                <a:alphaOff val="0"/>
                <a:tint val="65000"/>
                <a:satMod val="270000"/>
              </a:schemeClr>
            </a:gs>
            <a:gs pos="25000">
              <a:schemeClr val="accent2">
                <a:hueOff val="0"/>
                <a:satOff val="0"/>
                <a:lumOff val="0"/>
                <a:alphaOff val="0"/>
                <a:tint val="60000"/>
                <a:satMod val="300000"/>
              </a:schemeClr>
            </a:gs>
            <a:gs pos="100000">
              <a:schemeClr val="accent2">
                <a:hueOff val="0"/>
                <a:satOff val="0"/>
                <a:lumOff val="0"/>
                <a:alphaOff val="0"/>
                <a:tint val="29000"/>
                <a:satMod val="400000"/>
              </a:schemeClr>
            </a:gs>
          </a:gsLst>
          <a:lin ang="16200000" scaled="1"/>
        </a:gradFill>
        <a:ln>
          <a:noFill/>
        </a:ln>
        <a:effectLst>
          <a:outerShdw blurRad="65500" dist="381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solidFill>
                <a:srgbClr val="080808"/>
              </a:solidFill>
              <a:latin typeface="Segoe UI" pitchFamily="34" charset="0"/>
              <a:ea typeface="Segoe UI" pitchFamily="34" charset="0"/>
              <a:cs typeface="Segoe UI" pitchFamily="34" charset="0"/>
            </a:rPr>
            <a:t>Consult with your HRC (even for verbal warnings). Prepare relevant documentation</a:t>
          </a:r>
          <a:r>
            <a:rPr lang="en-US" sz="1800" kern="1200" dirty="0" smtClean="0">
              <a:latin typeface="Segoe UI" pitchFamily="34" charset="0"/>
              <a:ea typeface="Segoe UI" pitchFamily="34" charset="0"/>
              <a:cs typeface="Segoe UI" pitchFamily="34" charset="0"/>
            </a:rPr>
            <a:t>.</a:t>
          </a:r>
          <a:endParaRPr lang="en-US" sz="1800" kern="1200" dirty="0">
            <a:latin typeface="Segoe UI" pitchFamily="34" charset="0"/>
            <a:ea typeface="Segoe UI" pitchFamily="34" charset="0"/>
            <a:cs typeface="Segoe UI" pitchFamily="34" charset="0"/>
          </a:endParaRPr>
        </a:p>
      </dsp:txBody>
      <dsp:txXfrm rot="-5400000">
        <a:off x="3571703" y="988216"/>
        <a:ext cx="1824955" cy="2030410"/>
      </dsp:txXfrm>
    </dsp:sp>
    <dsp:sp modelId="{DB9716B9-8345-4EDE-97AF-E13AE736158E}">
      <dsp:nvSpPr>
        <dsp:cNvPr id="0" name=""/>
        <dsp:cNvSpPr/>
      </dsp:nvSpPr>
      <dsp:spPr>
        <a:xfrm>
          <a:off x="5583542" y="1302531"/>
          <a:ext cx="688555" cy="370191"/>
        </a:xfrm>
        <a:prstGeom prst="rect">
          <a:avLst/>
        </a:prstGeom>
        <a:noFill/>
        <a:ln>
          <a:noFill/>
        </a:ln>
        <a:effectLst/>
      </dsp:spPr>
      <dsp:style>
        <a:lnRef idx="0">
          <a:scrgbClr r="0" g="0" b="0"/>
        </a:lnRef>
        <a:fillRef idx="0">
          <a:scrgbClr r="0" g="0" b="0"/>
        </a:fillRef>
        <a:effectRef idx="0">
          <a:scrgbClr r="0" g="0" b="0"/>
        </a:effectRef>
        <a:fontRef idx="minor"/>
      </dsp:style>
    </dsp:sp>
    <dsp:sp modelId="{91ACE311-AF8E-41A9-9556-9E23A867F052}">
      <dsp:nvSpPr>
        <dsp:cNvPr id="0" name=""/>
        <dsp:cNvSpPr/>
      </dsp:nvSpPr>
      <dsp:spPr>
        <a:xfrm rot="5400000">
          <a:off x="2998502" y="3187989"/>
          <a:ext cx="2327140" cy="2284315"/>
        </a:xfrm>
        <a:prstGeom prst="hexagon">
          <a:avLst>
            <a:gd name="adj" fmla="val 25000"/>
            <a:gd name="vf" fmla="val 115470"/>
          </a:avLst>
        </a:prstGeom>
        <a:gradFill rotWithShape="0">
          <a:gsLst>
            <a:gs pos="0">
              <a:schemeClr val="accent2">
                <a:hueOff val="0"/>
                <a:satOff val="20000"/>
                <a:lumOff val="-11451"/>
                <a:alphaOff val="0"/>
                <a:tint val="65000"/>
                <a:satMod val="270000"/>
              </a:schemeClr>
            </a:gs>
            <a:gs pos="25000">
              <a:schemeClr val="accent2">
                <a:hueOff val="0"/>
                <a:satOff val="20000"/>
                <a:lumOff val="-11451"/>
                <a:alphaOff val="0"/>
                <a:tint val="60000"/>
                <a:satMod val="300000"/>
              </a:schemeClr>
            </a:gs>
            <a:gs pos="100000">
              <a:schemeClr val="accent2">
                <a:hueOff val="0"/>
                <a:satOff val="20000"/>
                <a:lumOff val="-11451"/>
                <a:alphaOff val="0"/>
                <a:tint val="29000"/>
                <a:satMod val="400000"/>
              </a:schemeClr>
            </a:gs>
          </a:gsLst>
          <a:lin ang="16200000" scaled="1"/>
        </a:gradFill>
        <a:ln>
          <a:noFill/>
        </a:ln>
        <a:effectLst>
          <a:outerShdw blurRad="65500" dist="381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800100">
            <a:lnSpc>
              <a:spcPct val="100000"/>
            </a:lnSpc>
            <a:spcBef>
              <a:spcPct val="0"/>
            </a:spcBef>
            <a:spcAft>
              <a:spcPct val="35000"/>
            </a:spcAft>
          </a:pPr>
          <a:r>
            <a:rPr lang="en-US" sz="1800" kern="1200" dirty="0" smtClean="0">
              <a:solidFill>
                <a:srgbClr val="080808"/>
              </a:solidFill>
              <a:latin typeface="Segoe UI" pitchFamily="34" charset="0"/>
              <a:ea typeface="Segoe UI" pitchFamily="34" charset="0"/>
              <a:cs typeface="Segoe UI" pitchFamily="34" charset="0"/>
            </a:rPr>
            <a:t>Specify exact acceptable performance/ behavior goals.</a:t>
          </a:r>
          <a:endParaRPr lang="en-US" sz="1800" kern="1200" dirty="0">
            <a:solidFill>
              <a:srgbClr val="080808"/>
            </a:solidFill>
            <a:latin typeface="Segoe UI" pitchFamily="34" charset="0"/>
            <a:ea typeface="Segoe UI" pitchFamily="34" charset="0"/>
            <a:cs typeface="Segoe UI" pitchFamily="34" charset="0"/>
          </a:endParaRPr>
        </a:p>
      </dsp:txBody>
      <dsp:txXfrm rot="-5400000">
        <a:off x="3397130" y="3550865"/>
        <a:ext cx="1529883" cy="1558564"/>
      </dsp:txXfrm>
    </dsp:sp>
    <dsp:sp modelId="{54D302AE-97E0-4008-8D34-DAC38F7226DE}">
      <dsp:nvSpPr>
        <dsp:cNvPr id="0" name=""/>
        <dsp:cNvSpPr/>
      </dsp:nvSpPr>
      <dsp:spPr>
        <a:xfrm rot="5400000">
          <a:off x="1200274" y="754139"/>
          <a:ext cx="2186269" cy="2100045"/>
        </a:xfrm>
        <a:prstGeom prst="hexagon">
          <a:avLst>
            <a:gd name="adj" fmla="val 25000"/>
            <a:gd name="vf" fmla="val 115470"/>
          </a:avLst>
        </a:prstGeom>
        <a:gradFill rotWithShape="0">
          <a:gsLst>
            <a:gs pos="0">
              <a:schemeClr val="accent2">
                <a:hueOff val="0"/>
                <a:satOff val="40000"/>
                <a:lumOff val="-22902"/>
                <a:alphaOff val="0"/>
                <a:tint val="65000"/>
                <a:satMod val="270000"/>
              </a:schemeClr>
            </a:gs>
            <a:gs pos="25000">
              <a:schemeClr val="accent2">
                <a:hueOff val="0"/>
                <a:satOff val="40000"/>
                <a:lumOff val="-22902"/>
                <a:alphaOff val="0"/>
                <a:tint val="60000"/>
                <a:satMod val="300000"/>
              </a:schemeClr>
            </a:gs>
            <a:gs pos="100000">
              <a:schemeClr val="accent2">
                <a:hueOff val="0"/>
                <a:satOff val="40000"/>
                <a:lumOff val="-22902"/>
                <a:alphaOff val="0"/>
                <a:tint val="29000"/>
                <a:satMod val="400000"/>
              </a:schemeClr>
            </a:gs>
          </a:gsLst>
          <a:lin ang="16200000" scaled="1"/>
        </a:gradFill>
        <a:ln>
          <a:noFill/>
        </a:ln>
        <a:effectLst>
          <a:outerShdw blurRad="65500" dist="381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solidFill>
                <a:srgbClr val="080808"/>
              </a:solidFill>
              <a:latin typeface="Segoe UI" pitchFamily="34" charset="0"/>
              <a:ea typeface="Segoe UI" pitchFamily="34" charset="0"/>
              <a:cs typeface="Segoe UI" pitchFamily="34" charset="0"/>
            </a:rPr>
            <a:t>Recap any prior counseling session</a:t>
          </a:r>
          <a:endParaRPr lang="en-US" sz="2000" kern="1200" dirty="0">
            <a:solidFill>
              <a:srgbClr val="080808"/>
            </a:solidFill>
            <a:latin typeface="Segoe UI" pitchFamily="34" charset="0"/>
            <a:ea typeface="Segoe UI" pitchFamily="34" charset="0"/>
            <a:cs typeface="Segoe UI" pitchFamily="34" charset="0"/>
          </a:endParaRPr>
        </a:p>
      </dsp:txBody>
      <dsp:txXfrm rot="-5400000">
        <a:off x="1586492" y="1068220"/>
        <a:ext cx="1413833" cy="1471883"/>
      </dsp:txXfrm>
    </dsp:sp>
    <dsp:sp modelId="{A5D96E78-A297-46EA-A92F-10B438163599}">
      <dsp:nvSpPr>
        <dsp:cNvPr id="0" name=""/>
        <dsp:cNvSpPr/>
      </dsp:nvSpPr>
      <dsp:spPr>
        <a:xfrm>
          <a:off x="3761721" y="4016173"/>
          <a:ext cx="666344" cy="370191"/>
        </a:xfrm>
        <a:prstGeom prst="rect">
          <a:avLst/>
        </a:prstGeom>
        <a:noFill/>
        <a:ln>
          <a:noFill/>
        </a:ln>
        <a:effectLst/>
      </dsp:spPr>
      <dsp:style>
        <a:lnRef idx="0">
          <a:scrgbClr r="0" g="0" b="0"/>
        </a:lnRef>
        <a:fillRef idx="0">
          <a:scrgbClr r="0" g="0" b="0"/>
        </a:fillRef>
        <a:effectRef idx="0">
          <a:scrgbClr r="0" g="0" b="0"/>
        </a:effectRef>
        <a:fontRef idx="minor"/>
      </dsp:style>
    </dsp:sp>
    <dsp:sp modelId="{AF5E2869-189A-4260-9E10-EBBCB8DEE917}">
      <dsp:nvSpPr>
        <dsp:cNvPr id="0" name=""/>
        <dsp:cNvSpPr/>
      </dsp:nvSpPr>
      <dsp:spPr>
        <a:xfrm rot="5400000">
          <a:off x="5613970" y="1446982"/>
          <a:ext cx="2643388" cy="2487539"/>
        </a:xfrm>
        <a:prstGeom prst="hexagon">
          <a:avLst>
            <a:gd name="adj" fmla="val 25000"/>
            <a:gd name="vf" fmla="val 115470"/>
          </a:avLst>
        </a:prstGeom>
        <a:gradFill rotWithShape="0">
          <a:gsLst>
            <a:gs pos="0">
              <a:schemeClr val="accent2">
                <a:hueOff val="0"/>
                <a:satOff val="60000"/>
                <a:lumOff val="-34353"/>
                <a:alphaOff val="0"/>
                <a:tint val="65000"/>
                <a:satMod val="270000"/>
              </a:schemeClr>
            </a:gs>
            <a:gs pos="25000">
              <a:schemeClr val="accent2">
                <a:hueOff val="0"/>
                <a:satOff val="60000"/>
                <a:lumOff val="-34353"/>
                <a:alphaOff val="0"/>
                <a:tint val="60000"/>
                <a:satMod val="300000"/>
              </a:schemeClr>
            </a:gs>
            <a:gs pos="100000">
              <a:schemeClr val="accent2">
                <a:hueOff val="0"/>
                <a:satOff val="60000"/>
                <a:lumOff val="-34353"/>
                <a:alphaOff val="0"/>
                <a:tint val="29000"/>
                <a:satMod val="400000"/>
              </a:schemeClr>
            </a:gs>
          </a:gsLst>
          <a:lin ang="16200000" scaled="1"/>
        </a:gradFill>
        <a:ln>
          <a:noFill/>
        </a:ln>
        <a:effectLst>
          <a:outerShdw blurRad="65500" dist="381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r>
            <a:rPr lang="en-US" sz="1800" kern="1200" dirty="0" smtClean="0">
              <a:solidFill>
                <a:srgbClr val="080808"/>
              </a:solidFill>
              <a:latin typeface="Segoe UI" pitchFamily="34" charset="0"/>
              <a:ea typeface="Segoe UI" pitchFamily="34" charset="0"/>
              <a:cs typeface="Segoe UI" pitchFamily="34" charset="0"/>
            </a:rPr>
            <a:t>Provide specific examples – who, what, when, where, and how?</a:t>
          </a:r>
          <a:endParaRPr lang="en-US" sz="1800" kern="1200" dirty="0">
            <a:solidFill>
              <a:srgbClr val="080808"/>
            </a:solidFill>
            <a:latin typeface="Segoe UI" pitchFamily="34" charset="0"/>
            <a:ea typeface="Segoe UI" pitchFamily="34" charset="0"/>
            <a:cs typeface="Segoe UI" pitchFamily="34" charset="0"/>
          </a:endParaRPr>
        </a:p>
      </dsp:txBody>
      <dsp:txXfrm rot="-5400000">
        <a:off x="6094262" y="1796635"/>
        <a:ext cx="1682803" cy="1788234"/>
      </dsp:txXfrm>
    </dsp:sp>
    <dsp:sp modelId="{4FDF7C94-1E2C-44F5-AD1D-13F0F7510FAE}">
      <dsp:nvSpPr>
        <dsp:cNvPr id="0" name=""/>
        <dsp:cNvSpPr/>
      </dsp:nvSpPr>
      <dsp:spPr>
        <a:xfrm rot="5400000">
          <a:off x="5024284" y="3891113"/>
          <a:ext cx="2264133" cy="2254304"/>
        </a:xfrm>
        <a:prstGeom prst="hexagon">
          <a:avLst>
            <a:gd name="adj" fmla="val 25000"/>
            <a:gd name="vf" fmla="val 115470"/>
          </a:avLst>
        </a:prstGeom>
        <a:gradFill rotWithShape="0">
          <a:gsLst>
            <a:gs pos="0">
              <a:schemeClr val="accent2">
                <a:hueOff val="0"/>
                <a:satOff val="80000"/>
                <a:lumOff val="-45804"/>
                <a:alphaOff val="0"/>
                <a:tint val="65000"/>
                <a:satMod val="270000"/>
              </a:schemeClr>
            </a:gs>
            <a:gs pos="25000">
              <a:schemeClr val="accent2">
                <a:hueOff val="0"/>
                <a:satOff val="80000"/>
                <a:lumOff val="-45804"/>
                <a:alphaOff val="0"/>
                <a:tint val="60000"/>
                <a:satMod val="300000"/>
              </a:schemeClr>
            </a:gs>
            <a:gs pos="100000">
              <a:schemeClr val="accent2">
                <a:hueOff val="0"/>
                <a:satOff val="80000"/>
                <a:lumOff val="-45804"/>
                <a:alphaOff val="0"/>
                <a:tint val="29000"/>
                <a:satMod val="400000"/>
              </a:schemeClr>
            </a:gs>
          </a:gsLst>
          <a:lin ang="16200000" scaled="1"/>
        </a:gradFill>
        <a:ln>
          <a:noFill/>
        </a:ln>
        <a:effectLst>
          <a:outerShdw blurRad="65500" dist="381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solidFill>
                <a:srgbClr val="080808"/>
              </a:solidFill>
              <a:latin typeface="Segoe UI" pitchFamily="34" charset="0"/>
              <a:ea typeface="Segoe UI" pitchFamily="34" charset="0"/>
              <a:cs typeface="Segoe UI" pitchFamily="34" charset="0"/>
            </a:rPr>
            <a:t>State next steps for continuing unacceptable performance/behavior.</a:t>
          </a:r>
          <a:endParaRPr lang="en-US" sz="1800" kern="1200" dirty="0">
            <a:solidFill>
              <a:srgbClr val="080808"/>
            </a:solidFill>
            <a:latin typeface="Segoe UI" pitchFamily="34" charset="0"/>
            <a:ea typeface="Segoe UI" pitchFamily="34" charset="0"/>
            <a:cs typeface="Segoe UI" pitchFamily="34" charset="0"/>
          </a:endParaRPr>
        </a:p>
      </dsp:txBody>
      <dsp:txXfrm rot="-5400000">
        <a:off x="5404100" y="4262735"/>
        <a:ext cx="1504500" cy="1511061"/>
      </dsp:txXfrm>
    </dsp:sp>
    <dsp:sp modelId="{E2D0E84E-FBA8-40E3-B02F-8E5C9A23FBA4}">
      <dsp:nvSpPr>
        <dsp:cNvPr id="0" name=""/>
        <dsp:cNvSpPr/>
      </dsp:nvSpPr>
      <dsp:spPr>
        <a:xfrm>
          <a:off x="5608935" y="6382790"/>
          <a:ext cx="688555" cy="370191"/>
        </a:xfrm>
        <a:prstGeom prst="rect">
          <a:avLst/>
        </a:prstGeom>
        <a:noFill/>
        <a:ln>
          <a:noFill/>
        </a:ln>
        <a:effectLst/>
      </dsp:spPr>
      <dsp:style>
        <a:lnRef idx="0">
          <a:scrgbClr r="0" g="0" b="0"/>
        </a:lnRef>
        <a:fillRef idx="0">
          <a:scrgbClr r="0" g="0" b="0"/>
        </a:fillRef>
        <a:effectRef idx="0">
          <a:scrgbClr r="0" g="0" b="0"/>
        </a:effectRef>
        <a:fontRef idx="minor"/>
      </dsp:style>
    </dsp:sp>
    <dsp:sp modelId="{428D3369-7AB1-4C22-9F4E-7E2C7D1645B1}">
      <dsp:nvSpPr>
        <dsp:cNvPr id="0" name=""/>
        <dsp:cNvSpPr/>
      </dsp:nvSpPr>
      <dsp:spPr>
        <a:xfrm rot="5400000">
          <a:off x="1205640" y="2615228"/>
          <a:ext cx="2144234" cy="2098037"/>
        </a:xfrm>
        <a:prstGeom prst="hexagon">
          <a:avLst>
            <a:gd name="adj" fmla="val 25000"/>
            <a:gd name="vf" fmla="val 115470"/>
          </a:avLst>
        </a:prstGeom>
        <a:gradFill rotWithShape="0">
          <a:gsLst>
            <a:gs pos="0">
              <a:schemeClr val="accent2">
                <a:hueOff val="0"/>
                <a:satOff val="100000"/>
                <a:lumOff val="-57255"/>
                <a:alphaOff val="0"/>
                <a:tint val="65000"/>
                <a:satMod val="270000"/>
              </a:schemeClr>
            </a:gs>
            <a:gs pos="25000">
              <a:schemeClr val="accent2">
                <a:hueOff val="0"/>
                <a:satOff val="100000"/>
                <a:lumOff val="-57255"/>
                <a:alphaOff val="0"/>
                <a:tint val="60000"/>
                <a:satMod val="300000"/>
              </a:schemeClr>
            </a:gs>
            <a:gs pos="100000">
              <a:schemeClr val="accent2">
                <a:hueOff val="0"/>
                <a:satOff val="100000"/>
                <a:lumOff val="-57255"/>
                <a:alphaOff val="0"/>
                <a:tint val="29000"/>
                <a:satMod val="400000"/>
              </a:schemeClr>
            </a:gs>
          </a:gsLst>
          <a:lin ang="16200000" scaled="1"/>
        </a:gradFill>
        <a:ln>
          <a:noFill/>
        </a:ln>
        <a:effectLst>
          <a:outerShdw blurRad="65500" dist="38100" dir="5400000" rotWithShape="0">
            <a:srgbClr val="000000">
              <a:alpha val="4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800100">
            <a:lnSpc>
              <a:spcPct val="90000"/>
            </a:lnSpc>
            <a:spcBef>
              <a:spcPct val="0"/>
            </a:spcBef>
            <a:spcAft>
              <a:spcPct val="35000"/>
            </a:spcAft>
          </a:pPr>
          <a:r>
            <a:rPr lang="en-US" sz="1800" kern="1200" dirty="0" smtClean="0">
              <a:solidFill>
                <a:srgbClr val="080808"/>
              </a:solidFill>
              <a:latin typeface="Segoe UI" pitchFamily="34" charset="0"/>
              <a:ea typeface="Segoe UI" pitchFamily="34" charset="0"/>
              <a:cs typeface="Segoe UI" pitchFamily="34" charset="0"/>
            </a:rPr>
            <a:t>State the impact of the unacceptable performance/behavior.</a:t>
          </a:r>
          <a:endParaRPr lang="en-US" sz="1800" kern="1200" dirty="0">
            <a:solidFill>
              <a:srgbClr val="080808"/>
            </a:solidFill>
            <a:latin typeface="Segoe UI" pitchFamily="34" charset="0"/>
            <a:ea typeface="Segoe UI" pitchFamily="34" charset="0"/>
            <a:cs typeface="Segoe UI" pitchFamily="34" charset="0"/>
          </a:endParaRPr>
        </a:p>
      </dsp:txBody>
      <dsp:txXfrm rot="-5400000">
        <a:off x="1574644" y="2945653"/>
        <a:ext cx="1406225" cy="1437188"/>
      </dsp:txXfrm>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2"/>
          <p:cNvSpPr>
            <a:spLocks noGrp="1"/>
          </p:cNvSpPr>
          <p:nvPr>
            <p:ph type="hdr" sz="quarter"/>
          </p:nvPr>
        </p:nvSpPr>
        <p:spPr>
          <a:xfrm>
            <a:off x="0" y="0"/>
            <a:ext cx="3037840" cy="464820"/>
          </a:xfrm>
          <a:prstGeom prst="rect">
            <a:avLst/>
          </a:prstGeom>
        </p:spPr>
        <p:txBody>
          <a:bodyPr vert="horz" lIns="93164" tIns="46582" rIns="93164" bIns="46582"/>
          <a:lstStyle>
            <a:lvl1pPr fontAlgn="auto">
              <a:spcBef>
                <a:spcPts val="0"/>
              </a:spcBef>
              <a:spcAft>
                <a:spcPts val="0"/>
              </a:spcAft>
              <a:defRPr>
                <a:latin typeface="+mn-lt"/>
              </a:defRPr>
            </a:lvl1pPr>
            <a:extLst/>
          </a:lstStyle>
          <a:p>
            <a:pPr>
              <a:defRPr/>
            </a:pPr>
            <a:endParaRPr lang="en-US"/>
          </a:p>
        </p:txBody>
      </p:sp>
      <p:sp>
        <p:nvSpPr>
          <p:cNvPr id="3" name="Rectangle 3"/>
          <p:cNvSpPr>
            <a:spLocks noGrp="1"/>
          </p:cNvSpPr>
          <p:nvPr>
            <p:ph type="dt" sz="quarter" idx="1"/>
          </p:nvPr>
        </p:nvSpPr>
        <p:spPr>
          <a:xfrm>
            <a:off x="3970938" y="0"/>
            <a:ext cx="3037840" cy="464820"/>
          </a:xfrm>
          <a:prstGeom prst="rect">
            <a:avLst/>
          </a:prstGeom>
        </p:spPr>
        <p:txBody>
          <a:bodyPr vert="horz" lIns="93164" tIns="46582" rIns="93164" bIns="46582"/>
          <a:lstStyle>
            <a:lvl1pPr fontAlgn="auto">
              <a:spcBef>
                <a:spcPts val="0"/>
              </a:spcBef>
              <a:spcAft>
                <a:spcPts val="0"/>
              </a:spcAft>
              <a:defRPr>
                <a:latin typeface="+mn-lt"/>
              </a:defRPr>
            </a:lvl1pPr>
            <a:extLst/>
          </a:lstStyle>
          <a:p>
            <a:pPr>
              <a:defRPr/>
            </a:pPr>
            <a:fld id="{1D7499AC-343E-48A8-B162-F4BCE1CAB22B}" type="datetimeFigureOut">
              <a:rPr lang="en-US"/>
              <a:pPr>
                <a:defRPr/>
              </a:pPr>
              <a:t>9/22/14</a:t>
            </a:fld>
            <a:endParaRPr lang="en-US"/>
          </a:p>
        </p:txBody>
      </p:sp>
      <p:sp>
        <p:nvSpPr>
          <p:cNvPr id="4" name="Rectangle 4"/>
          <p:cNvSpPr>
            <a:spLocks noGrp="1"/>
          </p:cNvSpPr>
          <p:nvPr>
            <p:ph type="ftr" sz="quarter" idx="2"/>
          </p:nvPr>
        </p:nvSpPr>
        <p:spPr>
          <a:xfrm>
            <a:off x="0" y="8829967"/>
            <a:ext cx="3037840" cy="464820"/>
          </a:xfrm>
          <a:prstGeom prst="rect">
            <a:avLst/>
          </a:prstGeom>
        </p:spPr>
        <p:txBody>
          <a:bodyPr vert="horz" lIns="93164" tIns="46582" rIns="93164" bIns="46582"/>
          <a:lstStyle>
            <a:lvl1pPr fontAlgn="auto">
              <a:spcBef>
                <a:spcPts val="0"/>
              </a:spcBef>
              <a:spcAft>
                <a:spcPts val="0"/>
              </a:spcAft>
              <a:defRPr>
                <a:latin typeface="+mn-lt"/>
              </a:defRPr>
            </a:lvl1pPr>
            <a:extLst/>
          </a:lstStyle>
          <a:p>
            <a:pPr>
              <a:defRPr/>
            </a:pPr>
            <a:endParaRPr lang="en-US"/>
          </a:p>
        </p:txBody>
      </p:sp>
      <p:sp>
        <p:nvSpPr>
          <p:cNvPr id="5" name="Rectangle 5"/>
          <p:cNvSpPr>
            <a:spLocks noGrp="1"/>
          </p:cNvSpPr>
          <p:nvPr>
            <p:ph type="sldNum" sz="quarter" idx="3"/>
          </p:nvPr>
        </p:nvSpPr>
        <p:spPr>
          <a:xfrm>
            <a:off x="3970938" y="8829967"/>
            <a:ext cx="3037840" cy="464820"/>
          </a:xfrm>
          <a:prstGeom prst="rect">
            <a:avLst/>
          </a:prstGeom>
        </p:spPr>
        <p:txBody>
          <a:bodyPr vert="horz" lIns="93164" tIns="46582" rIns="93164" bIns="46582"/>
          <a:lstStyle>
            <a:lvl1pPr fontAlgn="auto">
              <a:spcBef>
                <a:spcPts val="0"/>
              </a:spcBef>
              <a:spcAft>
                <a:spcPts val="0"/>
              </a:spcAft>
              <a:defRPr>
                <a:latin typeface="+mn-lt"/>
              </a:defRPr>
            </a:lvl1pPr>
            <a:extLst/>
          </a:lstStyle>
          <a:p>
            <a:pPr>
              <a:defRPr/>
            </a:pPr>
            <a:fld id="{A931EEEA-C8FD-4EC6-A911-90D864C70FB5}" type="slidenum">
              <a:rPr lang="en-US"/>
              <a:pPr>
                <a:defRPr/>
              </a:pPr>
              <a:t>‹#›</a:t>
            </a:fld>
            <a:endParaRPr lang="en-US"/>
          </a:p>
        </p:txBody>
      </p:sp>
    </p:spTree>
    <p:extLst>
      <p:ext uri="{BB962C8B-B14F-4D97-AF65-F5344CB8AC3E}">
        <p14:creationId xmlns:p14="http://schemas.microsoft.com/office/powerpoint/2010/main" val="7927860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2"/>
          <p:cNvSpPr>
            <a:spLocks noGrp="1"/>
          </p:cNvSpPr>
          <p:nvPr>
            <p:ph type="hdr" sz="quarter"/>
          </p:nvPr>
        </p:nvSpPr>
        <p:spPr>
          <a:xfrm>
            <a:off x="0" y="0"/>
            <a:ext cx="3037840" cy="464820"/>
          </a:xfrm>
          <a:prstGeom prst="rect">
            <a:avLst/>
          </a:prstGeom>
        </p:spPr>
        <p:txBody>
          <a:bodyPr vert="horz" lIns="93164" tIns="46582" rIns="93164" bIns="46582"/>
          <a:lstStyle>
            <a:lvl1pPr fontAlgn="auto">
              <a:spcBef>
                <a:spcPts val="0"/>
              </a:spcBef>
              <a:spcAft>
                <a:spcPts val="0"/>
              </a:spcAft>
              <a:defRPr>
                <a:latin typeface="+mn-lt"/>
              </a:defRPr>
            </a:lvl1pPr>
            <a:extLst/>
          </a:lstStyle>
          <a:p>
            <a:pPr>
              <a:defRPr/>
            </a:pPr>
            <a:endParaRPr lang="en-US"/>
          </a:p>
        </p:txBody>
      </p:sp>
      <p:sp>
        <p:nvSpPr>
          <p:cNvPr id="3" name="Rectangle 3"/>
          <p:cNvSpPr>
            <a:spLocks noGrp="1"/>
          </p:cNvSpPr>
          <p:nvPr>
            <p:ph type="dt" idx="1"/>
          </p:nvPr>
        </p:nvSpPr>
        <p:spPr>
          <a:xfrm>
            <a:off x="3970938" y="0"/>
            <a:ext cx="3037840" cy="464820"/>
          </a:xfrm>
          <a:prstGeom prst="rect">
            <a:avLst/>
          </a:prstGeom>
        </p:spPr>
        <p:txBody>
          <a:bodyPr vert="horz" lIns="93164" tIns="46582" rIns="93164" bIns="46582"/>
          <a:lstStyle>
            <a:lvl1pPr fontAlgn="auto">
              <a:spcBef>
                <a:spcPts val="0"/>
              </a:spcBef>
              <a:spcAft>
                <a:spcPts val="0"/>
              </a:spcAft>
              <a:defRPr>
                <a:latin typeface="+mn-lt"/>
              </a:defRPr>
            </a:lvl1pPr>
            <a:extLst/>
          </a:lstStyle>
          <a:p>
            <a:pPr>
              <a:defRPr/>
            </a:pPr>
            <a:fld id="{C8A0B2D1-E906-408C-9D2D-EF90777D7182}" type="datetimeFigureOut">
              <a:rPr lang="en-US"/>
              <a:pPr>
                <a:defRPr/>
              </a:pPr>
              <a:t>9/22/14</a:t>
            </a:fld>
            <a:endParaRPr lang="en-US"/>
          </a:p>
        </p:txBody>
      </p:sp>
      <p:sp>
        <p:nvSpPr>
          <p:cNvPr id="4" name="Rectangle 4"/>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4" tIns="46582" rIns="93164" bIns="46582" anchor="ctr"/>
          <a:lstStyle>
            <a:extLst/>
          </a:lstStyle>
          <a:p>
            <a:pPr lvl="0"/>
            <a:endParaRPr lang="en-US" noProof="0"/>
          </a:p>
        </p:txBody>
      </p:sp>
      <p:sp>
        <p:nvSpPr>
          <p:cNvPr id="5" name="Rectangle 5"/>
          <p:cNvSpPr>
            <a:spLocks noGrp="1"/>
          </p:cNvSpPr>
          <p:nvPr>
            <p:ph type="body" sz="quarter" idx="3"/>
          </p:nvPr>
        </p:nvSpPr>
        <p:spPr>
          <a:xfrm>
            <a:off x="701040" y="4415790"/>
            <a:ext cx="5608320" cy="4183380"/>
          </a:xfrm>
          <a:prstGeom prst="rect">
            <a:avLst/>
          </a:prstGeom>
        </p:spPr>
        <p:txBody>
          <a:bodyPr vert="horz" lIns="93164" tIns="46582" rIns="93164" bIns="46582">
            <a:normAutofit/>
          </a:bodyPr>
          <a:lstStyle>
            <a:extLst/>
          </a:lstStyle>
          <a:p>
            <a:pPr lvl="0"/>
            <a:r>
              <a:rPr lang="en-US" noProof="0" smtClean="0"/>
              <a:t>Click to edit Master text styles</a:t>
            </a:r>
            <a:endParaRPr lang="en-US" noProof="0"/>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Rectangle 6"/>
          <p:cNvSpPr>
            <a:spLocks noGrp="1"/>
          </p:cNvSpPr>
          <p:nvPr>
            <p:ph type="ftr" sz="quarter" idx="4"/>
          </p:nvPr>
        </p:nvSpPr>
        <p:spPr>
          <a:xfrm>
            <a:off x="0" y="8829967"/>
            <a:ext cx="3037840" cy="464820"/>
          </a:xfrm>
          <a:prstGeom prst="rect">
            <a:avLst/>
          </a:prstGeom>
        </p:spPr>
        <p:txBody>
          <a:bodyPr vert="horz" lIns="93164" tIns="46582" rIns="93164" bIns="46582"/>
          <a:lstStyle>
            <a:lvl1pPr fontAlgn="auto">
              <a:spcBef>
                <a:spcPts val="0"/>
              </a:spcBef>
              <a:spcAft>
                <a:spcPts val="0"/>
              </a:spcAft>
              <a:defRPr>
                <a:latin typeface="+mn-lt"/>
              </a:defRPr>
            </a:lvl1pPr>
            <a:extLst/>
          </a:lstStyle>
          <a:p>
            <a:pPr>
              <a:defRPr/>
            </a:pPr>
            <a:endParaRPr lang="en-US"/>
          </a:p>
        </p:txBody>
      </p:sp>
      <p:sp>
        <p:nvSpPr>
          <p:cNvPr id="7" name="Rectangle 7"/>
          <p:cNvSpPr>
            <a:spLocks noGrp="1"/>
          </p:cNvSpPr>
          <p:nvPr>
            <p:ph type="sldNum" sz="quarter" idx="5"/>
          </p:nvPr>
        </p:nvSpPr>
        <p:spPr>
          <a:xfrm>
            <a:off x="3970938" y="8829967"/>
            <a:ext cx="3037840" cy="464820"/>
          </a:xfrm>
          <a:prstGeom prst="rect">
            <a:avLst/>
          </a:prstGeom>
        </p:spPr>
        <p:txBody>
          <a:bodyPr vert="horz" lIns="93164" tIns="46582" rIns="93164" bIns="46582"/>
          <a:lstStyle>
            <a:lvl1pPr fontAlgn="auto">
              <a:spcBef>
                <a:spcPts val="0"/>
              </a:spcBef>
              <a:spcAft>
                <a:spcPts val="0"/>
              </a:spcAft>
              <a:defRPr>
                <a:latin typeface="+mn-lt"/>
              </a:defRPr>
            </a:lvl1pPr>
            <a:extLst/>
          </a:lstStyle>
          <a:p>
            <a:pPr>
              <a:defRPr/>
            </a:pPr>
            <a:fld id="{D8D41995-C57D-4DFF-B2C2-5E842BEA3D1F}" type="slidenum">
              <a:rPr lang="en-US"/>
              <a:pPr>
                <a:defRPr/>
              </a:pPr>
              <a:t>‹#›</a:t>
            </a:fld>
            <a:endParaRPr lang="en-US"/>
          </a:p>
        </p:txBody>
      </p:sp>
    </p:spTree>
    <p:extLst>
      <p:ext uri="{BB962C8B-B14F-4D97-AF65-F5344CB8AC3E}">
        <p14:creationId xmlns:p14="http://schemas.microsoft.com/office/powerpoint/2010/main" val="115001587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rtl="0">
      <a:defRPr sz="1200" kern="1200">
        <a:solidFill>
          <a:schemeClr val="tx1"/>
        </a:solidFill>
        <a:latin typeface="+mn-lt"/>
        <a:ea typeface="+mn-ea"/>
        <a:cs typeface="+mn-cs"/>
      </a:defRPr>
    </a:lvl6pPr>
    <a:lvl7pPr marL="2743200" algn="l" rtl="0">
      <a:defRPr sz="1200" kern="1200">
        <a:solidFill>
          <a:schemeClr val="tx1"/>
        </a:solidFill>
        <a:latin typeface="+mn-lt"/>
        <a:ea typeface="+mn-ea"/>
        <a:cs typeface="+mn-cs"/>
      </a:defRPr>
    </a:lvl7pPr>
    <a:lvl8pPr marL="3200400" algn="l" rtl="0">
      <a:defRPr sz="1200" kern="1200">
        <a:solidFill>
          <a:schemeClr val="tx1"/>
        </a:solidFill>
        <a:latin typeface="+mn-lt"/>
        <a:ea typeface="+mn-ea"/>
        <a:cs typeface="+mn-cs"/>
      </a:defRPr>
    </a:lvl8pPr>
    <a:lvl9pPr marL="3657600" algn="l" rtl="0">
      <a:defRPr sz="1200" kern="1200">
        <a:solidFill>
          <a:schemeClr val="tx1"/>
        </a:solidFill>
        <a:latin typeface="+mn-lt"/>
        <a:ea typeface="+mn-ea"/>
        <a:cs typeface="+mn-cs"/>
      </a:defRPr>
    </a:lvl9pPr>
    <a:extLst/>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2"/>
          <p:cNvSpPr>
            <a:spLocks noGrp="1" noRot="1" noChangeAspect="1"/>
          </p:cNvSpPr>
          <p:nvPr>
            <p:ph type="sldImg"/>
          </p:nvPr>
        </p:nvSpPr>
        <p:spPr bwMode="auto">
          <a:noFill/>
          <a:ln>
            <a:solidFill>
              <a:srgbClr val="000000"/>
            </a:solidFill>
            <a:miter lim="800000"/>
            <a:headEnd/>
            <a:tailEnd/>
          </a:ln>
        </p:spPr>
      </p:sp>
      <p:sp>
        <p:nvSpPr>
          <p:cNvPr id="121858" name="Rectangle 3"/>
          <p:cNvSpPr>
            <a:spLocks noGrp="1"/>
          </p:cNvSpPr>
          <p:nvPr>
            <p:ph type="body" idx="1"/>
          </p:nvPr>
        </p:nvSpPr>
        <p:spPr bwMode="auto">
          <a:noFill/>
        </p:spPr>
        <p:txBody>
          <a:bodyPr wrap="square" lIns="93164" tIns="46582" rIns="93164" bIns="46582" numCol="1" anchor="t" anchorCtr="0" compatLnSpc="1">
            <a:prstTxWarp prst="textNoShape">
              <a:avLst/>
            </a:prstTxWarp>
          </a:bodyPr>
          <a:lstStyle/>
          <a:p>
            <a:pPr eaLnBrk="1" hangingPunct="1">
              <a:spcBef>
                <a:spcPct val="0"/>
              </a:spcBef>
            </a:pPr>
            <a:endParaRPr lang="en-US" smtClean="0"/>
          </a:p>
        </p:txBody>
      </p:sp>
      <p:sp>
        <p:nvSpPr>
          <p:cNvPr id="121859" name="Rectangle 4"/>
          <p:cNvSpPr>
            <a:spLocks noGrp="1"/>
          </p:cNvSpPr>
          <p:nvPr>
            <p:ph type="sldNum" sz="quarter" idx="5"/>
          </p:nvPr>
        </p:nvSpPr>
        <p:spPr bwMode="auto">
          <a:noFill/>
          <a:ln>
            <a:miter lim="800000"/>
            <a:headEnd/>
            <a:tailEnd/>
          </a:ln>
        </p:spPr>
        <p:txBody>
          <a:bodyPr wrap="square" lIns="93164" tIns="46582" rIns="93164" bIns="46582" numCol="1" anchor="t" anchorCtr="0" compatLnSpc="1">
            <a:prstTxWarp prst="textNoShape">
              <a:avLst/>
            </a:prstTxWarp>
          </a:bodyPr>
          <a:lstStyle/>
          <a:p>
            <a:pPr fontAlgn="base">
              <a:spcBef>
                <a:spcPct val="0"/>
              </a:spcBef>
              <a:spcAft>
                <a:spcPct val="0"/>
              </a:spcAft>
            </a:pPr>
            <a:fld id="{3736D3A4-334D-4865-8D39-CB7730BE0BA8}" type="slidenum">
              <a:rPr lang="en-US"/>
              <a:pPr fontAlgn="base">
                <a:spcBef>
                  <a:spcPct val="0"/>
                </a:spcBef>
                <a:spcAft>
                  <a:spcPct val="0"/>
                </a:spcAft>
              </a:pPr>
              <a:t>1</a:t>
            </a:fld>
            <a:endParaRPr lang="en-US"/>
          </a:p>
        </p:txBody>
      </p:sp>
    </p:spTree>
    <p:extLst>
      <p:ext uri="{BB962C8B-B14F-4D97-AF65-F5344CB8AC3E}">
        <p14:creationId xmlns:p14="http://schemas.microsoft.com/office/powerpoint/2010/main" val="18501451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Slide Image Placeholder 1"/>
          <p:cNvSpPr>
            <a:spLocks noGrp="1" noRot="1" noChangeAspect="1"/>
          </p:cNvSpPr>
          <p:nvPr>
            <p:ph type="sldImg"/>
          </p:nvPr>
        </p:nvSpPr>
        <p:spPr bwMode="auto">
          <a:noFill/>
          <a:ln>
            <a:solidFill>
              <a:srgbClr val="000000"/>
            </a:solidFill>
            <a:miter lim="800000"/>
            <a:headEnd/>
            <a:tailEnd/>
          </a:ln>
        </p:spPr>
      </p:sp>
      <p:sp>
        <p:nvSpPr>
          <p:cNvPr id="137218" name="Notes Placeholder 2"/>
          <p:cNvSpPr>
            <a:spLocks noGrp="1"/>
          </p:cNvSpPr>
          <p:nvPr>
            <p:ph type="body" idx="1"/>
          </p:nvPr>
        </p:nvSpPr>
        <p:spPr bwMode="auto">
          <a:noFill/>
        </p:spPr>
        <p:txBody>
          <a:bodyPr wrap="square" lIns="93164" tIns="46582" rIns="93164" bIns="46582" numCol="1" anchor="t" anchorCtr="0" compatLnSpc="1">
            <a:prstTxWarp prst="textNoShape">
              <a:avLst/>
            </a:prstTxWarp>
          </a:bodyPr>
          <a:lstStyle/>
          <a:p>
            <a:pPr eaLnBrk="1" hangingPunct="1">
              <a:spcBef>
                <a:spcPct val="0"/>
              </a:spcBef>
            </a:pPr>
            <a:endParaRPr lang="en-US" smtClean="0"/>
          </a:p>
        </p:txBody>
      </p:sp>
      <p:sp>
        <p:nvSpPr>
          <p:cNvPr id="137219" name="Slide Number Placeholder 3"/>
          <p:cNvSpPr>
            <a:spLocks noGrp="1"/>
          </p:cNvSpPr>
          <p:nvPr>
            <p:ph type="sldNum" sz="quarter" idx="5"/>
          </p:nvPr>
        </p:nvSpPr>
        <p:spPr bwMode="auto">
          <a:noFill/>
          <a:ln>
            <a:miter lim="800000"/>
            <a:headEnd/>
            <a:tailEnd/>
          </a:ln>
        </p:spPr>
        <p:txBody>
          <a:bodyPr wrap="square" lIns="93164" tIns="46582" rIns="93164" bIns="46582" numCol="1" anchor="t" anchorCtr="0" compatLnSpc="1">
            <a:prstTxWarp prst="textNoShape">
              <a:avLst/>
            </a:prstTxWarp>
          </a:bodyPr>
          <a:lstStyle/>
          <a:p>
            <a:pPr fontAlgn="base">
              <a:spcBef>
                <a:spcPct val="0"/>
              </a:spcBef>
              <a:spcAft>
                <a:spcPct val="0"/>
              </a:spcAft>
            </a:pPr>
            <a:fld id="{6033FE0E-70AA-4C89-8B99-D2DE3F974C72}" type="slidenum">
              <a:rPr lang="en-US"/>
              <a:pPr fontAlgn="base">
                <a:spcBef>
                  <a:spcPct val="0"/>
                </a:spcBef>
                <a:spcAft>
                  <a:spcPct val="0"/>
                </a:spcAft>
              </a:pPr>
              <a:t>11</a:t>
            </a:fld>
            <a:endParaRPr lang="en-US"/>
          </a:p>
        </p:txBody>
      </p:sp>
    </p:spTree>
    <p:extLst>
      <p:ext uri="{BB962C8B-B14F-4D97-AF65-F5344CB8AC3E}">
        <p14:creationId xmlns:p14="http://schemas.microsoft.com/office/powerpoint/2010/main" val="33540804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Slide Image Placeholder 1"/>
          <p:cNvSpPr>
            <a:spLocks noGrp="1" noRot="1" noChangeAspect="1"/>
          </p:cNvSpPr>
          <p:nvPr>
            <p:ph type="sldImg"/>
          </p:nvPr>
        </p:nvSpPr>
        <p:spPr bwMode="auto">
          <a:noFill/>
          <a:ln>
            <a:solidFill>
              <a:srgbClr val="000000"/>
            </a:solidFill>
            <a:miter lim="800000"/>
            <a:headEnd/>
            <a:tailEnd/>
          </a:ln>
        </p:spPr>
      </p:sp>
      <p:sp>
        <p:nvSpPr>
          <p:cNvPr id="139266" name="Notes Placeholder 2"/>
          <p:cNvSpPr>
            <a:spLocks noGrp="1"/>
          </p:cNvSpPr>
          <p:nvPr>
            <p:ph type="body" idx="1"/>
          </p:nvPr>
        </p:nvSpPr>
        <p:spPr bwMode="auto">
          <a:noFill/>
        </p:spPr>
        <p:txBody>
          <a:bodyPr wrap="square" lIns="93164" tIns="46582" rIns="93164" bIns="46582" numCol="1" anchor="t" anchorCtr="0" compatLnSpc="1">
            <a:prstTxWarp prst="textNoShape">
              <a:avLst/>
            </a:prstTxWarp>
          </a:bodyPr>
          <a:lstStyle/>
          <a:p>
            <a:pPr eaLnBrk="1" hangingPunct="1">
              <a:spcBef>
                <a:spcPct val="0"/>
              </a:spcBef>
            </a:pPr>
            <a:endParaRPr lang="en-US" smtClean="0"/>
          </a:p>
        </p:txBody>
      </p:sp>
      <p:sp>
        <p:nvSpPr>
          <p:cNvPr id="139267" name="Slide Number Placeholder 3"/>
          <p:cNvSpPr>
            <a:spLocks noGrp="1"/>
          </p:cNvSpPr>
          <p:nvPr>
            <p:ph type="sldNum" sz="quarter" idx="5"/>
          </p:nvPr>
        </p:nvSpPr>
        <p:spPr bwMode="auto">
          <a:noFill/>
          <a:ln>
            <a:miter lim="800000"/>
            <a:headEnd/>
            <a:tailEnd/>
          </a:ln>
        </p:spPr>
        <p:txBody>
          <a:bodyPr wrap="square" lIns="93164" tIns="46582" rIns="93164" bIns="46582" numCol="1" anchor="t" anchorCtr="0" compatLnSpc="1">
            <a:prstTxWarp prst="textNoShape">
              <a:avLst/>
            </a:prstTxWarp>
          </a:bodyPr>
          <a:lstStyle/>
          <a:p>
            <a:pPr fontAlgn="base">
              <a:spcBef>
                <a:spcPct val="0"/>
              </a:spcBef>
              <a:spcAft>
                <a:spcPct val="0"/>
              </a:spcAft>
            </a:pPr>
            <a:fld id="{3855DC0B-0A1B-483D-88B3-E2751EB73BC6}" type="slidenum">
              <a:rPr lang="en-US"/>
              <a:pPr fontAlgn="base">
                <a:spcBef>
                  <a:spcPct val="0"/>
                </a:spcBef>
                <a:spcAft>
                  <a:spcPct val="0"/>
                </a:spcAft>
              </a:pPr>
              <a:t>12</a:t>
            </a:fld>
            <a:endParaRPr lang="en-US"/>
          </a:p>
        </p:txBody>
      </p:sp>
    </p:spTree>
    <p:extLst>
      <p:ext uri="{BB962C8B-B14F-4D97-AF65-F5344CB8AC3E}">
        <p14:creationId xmlns:p14="http://schemas.microsoft.com/office/powerpoint/2010/main" val="1862528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3" name="Slide Image Placeholder 1"/>
          <p:cNvSpPr>
            <a:spLocks noGrp="1" noRot="1" noChangeAspect="1"/>
          </p:cNvSpPr>
          <p:nvPr>
            <p:ph type="sldImg"/>
          </p:nvPr>
        </p:nvSpPr>
        <p:spPr bwMode="auto">
          <a:noFill/>
          <a:ln>
            <a:solidFill>
              <a:srgbClr val="000000"/>
            </a:solidFill>
            <a:miter lim="800000"/>
            <a:headEnd/>
            <a:tailEnd/>
          </a:ln>
        </p:spPr>
      </p:sp>
      <p:sp>
        <p:nvSpPr>
          <p:cNvPr id="141314" name="Notes Placeholder 2"/>
          <p:cNvSpPr>
            <a:spLocks noGrp="1"/>
          </p:cNvSpPr>
          <p:nvPr>
            <p:ph type="body" idx="1"/>
          </p:nvPr>
        </p:nvSpPr>
        <p:spPr bwMode="auto">
          <a:noFill/>
        </p:spPr>
        <p:txBody>
          <a:bodyPr wrap="square" lIns="93164" tIns="46582" rIns="93164" bIns="46582" numCol="1" anchor="t" anchorCtr="0" compatLnSpc="1">
            <a:prstTxWarp prst="textNoShape">
              <a:avLst/>
            </a:prstTxWarp>
          </a:bodyPr>
          <a:lstStyle/>
          <a:p>
            <a:pPr eaLnBrk="1" hangingPunct="1">
              <a:spcBef>
                <a:spcPct val="0"/>
              </a:spcBef>
            </a:pPr>
            <a:endParaRPr lang="en-US" smtClean="0"/>
          </a:p>
        </p:txBody>
      </p:sp>
      <p:sp>
        <p:nvSpPr>
          <p:cNvPr id="141315" name="Slide Number Placeholder 3"/>
          <p:cNvSpPr>
            <a:spLocks noGrp="1"/>
          </p:cNvSpPr>
          <p:nvPr>
            <p:ph type="sldNum" sz="quarter" idx="5"/>
          </p:nvPr>
        </p:nvSpPr>
        <p:spPr bwMode="auto">
          <a:noFill/>
          <a:ln>
            <a:miter lim="800000"/>
            <a:headEnd/>
            <a:tailEnd/>
          </a:ln>
        </p:spPr>
        <p:txBody>
          <a:bodyPr wrap="square" lIns="93164" tIns="46582" rIns="93164" bIns="46582" numCol="1" anchor="t" anchorCtr="0" compatLnSpc="1">
            <a:prstTxWarp prst="textNoShape">
              <a:avLst/>
            </a:prstTxWarp>
          </a:bodyPr>
          <a:lstStyle/>
          <a:p>
            <a:pPr fontAlgn="base">
              <a:spcBef>
                <a:spcPct val="0"/>
              </a:spcBef>
              <a:spcAft>
                <a:spcPct val="0"/>
              </a:spcAft>
            </a:pPr>
            <a:fld id="{A061F684-0EA5-4580-9E6D-247AA9B0E056}" type="slidenum">
              <a:rPr lang="en-US"/>
              <a:pPr fontAlgn="base">
                <a:spcBef>
                  <a:spcPct val="0"/>
                </a:spcBef>
                <a:spcAft>
                  <a:spcPct val="0"/>
                </a:spcAft>
              </a:pPr>
              <a:t>13</a:t>
            </a:fld>
            <a:endParaRPr lang="en-US"/>
          </a:p>
        </p:txBody>
      </p:sp>
    </p:spTree>
    <p:extLst>
      <p:ext uri="{BB962C8B-B14F-4D97-AF65-F5344CB8AC3E}">
        <p14:creationId xmlns:p14="http://schemas.microsoft.com/office/powerpoint/2010/main" val="25311400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Slide Image Placeholder 1"/>
          <p:cNvSpPr>
            <a:spLocks noGrp="1" noRot="1" noChangeAspect="1"/>
          </p:cNvSpPr>
          <p:nvPr>
            <p:ph type="sldImg"/>
          </p:nvPr>
        </p:nvSpPr>
        <p:spPr bwMode="auto">
          <a:noFill/>
          <a:ln>
            <a:solidFill>
              <a:srgbClr val="000000"/>
            </a:solidFill>
            <a:miter lim="800000"/>
            <a:headEnd/>
            <a:tailEnd/>
          </a:ln>
        </p:spPr>
      </p:sp>
      <p:sp>
        <p:nvSpPr>
          <p:cNvPr id="143362" name="Notes Placeholder 2"/>
          <p:cNvSpPr>
            <a:spLocks noGrp="1"/>
          </p:cNvSpPr>
          <p:nvPr>
            <p:ph type="body" idx="1"/>
          </p:nvPr>
        </p:nvSpPr>
        <p:spPr bwMode="auto">
          <a:noFill/>
        </p:spPr>
        <p:txBody>
          <a:bodyPr wrap="square" lIns="93164" tIns="46582" rIns="93164" bIns="46582" numCol="1" anchor="t" anchorCtr="0" compatLnSpc="1">
            <a:prstTxWarp prst="textNoShape">
              <a:avLst/>
            </a:prstTxWarp>
          </a:bodyPr>
          <a:lstStyle/>
          <a:p>
            <a:pPr eaLnBrk="1" hangingPunct="1">
              <a:spcBef>
                <a:spcPct val="0"/>
              </a:spcBef>
            </a:pPr>
            <a:endParaRPr lang="en-US" smtClean="0"/>
          </a:p>
        </p:txBody>
      </p:sp>
      <p:sp>
        <p:nvSpPr>
          <p:cNvPr id="143363" name="Slide Number Placeholder 3"/>
          <p:cNvSpPr>
            <a:spLocks noGrp="1"/>
          </p:cNvSpPr>
          <p:nvPr>
            <p:ph type="sldNum" sz="quarter" idx="5"/>
          </p:nvPr>
        </p:nvSpPr>
        <p:spPr bwMode="auto">
          <a:noFill/>
          <a:ln>
            <a:miter lim="800000"/>
            <a:headEnd/>
            <a:tailEnd/>
          </a:ln>
        </p:spPr>
        <p:txBody>
          <a:bodyPr wrap="square" lIns="93164" tIns="46582" rIns="93164" bIns="46582" numCol="1" anchor="t" anchorCtr="0" compatLnSpc="1">
            <a:prstTxWarp prst="textNoShape">
              <a:avLst/>
            </a:prstTxWarp>
          </a:bodyPr>
          <a:lstStyle/>
          <a:p>
            <a:pPr fontAlgn="base">
              <a:spcBef>
                <a:spcPct val="0"/>
              </a:spcBef>
              <a:spcAft>
                <a:spcPct val="0"/>
              </a:spcAft>
            </a:pPr>
            <a:fld id="{2473D8F7-21C9-4E5F-9BF2-D715F29E7EAC}" type="slidenum">
              <a:rPr lang="en-US"/>
              <a:pPr fontAlgn="base">
                <a:spcBef>
                  <a:spcPct val="0"/>
                </a:spcBef>
                <a:spcAft>
                  <a:spcPct val="0"/>
                </a:spcAft>
              </a:pPr>
              <a:t>14</a:t>
            </a:fld>
            <a:endParaRPr lang="en-US"/>
          </a:p>
        </p:txBody>
      </p:sp>
    </p:spTree>
    <p:extLst>
      <p:ext uri="{BB962C8B-B14F-4D97-AF65-F5344CB8AC3E}">
        <p14:creationId xmlns:p14="http://schemas.microsoft.com/office/powerpoint/2010/main" val="6130602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09" name="Slide Image Placeholder 1"/>
          <p:cNvSpPr>
            <a:spLocks noGrp="1" noRot="1" noChangeAspect="1"/>
          </p:cNvSpPr>
          <p:nvPr>
            <p:ph type="sldImg"/>
          </p:nvPr>
        </p:nvSpPr>
        <p:spPr bwMode="auto">
          <a:noFill/>
          <a:ln>
            <a:solidFill>
              <a:srgbClr val="000000"/>
            </a:solidFill>
            <a:miter lim="800000"/>
            <a:headEnd/>
            <a:tailEnd/>
          </a:ln>
        </p:spPr>
      </p:sp>
      <p:sp>
        <p:nvSpPr>
          <p:cNvPr id="145410" name="Notes Placeholder 2"/>
          <p:cNvSpPr>
            <a:spLocks noGrp="1"/>
          </p:cNvSpPr>
          <p:nvPr>
            <p:ph type="body" idx="1"/>
          </p:nvPr>
        </p:nvSpPr>
        <p:spPr bwMode="auto">
          <a:noFill/>
        </p:spPr>
        <p:txBody>
          <a:bodyPr wrap="square" lIns="93164" tIns="46582" rIns="93164" bIns="46582" numCol="1" anchor="t" anchorCtr="0" compatLnSpc="1">
            <a:prstTxWarp prst="textNoShape">
              <a:avLst/>
            </a:prstTxWarp>
          </a:bodyPr>
          <a:lstStyle/>
          <a:p>
            <a:pPr eaLnBrk="1" hangingPunct="1">
              <a:spcBef>
                <a:spcPct val="0"/>
              </a:spcBef>
            </a:pPr>
            <a:endParaRPr lang="en-US" smtClean="0"/>
          </a:p>
        </p:txBody>
      </p:sp>
      <p:sp>
        <p:nvSpPr>
          <p:cNvPr id="145411" name="Slide Number Placeholder 3"/>
          <p:cNvSpPr>
            <a:spLocks noGrp="1"/>
          </p:cNvSpPr>
          <p:nvPr>
            <p:ph type="sldNum" sz="quarter" idx="5"/>
          </p:nvPr>
        </p:nvSpPr>
        <p:spPr bwMode="auto">
          <a:noFill/>
          <a:ln>
            <a:miter lim="800000"/>
            <a:headEnd/>
            <a:tailEnd/>
          </a:ln>
        </p:spPr>
        <p:txBody>
          <a:bodyPr wrap="square" lIns="93164" tIns="46582" rIns="93164" bIns="46582" numCol="1" anchor="t" anchorCtr="0" compatLnSpc="1">
            <a:prstTxWarp prst="textNoShape">
              <a:avLst/>
            </a:prstTxWarp>
          </a:bodyPr>
          <a:lstStyle/>
          <a:p>
            <a:pPr fontAlgn="base">
              <a:spcBef>
                <a:spcPct val="0"/>
              </a:spcBef>
              <a:spcAft>
                <a:spcPct val="0"/>
              </a:spcAft>
            </a:pPr>
            <a:fld id="{3495534C-60CA-411F-A8F5-C12D9D46DC74}" type="slidenum">
              <a:rPr lang="en-US"/>
              <a:pPr fontAlgn="base">
                <a:spcBef>
                  <a:spcPct val="0"/>
                </a:spcBef>
                <a:spcAft>
                  <a:spcPct val="0"/>
                </a:spcAft>
              </a:pPr>
              <a:t>15</a:t>
            </a:fld>
            <a:endParaRPr lang="en-US"/>
          </a:p>
        </p:txBody>
      </p:sp>
    </p:spTree>
    <p:extLst>
      <p:ext uri="{BB962C8B-B14F-4D97-AF65-F5344CB8AC3E}">
        <p14:creationId xmlns:p14="http://schemas.microsoft.com/office/powerpoint/2010/main" val="39240661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Slide Image Placeholder 1"/>
          <p:cNvSpPr>
            <a:spLocks noGrp="1" noRot="1" noChangeAspect="1"/>
          </p:cNvSpPr>
          <p:nvPr>
            <p:ph type="sldImg"/>
          </p:nvPr>
        </p:nvSpPr>
        <p:spPr bwMode="auto">
          <a:noFill/>
          <a:ln>
            <a:solidFill>
              <a:srgbClr val="000000"/>
            </a:solidFill>
            <a:miter lim="800000"/>
            <a:headEnd/>
            <a:tailEnd/>
          </a:ln>
        </p:spPr>
      </p:sp>
      <p:sp>
        <p:nvSpPr>
          <p:cNvPr id="147458" name="Notes Placeholder 2"/>
          <p:cNvSpPr>
            <a:spLocks noGrp="1"/>
          </p:cNvSpPr>
          <p:nvPr>
            <p:ph type="body" idx="1"/>
          </p:nvPr>
        </p:nvSpPr>
        <p:spPr bwMode="auto">
          <a:noFill/>
        </p:spPr>
        <p:txBody>
          <a:bodyPr wrap="square" lIns="93164" tIns="46582" rIns="93164" bIns="46582" numCol="1" anchor="t" anchorCtr="0" compatLnSpc="1">
            <a:prstTxWarp prst="textNoShape">
              <a:avLst/>
            </a:prstTxWarp>
          </a:bodyPr>
          <a:lstStyle/>
          <a:p>
            <a:pPr eaLnBrk="1" hangingPunct="1">
              <a:spcBef>
                <a:spcPct val="0"/>
              </a:spcBef>
            </a:pPr>
            <a:r>
              <a:rPr lang="en-US" smtClean="0"/>
              <a:t>Employee signature does not = employee agreement with letter, means receipt of letter</a:t>
            </a:r>
          </a:p>
        </p:txBody>
      </p:sp>
      <p:sp>
        <p:nvSpPr>
          <p:cNvPr id="147459" name="Slide Number Placeholder 3"/>
          <p:cNvSpPr>
            <a:spLocks noGrp="1"/>
          </p:cNvSpPr>
          <p:nvPr>
            <p:ph type="sldNum" sz="quarter" idx="5"/>
          </p:nvPr>
        </p:nvSpPr>
        <p:spPr bwMode="auto">
          <a:noFill/>
          <a:ln>
            <a:miter lim="800000"/>
            <a:headEnd/>
            <a:tailEnd/>
          </a:ln>
        </p:spPr>
        <p:txBody>
          <a:bodyPr wrap="square" lIns="93164" tIns="46582" rIns="93164" bIns="46582" numCol="1" anchor="t" anchorCtr="0" compatLnSpc="1">
            <a:prstTxWarp prst="textNoShape">
              <a:avLst/>
            </a:prstTxWarp>
          </a:bodyPr>
          <a:lstStyle/>
          <a:p>
            <a:pPr fontAlgn="base">
              <a:spcBef>
                <a:spcPct val="0"/>
              </a:spcBef>
              <a:spcAft>
                <a:spcPct val="0"/>
              </a:spcAft>
            </a:pPr>
            <a:fld id="{F74AB82F-2676-4D1C-A489-54C673C8A7A3}" type="slidenum">
              <a:rPr lang="en-US"/>
              <a:pPr fontAlgn="base">
                <a:spcBef>
                  <a:spcPct val="0"/>
                </a:spcBef>
                <a:spcAft>
                  <a:spcPct val="0"/>
                </a:spcAft>
              </a:pPr>
              <a:t>16</a:t>
            </a:fld>
            <a:endParaRPr lang="en-US"/>
          </a:p>
        </p:txBody>
      </p:sp>
    </p:spTree>
    <p:extLst>
      <p:ext uri="{BB962C8B-B14F-4D97-AF65-F5344CB8AC3E}">
        <p14:creationId xmlns:p14="http://schemas.microsoft.com/office/powerpoint/2010/main" val="4888071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5" name="Slide Image Placeholder 1"/>
          <p:cNvSpPr>
            <a:spLocks noGrp="1" noRot="1" noChangeAspect="1"/>
          </p:cNvSpPr>
          <p:nvPr>
            <p:ph type="sldImg"/>
          </p:nvPr>
        </p:nvSpPr>
        <p:spPr bwMode="auto">
          <a:noFill/>
          <a:ln>
            <a:solidFill>
              <a:srgbClr val="000000"/>
            </a:solidFill>
            <a:miter lim="800000"/>
            <a:headEnd/>
            <a:tailEnd/>
          </a:ln>
        </p:spPr>
      </p:sp>
      <p:sp>
        <p:nvSpPr>
          <p:cNvPr id="149506" name="Notes Placeholder 2"/>
          <p:cNvSpPr>
            <a:spLocks noGrp="1"/>
          </p:cNvSpPr>
          <p:nvPr>
            <p:ph type="body" idx="1"/>
          </p:nvPr>
        </p:nvSpPr>
        <p:spPr bwMode="auto">
          <a:noFill/>
        </p:spPr>
        <p:txBody>
          <a:bodyPr wrap="square" lIns="93164" tIns="46582" rIns="93164" bIns="46582" numCol="1" anchor="t" anchorCtr="0" compatLnSpc="1">
            <a:prstTxWarp prst="textNoShape">
              <a:avLst/>
            </a:prstTxWarp>
          </a:bodyPr>
          <a:lstStyle/>
          <a:p>
            <a:pPr eaLnBrk="1" hangingPunct="1">
              <a:spcBef>
                <a:spcPct val="0"/>
              </a:spcBef>
            </a:pPr>
            <a:endParaRPr lang="en-US" smtClean="0"/>
          </a:p>
        </p:txBody>
      </p:sp>
      <p:sp>
        <p:nvSpPr>
          <p:cNvPr id="149507" name="Slide Number Placeholder 3"/>
          <p:cNvSpPr>
            <a:spLocks noGrp="1"/>
          </p:cNvSpPr>
          <p:nvPr>
            <p:ph type="sldNum" sz="quarter" idx="5"/>
          </p:nvPr>
        </p:nvSpPr>
        <p:spPr bwMode="auto">
          <a:noFill/>
          <a:ln>
            <a:miter lim="800000"/>
            <a:headEnd/>
            <a:tailEnd/>
          </a:ln>
        </p:spPr>
        <p:txBody>
          <a:bodyPr wrap="square" lIns="93164" tIns="46582" rIns="93164" bIns="46582" numCol="1" anchor="t" anchorCtr="0" compatLnSpc="1">
            <a:prstTxWarp prst="textNoShape">
              <a:avLst/>
            </a:prstTxWarp>
          </a:bodyPr>
          <a:lstStyle/>
          <a:p>
            <a:pPr fontAlgn="base">
              <a:spcBef>
                <a:spcPct val="0"/>
              </a:spcBef>
              <a:spcAft>
                <a:spcPct val="0"/>
              </a:spcAft>
            </a:pPr>
            <a:fld id="{F8AE37B2-54B4-4955-AE82-43264EBAB2E0}" type="slidenum">
              <a:rPr lang="en-US"/>
              <a:pPr fontAlgn="base">
                <a:spcBef>
                  <a:spcPct val="0"/>
                </a:spcBef>
                <a:spcAft>
                  <a:spcPct val="0"/>
                </a:spcAft>
              </a:pPr>
              <a:t>17</a:t>
            </a:fld>
            <a:endParaRPr lang="en-US"/>
          </a:p>
        </p:txBody>
      </p:sp>
    </p:spTree>
    <p:extLst>
      <p:ext uri="{BB962C8B-B14F-4D97-AF65-F5344CB8AC3E}">
        <p14:creationId xmlns:p14="http://schemas.microsoft.com/office/powerpoint/2010/main" val="13485538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Slide Image Placeholder 1"/>
          <p:cNvSpPr>
            <a:spLocks noGrp="1" noRot="1" noChangeAspect="1"/>
          </p:cNvSpPr>
          <p:nvPr>
            <p:ph type="sldImg"/>
          </p:nvPr>
        </p:nvSpPr>
        <p:spPr bwMode="auto">
          <a:noFill/>
          <a:ln>
            <a:solidFill>
              <a:srgbClr val="000000"/>
            </a:solidFill>
            <a:miter lim="800000"/>
            <a:headEnd/>
            <a:tailEnd/>
          </a:ln>
        </p:spPr>
      </p:sp>
      <p:sp>
        <p:nvSpPr>
          <p:cNvPr id="151554" name="Notes Placeholder 2"/>
          <p:cNvSpPr>
            <a:spLocks noGrp="1"/>
          </p:cNvSpPr>
          <p:nvPr>
            <p:ph type="body" idx="1"/>
          </p:nvPr>
        </p:nvSpPr>
        <p:spPr bwMode="auto">
          <a:noFill/>
        </p:spPr>
        <p:txBody>
          <a:bodyPr wrap="square" lIns="93164" tIns="46582" rIns="93164" bIns="46582" numCol="1" anchor="t" anchorCtr="0" compatLnSpc="1">
            <a:prstTxWarp prst="textNoShape">
              <a:avLst/>
            </a:prstTxWarp>
          </a:bodyPr>
          <a:lstStyle/>
          <a:p>
            <a:pPr eaLnBrk="1" hangingPunct="1">
              <a:spcBef>
                <a:spcPct val="0"/>
              </a:spcBef>
            </a:pPr>
            <a:endParaRPr lang="en-US" smtClean="0"/>
          </a:p>
        </p:txBody>
      </p:sp>
      <p:sp>
        <p:nvSpPr>
          <p:cNvPr id="151555" name="Slide Number Placeholder 3"/>
          <p:cNvSpPr>
            <a:spLocks noGrp="1"/>
          </p:cNvSpPr>
          <p:nvPr>
            <p:ph type="sldNum" sz="quarter" idx="5"/>
          </p:nvPr>
        </p:nvSpPr>
        <p:spPr bwMode="auto">
          <a:noFill/>
          <a:ln>
            <a:miter lim="800000"/>
            <a:headEnd/>
            <a:tailEnd/>
          </a:ln>
        </p:spPr>
        <p:txBody>
          <a:bodyPr wrap="square" lIns="93164" tIns="46582" rIns="93164" bIns="46582" numCol="1" anchor="t" anchorCtr="0" compatLnSpc="1">
            <a:prstTxWarp prst="textNoShape">
              <a:avLst/>
            </a:prstTxWarp>
          </a:bodyPr>
          <a:lstStyle/>
          <a:p>
            <a:pPr fontAlgn="base">
              <a:spcBef>
                <a:spcPct val="0"/>
              </a:spcBef>
              <a:spcAft>
                <a:spcPct val="0"/>
              </a:spcAft>
            </a:pPr>
            <a:fld id="{03CA170A-7B96-4535-BD9D-55D8773703FD}" type="slidenum">
              <a:rPr lang="en-US"/>
              <a:pPr fontAlgn="base">
                <a:spcBef>
                  <a:spcPct val="0"/>
                </a:spcBef>
                <a:spcAft>
                  <a:spcPct val="0"/>
                </a:spcAft>
              </a:pPr>
              <a:t>18</a:t>
            </a:fld>
            <a:endParaRPr lang="en-US"/>
          </a:p>
        </p:txBody>
      </p:sp>
    </p:spTree>
    <p:extLst>
      <p:ext uri="{BB962C8B-B14F-4D97-AF65-F5344CB8AC3E}">
        <p14:creationId xmlns:p14="http://schemas.microsoft.com/office/powerpoint/2010/main" val="27351150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1" name="Slide Image Placeholder 1"/>
          <p:cNvSpPr>
            <a:spLocks noGrp="1" noRot="1" noChangeAspect="1"/>
          </p:cNvSpPr>
          <p:nvPr>
            <p:ph type="sldImg"/>
          </p:nvPr>
        </p:nvSpPr>
        <p:spPr bwMode="auto">
          <a:noFill/>
          <a:ln>
            <a:solidFill>
              <a:srgbClr val="000000"/>
            </a:solidFill>
            <a:miter lim="800000"/>
            <a:headEnd/>
            <a:tailEnd/>
          </a:ln>
        </p:spPr>
      </p:sp>
      <p:sp>
        <p:nvSpPr>
          <p:cNvPr id="153602" name="Notes Placeholder 2"/>
          <p:cNvSpPr>
            <a:spLocks noGrp="1"/>
          </p:cNvSpPr>
          <p:nvPr>
            <p:ph type="body" idx="1"/>
          </p:nvPr>
        </p:nvSpPr>
        <p:spPr bwMode="auto">
          <a:noFill/>
        </p:spPr>
        <p:txBody>
          <a:bodyPr wrap="square" lIns="93164" tIns="46582" rIns="93164" bIns="46582" numCol="1" anchor="t" anchorCtr="0" compatLnSpc="1">
            <a:prstTxWarp prst="textNoShape">
              <a:avLst/>
            </a:prstTxWarp>
          </a:bodyPr>
          <a:lstStyle/>
          <a:p>
            <a:pPr eaLnBrk="1" hangingPunct="1">
              <a:spcBef>
                <a:spcPct val="0"/>
              </a:spcBef>
            </a:pPr>
            <a:endParaRPr lang="en-US" smtClean="0"/>
          </a:p>
        </p:txBody>
      </p:sp>
      <p:sp>
        <p:nvSpPr>
          <p:cNvPr id="153603" name="Slide Number Placeholder 3"/>
          <p:cNvSpPr>
            <a:spLocks noGrp="1"/>
          </p:cNvSpPr>
          <p:nvPr>
            <p:ph type="sldNum" sz="quarter" idx="5"/>
          </p:nvPr>
        </p:nvSpPr>
        <p:spPr bwMode="auto">
          <a:noFill/>
          <a:ln>
            <a:miter lim="800000"/>
            <a:headEnd/>
            <a:tailEnd/>
          </a:ln>
        </p:spPr>
        <p:txBody>
          <a:bodyPr wrap="square" lIns="93164" tIns="46582" rIns="93164" bIns="46582" numCol="1" anchor="t" anchorCtr="0" compatLnSpc="1">
            <a:prstTxWarp prst="textNoShape">
              <a:avLst/>
            </a:prstTxWarp>
          </a:bodyPr>
          <a:lstStyle/>
          <a:p>
            <a:pPr fontAlgn="base">
              <a:spcBef>
                <a:spcPct val="0"/>
              </a:spcBef>
              <a:spcAft>
                <a:spcPct val="0"/>
              </a:spcAft>
            </a:pPr>
            <a:fld id="{E8BF5099-036E-428F-B3A3-92D93A4593F0}" type="slidenum">
              <a:rPr lang="en-US"/>
              <a:pPr fontAlgn="base">
                <a:spcBef>
                  <a:spcPct val="0"/>
                </a:spcBef>
                <a:spcAft>
                  <a:spcPct val="0"/>
                </a:spcAft>
              </a:pPr>
              <a:t>19</a:t>
            </a:fld>
            <a:endParaRPr lang="en-US"/>
          </a:p>
        </p:txBody>
      </p:sp>
    </p:spTree>
    <p:extLst>
      <p:ext uri="{BB962C8B-B14F-4D97-AF65-F5344CB8AC3E}">
        <p14:creationId xmlns:p14="http://schemas.microsoft.com/office/powerpoint/2010/main" val="1662820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Slide Image Placeholder 1"/>
          <p:cNvSpPr>
            <a:spLocks noGrp="1" noRot="1" noChangeAspect="1"/>
          </p:cNvSpPr>
          <p:nvPr>
            <p:ph type="sldImg"/>
          </p:nvPr>
        </p:nvSpPr>
        <p:spPr bwMode="auto">
          <a:noFill/>
          <a:ln>
            <a:solidFill>
              <a:srgbClr val="000000"/>
            </a:solidFill>
            <a:miter lim="800000"/>
            <a:headEnd/>
            <a:tailEnd/>
          </a:ln>
        </p:spPr>
      </p:sp>
      <p:sp>
        <p:nvSpPr>
          <p:cNvPr id="123906" name="Notes Placeholder 2"/>
          <p:cNvSpPr>
            <a:spLocks noGrp="1"/>
          </p:cNvSpPr>
          <p:nvPr>
            <p:ph type="body" idx="1"/>
          </p:nvPr>
        </p:nvSpPr>
        <p:spPr bwMode="auto">
          <a:noFill/>
        </p:spPr>
        <p:txBody>
          <a:bodyPr wrap="square" lIns="93164" tIns="46582" rIns="93164" bIns="46582" numCol="1" anchor="t" anchorCtr="0" compatLnSpc="1">
            <a:prstTxWarp prst="textNoShape">
              <a:avLst/>
            </a:prstTxWarp>
          </a:bodyPr>
          <a:lstStyle/>
          <a:p>
            <a:pPr eaLnBrk="1" hangingPunct="1">
              <a:spcBef>
                <a:spcPct val="0"/>
              </a:spcBef>
            </a:pPr>
            <a:endParaRPr lang="en-US" smtClean="0"/>
          </a:p>
        </p:txBody>
      </p:sp>
      <p:sp>
        <p:nvSpPr>
          <p:cNvPr id="123907" name="Slide Number Placeholder 3"/>
          <p:cNvSpPr>
            <a:spLocks noGrp="1"/>
          </p:cNvSpPr>
          <p:nvPr>
            <p:ph type="sldNum" sz="quarter" idx="5"/>
          </p:nvPr>
        </p:nvSpPr>
        <p:spPr bwMode="auto">
          <a:noFill/>
          <a:ln>
            <a:miter lim="800000"/>
            <a:headEnd/>
            <a:tailEnd/>
          </a:ln>
        </p:spPr>
        <p:txBody>
          <a:bodyPr wrap="square" lIns="93164" tIns="46582" rIns="93164" bIns="46582" numCol="1" anchor="t" anchorCtr="0" compatLnSpc="1">
            <a:prstTxWarp prst="textNoShape">
              <a:avLst/>
            </a:prstTxWarp>
          </a:bodyPr>
          <a:lstStyle/>
          <a:p>
            <a:pPr fontAlgn="base">
              <a:spcBef>
                <a:spcPct val="0"/>
              </a:spcBef>
              <a:spcAft>
                <a:spcPct val="0"/>
              </a:spcAft>
            </a:pPr>
            <a:fld id="{3541EFA1-BEF9-46FC-9257-1BA9FEE303DC}" type="slidenum">
              <a:rPr lang="en-US"/>
              <a:pPr fontAlgn="base">
                <a:spcBef>
                  <a:spcPct val="0"/>
                </a:spcBef>
                <a:spcAft>
                  <a:spcPct val="0"/>
                </a:spcAft>
              </a:pPr>
              <a:t>2</a:t>
            </a:fld>
            <a:endParaRPr lang="en-US"/>
          </a:p>
        </p:txBody>
      </p:sp>
    </p:spTree>
    <p:extLst>
      <p:ext uri="{BB962C8B-B14F-4D97-AF65-F5344CB8AC3E}">
        <p14:creationId xmlns:p14="http://schemas.microsoft.com/office/powerpoint/2010/main" val="36113284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Slide Image Placeholder 1"/>
          <p:cNvSpPr>
            <a:spLocks noGrp="1" noRot="1" noChangeAspect="1"/>
          </p:cNvSpPr>
          <p:nvPr>
            <p:ph type="sldImg"/>
          </p:nvPr>
        </p:nvSpPr>
        <p:spPr bwMode="auto">
          <a:noFill/>
          <a:ln>
            <a:solidFill>
              <a:srgbClr val="000000"/>
            </a:solidFill>
            <a:miter lim="800000"/>
            <a:headEnd/>
            <a:tailEnd/>
          </a:ln>
        </p:spPr>
      </p:sp>
      <p:sp>
        <p:nvSpPr>
          <p:cNvPr id="123906" name="Notes Placeholder 2"/>
          <p:cNvSpPr>
            <a:spLocks noGrp="1"/>
          </p:cNvSpPr>
          <p:nvPr>
            <p:ph type="body" idx="1"/>
          </p:nvPr>
        </p:nvSpPr>
        <p:spPr bwMode="auto">
          <a:noFill/>
        </p:spPr>
        <p:txBody>
          <a:bodyPr wrap="square" lIns="93164" tIns="46582" rIns="93164" bIns="46582" numCol="1" anchor="t" anchorCtr="0" compatLnSpc="1">
            <a:prstTxWarp prst="textNoShape">
              <a:avLst/>
            </a:prstTxWarp>
          </a:bodyPr>
          <a:lstStyle/>
          <a:p>
            <a:pPr eaLnBrk="1" hangingPunct="1">
              <a:spcBef>
                <a:spcPct val="0"/>
              </a:spcBef>
            </a:pPr>
            <a:endParaRPr lang="en-US" smtClean="0"/>
          </a:p>
        </p:txBody>
      </p:sp>
      <p:sp>
        <p:nvSpPr>
          <p:cNvPr id="123907" name="Slide Number Placeholder 3"/>
          <p:cNvSpPr>
            <a:spLocks noGrp="1"/>
          </p:cNvSpPr>
          <p:nvPr>
            <p:ph type="sldNum" sz="quarter" idx="5"/>
          </p:nvPr>
        </p:nvSpPr>
        <p:spPr bwMode="auto">
          <a:noFill/>
          <a:ln>
            <a:miter lim="800000"/>
            <a:headEnd/>
            <a:tailEnd/>
          </a:ln>
        </p:spPr>
        <p:txBody>
          <a:bodyPr wrap="square" lIns="93164" tIns="46582" rIns="93164" bIns="46582" numCol="1" anchor="t" anchorCtr="0" compatLnSpc="1">
            <a:prstTxWarp prst="textNoShape">
              <a:avLst/>
            </a:prstTxWarp>
          </a:bodyPr>
          <a:lstStyle/>
          <a:p>
            <a:pPr fontAlgn="base">
              <a:spcBef>
                <a:spcPct val="0"/>
              </a:spcBef>
              <a:spcAft>
                <a:spcPct val="0"/>
              </a:spcAft>
            </a:pPr>
            <a:fld id="{3541EFA1-BEF9-46FC-9257-1BA9FEE303DC}" type="slidenum">
              <a:rPr lang="en-US"/>
              <a:pPr fontAlgn="base">
                <a:spcBef>
                  <a:spcPct val="0"/>
                </a:spcBef>
                <a:spcAft>
                  <a:spcPct val="0"/>
                </a:spcAft>
              </a:pPr>
              <a:t>3</a:t>
            </a:fld>
            <a:endParaRPr lang="en-US"/>
          </a:p>
        </p:txBody>
      </p:sp>
    </p:spTree>
    <p:extLst>
      <p:ext uri="{BB962C8B-B14F-4D97-AF65-F5344CB8AC3E}">
        <p14:creationId xmlns:p14="http://schemas.microsoft.com/office/powerpoint/2010/main" val="3611328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Slide Image Placeholder 1"/>
          <p:cNvSpPr>
            <a:spLocks noGrp="1" noRot="1" noChangeAspect="1"/>
          </p:cNvSpPr>
          <p:nvPr>
            <p:ph type="sldImg"/>
          </p:nvPr>
        </p:nvSpPr>
        <p:spPr bwMode="auto">
          <a:noFill/>
          <a:ln>
            <a:solidFill>
              <a:srgbClr val="000000"/>
            </a:solidFill>
            <a:miter lim="800000"/>
            <a:headEnd/>
            <a:tailEnd/>
          </a:ln>
        </p:spPr>
      </p:sp>
      <p:sp>
        <p:nvSpPr>
          <p:cNvPr id="123906" name="Notes Placeholder 2"/>
          <p:cNvSpPr>
            <a:spLocks noGrp="1"/>
          </p:cNvSpPr>
          <p:nvPr>
            <p:ph type="body" idx="1"/>
          </p:nvPr>
        </p:nvSpPr>
        <p:spPr bwMode="auto">
          <a:noFill/>
        </p:spPr>
        <p:txBody>
          <a:bodyPr wrap="square" lIns="93164" tIns="46582" rIns="93164" bIns="46582" numCol="1" anchor="t" anchorCtr="0" compatLnSpc="1">
            <a:prstTxWarp prst="textNoShape">
              <a:avLst/>
            </a:prstTxWarp>
          </a:bodyPr>
          <a:lstStyle/>
          <a:p>
            <a:pPr eaLnBrk="1" hangingPunct="1">
              <a:spcBef>
                <a:spcPct val="0"/>
              </a:spcBef>
            </a:pPr>
            <a:endParaRPr lang="en-US" smtClean="0"/>
          </a:p>
        </p:txBody>
      </p:sp>
      <p:sp>
        <p:nvSpPr>
          <p:cNvPr id="123907" name="Slide Number Placeholder 3"/>
          <p:cNvSpPr>
            <a:spLocks noGrp="1"/>
          </p:cNvSpPr>
          <p:nvPr>
            <p:ph type="sldNum" sz="quarter" idx="5"/>
          </p:nvPr>
        </p:nvSpPr>
        <p:spPr bwMode="auto">
          <a:noFill/>
          <a:ln>
            <a:miter lim="800000"/>
            <a:headEnd/>
            <a:tailEnd/>
          </a:ln>
        </p:spPr>
        <p:txBody>
          <a:bodyPr wrap="square" lIns="93164" tIns="46582" rIns="93164" bIns="46582" numCol="1" anchor="t" anchorCtr="0" compatLnSpc="1">
            <a:prstTxWarp prst="textNoShape">
              <a:avLst/>
            </a:prstTxWarp>
          </a:bodyPr>
          <a:lstStyle/>
          <a:p>
            <a:pPr fontAlgn="base">
              <a:spcBef>
                <a:spcPct val="0"/>
              </a:spcBef>
              <a:spcAft>
                <a:spcPct val="0"/>
              </a:spcAft>
            </a:pPr>
            <a:fld id="{3541EFA1-BEF9-46FC-9257-1BA9FEE303DC}" type="slidenum">
              <a:rPr lang="en-US"/>
              <a:pPr fontAlgn="base">
                <a:spcBef>
                  <a:spcPct val="0"/>
                </a:spcBef>
                <a:spcAft>
                  <a:spcPct val="0"/>
                </a:spcAft>
              </a:pPr>
              <a:t>4</a:t>
            </a:fld>
            <a:endParaRPr lang="en-US"/>
          </a:p>
        </p:txBody>
      </p:sp>
    </p:spTree>
    <p:extLst>
      <p:ext uri="{BB962C8B-B14F-4D97-AF65-F5344CB8AC3E}">
        <p14:creationId xmlns:p14="http://schemas.microsoft.com/office/powerpoint/2010/main" val="36113284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Slide Image Placeholder 1"/>
          <p:cNvSpPr>
            <a:spLocks noGrp="1" noRot="1" noChangeAspect="1"/>
          </p:cNvSpPr>
          <p:nvPr>
            <p:ph type="sldImg"/>
          </p:nvPr>
        </p:nvSpPr>
        <p:spPr bwMode="auto">
          <a:noFill/>
          <a:ln>
            <a:solidFill>
              <a:srgbClr val="000000"/>
            </a:solidFill>
            <a:miter lim="800000"/>
            <a:headEnd/>
            <a:tailEnd/>
          </a:ln>
        </p:spPr>
      </p:sp>
      <p:sp>
        <p:nvSpPr>
          <p:cNvPr id="125954" name="Notes Placeholder 2"/>
          <p:cNvSpPr>
            <a:spLocks noGrp="1"/>
          </p:cNvSpPr>
          <p:nvPr>
            <p:ph type="body" idx="1"/>
          </p:nvPr>
        </p:nvSpPr>
        <p:spPr bwMode="auto">
          <a:noFill/>
        </p:spPr>
        <p:txBody>
          <a:bodyPr wrap="square" lIns="93164" tIns="46582" rIns="93164" bIns="46582" numCol="1" anchor="t" anchorCtr="0" compatLnSpc="1">
            <a:prstTxWarp prst="textNoShape">
              <a:avLst/>
            </a:prstTxWarp>
          </a:bodyPr>
          <a:lstStyle/>
          <a:p>
            <a:pPr eaLnBrk="1" hangingPunct="1">
              <a:spcBef>
                <a:spcPct val="0"/>
              </a:spcBef>
            </a:pPr>
            <a:r>
              <a:rPr lang="en-US" dirty="0" smtClean="0">
                <a:latin typeface="Segoe UI Light"/>
              </a:rPr>
              <a:t>Each step to address an ongoing performance problem adds a more serious or progressive element to the process.</a:t>
            </a:r>
          </a:p>
          <a:p>
            <a:pPr marL="0" lvl="1" eaLnBrk="1" hangingPunct="1">
              <a:spcBef>
                <a:spcPct val="0"/>
              </a:spcBef>
            </a:pPr>
            <a:r>
              <a:rPr lang="en-US" dirty="0" smtClean="0"/>
              <a:t>Ensures that the managers act reasonably and consistently and documents the effects of the worker’s unwillingness or inability to do the job adequately. </a:t>
            </a:r>
          </a:p>
          <a:p>
            <a:pPr eaLnBrk="1" hangingPunct="1">
              <a:spcBef>
                <a:spcPct val="0"/>
              </a:spcBef>
            </a:pPr>
            <a:endParaRPr lang="en-US" dirty="0" smtClean="0">
              <a:latin typeface="Segoe UI Light"/>
            </a:endParaRPr>
          </a:p>
          <a:p>
            <a:pPr eaLnBrk="1" hangingPunct="1">
              <a:spcBef>
                <a:spcPct val="0"/>
              </a:spcBef>
            </a:pPr>
            <a:endParaRPr lang="en-US" dirty="0" smtClean="0"/>
          </a:p>
        </p:txBody>
      </p:sp>
      <p:sp>
        <p:nvSpPr>
          <p:cNvPr id="125955" name="Slide Number Placeholder 3"/>
          <p:cNvSpPr>
            <a:spLocks noGrp="1"/>
          </p:cNvSpPr>
          <p:nvPr>
            <p:ph type="sldNum" sz="quarter" idx="5"/>
          </p:nvPr>
        </p:nvSpPr>
        <p:spPr bwMode="auto">
          <a:noFill/>
          <a:ln>
            <a:miter lim="800000"/>
            <a:headEnd/>
            <a:tailEnd/>
          </a:ln>
        </p:spPr>
        <p:txBody>
          <a:bodyPr wrap="square" lIns="93164" tIns="46582" rIns="93164" bIns="46582" numCol="1" anchor="t" anchorCtr="0" compatLnSpc="1">
            <a:prstTxWarp prst="textNoShape">
              <a:avLst/>
            </a:prstTxWarp>
          </a:bodyPr>
          <a:lstStyle/>
          <a:p>
            <a:pPr fontAlgn="base">
              <a:spcBef>
                <a:spcPct val="0"/>
              </a:spcBef>
              <a:spcAft>
                <a:spcPct val="0"/>
              </a:spcAft>
            </a:pPr>
            <a:fld id="{59F45706-7D90-4D06-A143-31C43AA22DCD}" type="slidenum">
              <a:rPr lang="en-US"/>
              <a:pPr fontAlgn="base">
                <a:spcBef>
                  <a:spcPct val="0"/>
                </a:spcBef>
                <a:spcAft>
                  <a:spcPct val="0"/>
                </a:spcAft>
              </a:pPr>
              <a:t>5</a:t>
            </a:fld>
            <a:endParaRPr lang="en-US"/>
          </a:p>
        </p:txBody>
      </p:sp>
    </p:spTree>
    <p:extLst>
      <p:ext uri="{BB962C8B-B14F-4D97-AF65-F5344CB8AC3E}">
        <p14:creationId xmlns:p14="http://schemas.microsoft.com/office/powerpoint/2010/main" val="26992109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Slide Image Placeholder 1"/>
          <p:cNvSpPr>
            <a:spLocks noGrp="1" noRot="1" noChangeAspect="1"/>
          </p:cNvSpPr>
          <p:nvPr>
            <p:ph type="sldImg"/>
          </p:nvPr>
        </p:nvSpPr>
        <p:spPr bwMode="auto">
          <a:noFill/>
          <a:ln>
            <a:solidFill>
              <a:srgbClr val="000000"/>
            </a:solidFill>
            <a:miter lim="800000"/>
            <a:headEnd/>
            <a:tailEnd/>
          </a:ln>
        </p:spPr>
      </p:sp>
      <p:sp>
        <p:nvSpPr>
          <p:cNvPr id="128002" name="Notes Placeholder 2"/>
          <p:cNvSpPr>
            <a:spLocks noGrp="1"/>
          </p:cNvSpPr>
          <p:nvPr>
            <p:ph type="body" idx="1"/>
          </p:nvPr>
        </p:nvSpPr>
        <p:spPr bwMode="auto">
          <a:noFill/>
        </p:spPr>
        <p:txBody>
          <a:bodyPr wrap="square" lIns="93164" tIns="46582" rIns="93164" bIns="46582" numCol="1" anchor="t" anchorCtr="0" compatLnSpc="1">
            <a:prstTxWarp prst="textNoShape">
              <a:avLst/>
            </a:prstTxWarp>
          </a:bodyPr>
          <a:lstStyle/>
          <a:p>
            <a:pPr eaLnBrk="1" hangingPunct="1">
              <a:spcBef>
                <a:spcPct val="0"/>
              </a:spcBef>
            </a:pPr>
            <a:endParaRPr lang="en-US" smtClean="0"/>
          </a:p>
        </p:txBody>
      </p:sp>
      <p:sp>
        <p:nvSpPr>
          <p:cNvPr id="128003" name="Slide Number Placeholder 3"/>
          <p:cNvSpPr>
            <a:spLocks noGrp="1"/>
          </p:cNvSpPr>
          <p:nvPr>
            <p:ph type="sldNum" sz="quarter" idx="5"/>
          </p:nvPr>
        </p:nvSpPr>
        <p:spPr bwMode="auto">
          <a:noFill/>
          <a:ln>
            <a:miter lim="800000"/>
            <a:headEnd/>
            <a:tailEnd/>
          </a:ln>
        </p:spPr>
        <p:txBody>
          <a:bodyPr wrap="square" lIns="93164" tIns="46582" rIns="93164" bIns="46582" numCol="1" anchor="t" anchorCtr="0" compatLnSpc="1">
            <a:prstTxWarp prst="textNoShape">
              <a:avLst/>
            </a:prstTxWarp>
          </a:bodyPr>
          <a:lstStyle/>
          <a:p>
            <a:pPr fontAlgn="base">
              <a:spcBef>
                <a:spcPct val="0"/>
              </a:spcBef>
              <a:spcAft>
                <a:spcPct val="0"/>
              </a:spcAft>
            </a:pPr>
            <a:fld id="{44E5AF81-FB29-44FC-B6CD-10DCBB7B3E60}" type="slidenum">
              <a:rPr lang="en-US"/>
              <a:pPr fontAlgn="base">
                <a:spcBef>
                  <a:spcPct val="0"/>
                </a:spcBef>
                <a:spcAft>
                  <a:spcPct val="0"/>
                </a:spcAft>
              </a:pPr>
              <a:t>6</a:t>
            </a:fld>
            <a:endParaRPr lang="en-US"/>
          </a:p>
        </p:txBody>
      </p:sp>
    </p:spTree>
    <p:extLst>
      <p:ext uri="{BB962C8B-B14F-4D97-AF65-F5344CB8AC3E}">
        <p14:creationId xmlns:p14="http://schemas.microsoft.com/office/powerpoint/2010/main" val="3388466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Slide Image Placeholder 1"/>
          <p:cNvSpPr>
            <a:spLocks noGrp="1" noRot="1" noChangeAspect="1"/>
          </p:cNvSpPr>
          <p:nvPr>
            <p:ph type="sldImg"/>
          </p:nvPr>
        </p:nvSpPr>
        <p:spPr bwMode="auto">
          <a:noFill/>
          <a:ln>
            <a:solidFill>
              <a:srgbClr val="000000"/>
            </a:solidFill>
            <a:miter lim="800000"/>
            <a:headEnd/>
            <a:tailEnd/>
          </a:ln>
        </p:spPr>
      </p:sp>
      <p:sp>
        <p:nvSpPr>
          <p:cNvPr id="131074" name="Notes Placeholder 2"/>
          <p:cNvSpPr>
            <a:spLocks noGrp="1"/>
          </p:cNvSpPr>
          <p:nvPr>
            <p:ph type="body" idx="1"/>
          </p:nvPr>
        </p:nvSpPr>
        <p:spPr bwMode="auto">
          <a:noFill/>
        </p:spPr>
        <p:txBody>
          <a:bodyPr wrap="square" lIns="93164" tIns="46582" rIns="93164" bIns="46582" numCol="1" anchor="t" anchorCtr="0" compatLnSpc="1">
            <a:prstTxWarp prst="textNoShape">
              <a:avLst/>
            </a:prstTxWarp>
          </a:bodyPr>
          <a:lstStyle/>
          <a:p>
            <a:pPr eaLnBrk="1" hangingPunct="1">
              <a:spcBef>
                <a:spcPct val="0"/>
              </a:spcBef>
            </a:pPr>
            <a:endParaRPr lang="en-US" smtClean="0"/>
          </a:p>
        </p:txBody>
      </p:sp>
      <p:sp>
        <p:nvSpPr>
          <p:cNvPr id="131075" name="Slide Number Placeholder 3"/>
          <p:cNvSpPr>
            <a:spLocks noGrp="1"/>
          </p:cNvSpPr>
          <p:nvPr>
            <p:ph type="sldNum" sz="quarter" idx="5"/>
          </p:nvPr>
        </p:nvSpPr>
        <p:spPr bwMode="auto">
          <a:noFill/>
          <a:ln>
            <a:miter lim="800000"/>
            <a:headEnd/>
            <a:tailEnd/>
          </a:ln>
        </p:spPr>
        <p:txBody>
          <a:bodyPr wrap="square" lIns="93164" tIns="46582" rIns="93164" bIns="46582" numCol="1" anchor="t" anchorCtr="0" compatLnSpc="1">
            <a:prstTxWarp prst="textNoShape">
              <a:avLst/>
            </a:prstTxWarp>
          </a:bodyPr>
          <a:lstStyle/>
          <a:p>
            <a:pPr fontAlgn="base">
              <a:spcBef>
                <a:spcPct val="0"/>
              </a:spcBef>
              <a:spcAft>
                <a:spcPct val="0"/>
              </a:spcAft>
            </a:pPr>
            <a:fld id="{9685F879-A3C9-4A74-937D-97EC632E0AE6}" type="slidenum">
              <a:rPr lang="en-US"/>
              <a:pPr fontAlgn="base">
                <a:spcBef>
                  <a:spcPct val="0"/>
                </a:spcBef>
                <a:spcAft>
                  <a:spcPct val="0"/>
                </a:spcAft>
              </a:pPr>
              <a:t>8</a:t>
            </a:fld>
            <a:endParaRPr lang="en-US"/>
          </a:p>
        </p:txBody>
      </p:sp>
    </p:spTree>
    <p:extLst>
      <p:ext uri="{BB962C8B-B14F-4D97-AF65-F5344CB8AC3E}">
        <p14:creationId xmlns:p14="http://schemas.microsoft.com/office/powerpoint/2010/main" val="37484793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Slide Image Placeholder 1"/>
          <p:cNvSpPr>
            <a:spLocks noGrp="1" noRot="1" noChangeAspect="1"/>
          </p:cNvSpPr>
          <p:nvPr>
            <p:ph type="sldImg"/>
          </p:nvPr>
        </p:nvSpPr>
        <p:spPr bwMode="auto">
          <a:noFill/>
          <a:ln>
            <a:solidFill>
              <a:srgbClr val="000000"/>
            </a:solidFill>
            <a:miter lim="800000"/>
            <a:headEnd/>
            <a:tailEnd/>
          </a:ln>
        </p:spPr>
      </p:sp>
      <p:sp>
        <p:nvSpPr>
          <p:cNvPr id="133122" name="Notes Placeholder 2"/>
          <p:cNvSpPr>
            <a:spLocks noGrp="1"/>
          </p:cNvSpPr>
          <p:nvPr>
            <p:ph type="body" idx="1"/>
          </p:nvPr>
        </p:nvSpPr>
        <p:spPr bwMode="auto">
          <a:noFill/>
        </p:spPr>
        <p:txBody>
          <a:bodyPr wrap="square" lIns="93164" tIns="46582" rIns="93164" bIns="46582" numCol="1" anchor="t" anchorCtr="0" compatLnSpc="1">
            <a:prstTxWarp prst="textNoShape">
              <a:avLst/>
            </a:prstTxWarp>
          </a:bodyPr>
          <a:lstStyle/>
          <a:p>
            <a:pPr eaLnBrk="1" hangingPunct="1">
              <a:spcBef>
                <a:spcPct val="0"/>
              </a:spcBef>
            </a:pPr>
            <a:endParaRPr lang="en-US" smtClean="0"/>
          </a:p>
        </p:txBody>
      </p:sp>
      <p:sp>
        <p:nvSpPr>
          <p:cNvPr id="133123" name="Slide Number Placeholder 3"/>
          <p:cNvSpPr>
            <a:spLocks noGrp="1"/>
          </p:cNvSpPr>
          <p:nvPr>
            <p:ph type="sldNum" sz="quarter" idx="5"/>
          </p:nvPr>
        </p:nvSpPr>
        <p:spPr bwMode="auto">
          <a:noFill/>
          <a:ln>
            <a:miter lim="800000"/>
            <a:headEnd/>
            <a:tailEnd/>
          </a:ln>
        </p:spPr>
        <p:txBody>
          <a:bodyPr wrap="square" lIns="93164" tIns="46582" rIns="93164" bIns="46582" numCol="1" anchor="t" anchorCtr="0" compatLnSpc="1">
            <a:prstTxWarp prst="textNoShape">
              <a:avLst/>
            </a:prstTxWarp>
          </a:bodyPr>
          <a:lstStyle/>
          <a:p>
            <a:pPr fontAlgn="base">
              <a:spcBef>
                <a:spcPct val="0"/>
              </a:spcBef>
              <a:spcAft>
                <a:spcPct val="0"/>
              </a:spcAft>
            </a:pPr>
            <a:fld id="{38958EAB-5296-4AB4-9235-C3A116690803}" type="slidenum">
              <a:rPr lang="en-US"/>
              <a:pPr fontAlgn="base">
                <a:spcBef>
                  <a:spcPct val="0"/>
                </a:spcBef>
                <a:spcAft>
                  <a:spcPct val="0"/>
                </a:spcAft>
              </a:pPr>
              <a:t>9</a:t>
            </a:fld>
            <a:endParaRPr lang="en-US"/>
          </a:p>
        </p:txBody>
      </p:sp>
    </p:spTree>
    <p:extLst>
      <p:ext uri="{BB962C8B-B14F-4D97-AF65-F5344CB8AC3E}">
        <p14:creationId xmlns:p14="http://schemas.microsoft.com/office/powerpoint/2010/main" val="16551665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Slide Image Placeholder 1"/>
          <p:cNvSpPr>
            <a:spLocks noGrp="1" noRot="1" noChangeAspect="1"/>
          </p:cNvSpPr>
          <p:nvPr>
            <p:ph type="sldImg"/>
          </p:nvPr>
        </p:nvSpPr>
        <p:spPr bwMode="auto">
          <a:noFill/>
          <a:ln>
            <a:solidFill>
              <a:srgbClr val="000000"/>
            </a:solidFill>
            <a:miter lim="800000"/>
            <a:headEnd/>
            <a:tailEnd/>
          </a:ln>
        </p:spPr>
      </p:sp>
      <p:sp>
        <p:nvSpPr>
          <p:cNvPr id="135170" name="Notes Placeholder 2"/>
          <p:cNvSpPr>
            <a:spLocks noGrp="1"/>
          </p:cNvSpPr>
          <p:nvPr>
            <p:ph type="body" idx="1"/>
          </p:nvPr>
        </p:nvSpPr>
        <p:spPr bwMode="auto">
          <a:noFill/>
        </p:spPr>
        <p:txBody>
          <a:bodyPr wrap="square" lIns="93164" tIns="46582" rIns="93164" bIns="46582" numCol="1" anchor="t" anchorCtr="0" compatLnSpc="1">
            <a:prstTxWarp prst="textNoShape">
              <a:avLst/>
            </a:prstTxWarp>
          </a:bodyPr>
          <a:lstStyle/>
          <a:p>
            <a:pPr eaLnBrk="1" hangingPunct="1">
              <a:spcBef>
                <a:spcPct val="0"/>
              </a:spcBef>
            </a:pPr>
            <a:r>
              <a:rPr lang="en-US" smtClean="0">
                <a:latin typeface="Segoe UI Light"/>
              </a:rPr>
              <a:t>Massachusetts Personnel Record statute amendment</a:t>
            </a:r>
          </a:p>
          <a:p>
            <a:pPr eaLnBrk="1" hangingPunct="1">
              <a:spcBef>
                <a:spcPct val="0"/>
              </a:spcBef>
            </a:pPr>
            <a:endParaRPr lang="en-US" smtClean="0"/>
          </a:p>
        </p:txBody>
      </p:sp>
      <p:sp>
        <p:nvSpPr>
          <p:cNvPr id="135171" name="Slide Number Placeholder 3"/>
          <p:cNvSpPr>
            <a:spLocks noGrp="1"/>
          </p:cNvSpPr>
          <p:nvPr>
            <p:ph type="sldNum" sz="quarter" idx="5"/>
          </p:nvPr>
        </p:nvSpPr>
        <p:spPr bwMode="auto">
          <a:noFill/>
          <a:ln>
            <a:miter lim="800000"/>
            <a:headEnd/>
            <a:tailEnd/>
          </a:ln>
        </p:spPr>
        <p:txBody>
          <a:bodyPr wrap="square" lIns="93164" tIns="46582" rIns="93164" bIns="46582" numCol="1" anchor="t" anchorCtr="0" compatLnSpc="1">
            <a:prstTxWarp prst="textNoShape">
              <a:avLst/>
            </a:prstTxWarp>
          </a:bodyPr>
          <a:lstStyle/>
          <a:p>
            <a:pPr fontAlgn="base">
              <a:spcBef>
                <a:spcPct val="0"/>
              </a:spcBef>
              <a:spcAft>
                <a:spcPct val="0"/>
              </a:spcAft>
            </a:pPr>
            <a:fld id="{5ADD174F-12C2-4D91-B7A5-0AB77CAA8CB3}" type="slidenum">
              <a:rPr lang="en-US"/>
              <a:pPr fontAlgn="base">
                <a:spcBef>
                  <a:spcPct val="0"/>
                </a:spcBef>
                <a:spcAft>
                  <a:spcPct val="0"/>
                </a:spcAft>
              </a:pPr>
              <a:t>10</a:t>
            </a:fld>
            <a:endParaRPr lang="en-US"/>
          </a:p>
        </p:txBody>
      </p:sp>
    </p:spTree>
    <p:extLst>
      <p:ext uri="{BB962C8B-B14F-4D97-AF65-F5344CB8AC3E}">
        <p14:creationId xmlns:p14="http://schemas.microsoft.com/office/powerpoint/2010/main" val="36943065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p:spTree>
      <p:nvGrpSpPr>
        <p:cNvPr id="1" name=""/>
        <p:cNvGrpSpPr/>
        <p:nvPr/>
      </p:nvGrpSpPr>
      <p:grpSpPr>
        <a:xfrm>
          <a:off x="0" y="0"/>
          <a:ext cx="0" cy="0"/>
          <a:chOff x="0" y="0"/>
          <a:chExt cx="0" cy="0"/>
        </a:xfrm>
      </p:grpSpPr>
      <p:sp>
        <p:nvSpPr>
          <p:cNvPr id="4" name="Rectangle 10"/>
          <p:cNvSpPr/>
          <p:nvPr userDrawn="1"/>
        </p:nvSpPr>
        <p:spPr>
          <a:xfrm>
            <a:off x="0" y="3505200"/>
            <a:ext cx="9144000" cy="1143000"/>
          </a:xfrm>
          <a:prstGeom prst="rect">
            <a:avLst/>
          </a:prstGeom>
          <a:solidFill>
            <a:schemeClr val="accent6">
              <a:shade val="75000"/>
            </a:schemeClr>
          </a:solidFill>
          <a:ln w="25400" cap="rnd" cmpd="sng" algn="ctr">
            <a:noFill/>
            <a:prstDash val="solid"/>
          </a:ln>
        </p:spPr>
        <p:style>
          <a:lnRef idx="2">
            <a:schemeClr val="accent6"/>
          </a:lnRef>
          <a:fillRef idx="1">
            <a:schemeClr val="lt1"/>
          </a:fillRef>
          <a:effectRef idx="0">
            <a:schemeClr val="accent6"/>
          </a:effectRef>
          <a:fontRef idx="minor">
            <a:schemeClr val="dk1"/>
          </a:fontRef>
        </p:style>
        <p:txBody>
          <a:bodyPr anchor="ctr"/>
          <a:lstStyle>
            <a:extLst/>
          </a:lstStyle>
          <a:p>
            <a:pPr algn="ctr" fontAlgn="auto">
              <a:spcBef>
                <a:spcPts val="0"/>
              </a:spcBef>
              <a:spcAft>
                <a:spcPts val="0"/>
              </a:spcAft>
              <a:defRPr/>
            </a:pPr>
            <a:endParaRPr lang="en-US" dirty="0"/>
          </a:p>
        </p:txBody>
      </p:sp>
      <p:pic>
        <p:nvPicPr>
          <p:cNvPr id="5" name="ContosoLogo.jpg"/>
          <p:cNvPicPr>
            <a:picLocks noChangeAspect="1"/>
          </p:cNvPicPr>
          <p:nvPr/>
        </p:nvPicPr>
        <p:blipFill>
          <a:blip r:embed="rId2" cstate="print"/>
          <a:srcRect/>
          <a:stretch>
            <a:fillRect/>
          </a:stretch>
        </p:blipFill>
        <p:spPr bwMode="auto">
          <a:xfrm>
            <a:off x="7696200" y="5791200"/>
            <a:ext cx="1371600" cy="1008063"/>
          </a:xfrm>
          <a:prstGeom prst="rect">
            <a:avLst/>
          </a:prstGeom>
          <a:noFill/>
          <a:ln w="9525">
            <a:noFill/>
            <a:miter lim="800000"/>
            <a:headEnd/>
            <a:tailEnd/>
          </a:ln>
        </p:spPr>
      </p:pic>
      <p:sp>
        <p:nvSpPr>
          <p:cNvPr id="6" name="Rectangle 10"/>
          <p:cNvSpPr/>
          <p:nvPr userDrawn="1"/>
        </p:nvSpPr>
        <p:spPr>
          <a:xfrm>
            <a:off x="0" y="0"/>
            <a:ext cx="9144000" cy="4038600"/>
          </a:xfrm>
          <a:prstGeom prst="rect">
            <a:avLst/>
          </a:prstGeom>
          <a:solidFill>
            <a:schemeClr val="accent4"/>
          </a:solidFill>
          <a:ln w="25400" cap="rnd" cmpd="sng" algn="ctr">
            <a:noFill/>
            <a:prstDash val="solid"/>
          </a:ln>
        </p:spPr>
        <p:style>
          <a:lnRef idx="2">
            <a:schemeClr val="accent6"/>
          </a:lnRef>
          <a:fillRef idx="1">
            <a:schemeClr val="lt1"/>
          </a:fillRef>
          <a:effectRef idx="0">
            <a:schemeClr val="accent6"/>
          </a:effectRef>
          <a:fontRef idx="minor">
            <a:schemeClr val="dk1"/>
          </a:fontRef>
        </p:style>
        <p:txBody>
          <a:bodyPr anchor="ctr"/>
          <a:lstStyle>
            <a:extLst/>
          </a:lstStyle>
          <a:p>
            <a:pPr algn="ctr" fontAlgn="auto">
              <a:spcBef>
                <a:spcPts val="0"/>
              </a:spcBef>
              <a:spcAft>
                <a:spcPts val="0"/>
              </a:spcAft>
              <a:defRPr/>
            </a:pPr>
            <a:endParaRPr lang="en-US" dirty="0"/>
          </a:p>
        </p:txBody>
      </p:sp>
      <p:sp>
        <p:nvSpPr>
          <p:cNvPr id="7" name="Rectangle 11"/>
          <p:cNvSpPr/>
          <p:nvPr userDrawn="1"/>
        </p:nvSpPr>
        <p:spPr>
          <a:xfrm>
            <a:off x="0" y="4646613"/>
            <a:ext cx="9144000" cy="26987"/>
          </a:xfrm>
          <a:prstGeom prst="rect">
            <a:avLst/>
          </a:prstGeom>
          <a:solidFill>
            <a:schemeClr val="accent4"/>
          </a:solidFill>
          <a:ln w="25400" cap="rnd" cmpd="sng" algn="ctr">
            <a:noFill/>
            <a:prstDash val="solid"/>
          </a:ln>
        </p:spPr>
        <p:style>
          <a:lnRef idx="2">
            <a:schemeClr val="accent6"/>
          </a:lnRef>
          <a:fillRef idx="1">
            <a:schemeClr val="lt1"/>
          </a:fillRef>
          <a:effectRef idx="0">
            <a:schemeClr val="accent6"/>
          </a:effectRef>
          <a:fontRef idx="minor">
            <a:schemeClr val="dk1"/>
          </a:fontRef>
        </p:style>
        <p:txBody>
          <a:bodyPr anchor="ctr"/>
          <a:lstStyle>
            <a:extLst/>
          </a:lstStyle>
          <a:p>
            <a:pPr algn="ctr" fontAlgn="auto">
              <a:spcBef>
                <a:spcPts val="0"/>
              </a:spcBef>
              <a:spcAft>
                <a:spcPts val="0"/>
              </a:spcAft>
              <a:defRPr/>
            </a:pPr>
            <a:endParaRPr lang="en-US" dirty="0"/>
          </a:p>
        </p:txBody>
      </p:sp>
      <p:sp>
        <p:nvSpPr>
          <p:cNvPr id="2" name="Rectangle 2"/>
          <p:cNvSpPr>
            <a:spLocks noGrp="1"/>
          </p:cNvSpPr>
          <p:nvPr>
            <p:ph type="ctrTitle"/>
          </p:nvPr>
        </p:nvSpPr>
        <p:spPr>
          <a:xfrm>
            <a:off x="228600" y="4114800"/>
            <a:ext cx="7239000" cy="533400"/>
          </a:xfrm>
          <a:noFill/>
        </p:spPr>
        <p:txBody>
          <a:bodyPr vert="horz"/>
          <a:lstStyle>
            <a:lvl1pPr algn="l" eaLnBrk="1" latinLnBrk="0" hangingPunct="1">
              <a:defRPr kumimoji="0" sz="2000" b="0" cap="all" spc="150" baseline="0">
                <a:solidFill>
                  <a:schemeClr val="bg1"/>
                </a:solidFill>
              </a:defRPr>
            </a:lvl1pPr>
            <a:extLst/>
          </a:lstStyle>
          <a:p>
            <a:r>
              <a:rPr lang="en-US" smtClean="0"/>
              <a:t>Click to edit Master title style</a:t>
            </a:r>
            <a:endParaRPr/>
          </a:p>
        </p:txBody>
      </p:sp>
      <p:sp>
        <p:nvSpPr>
          <p:cNvPr id="3" name="Rectangle 3"/>
          <p:cNvSpPr>
            <a:spLocks noGrp="1"/>
          </p:cNvSpPr>
          <p:nvPr>
            <p:ph type="subTitle" idx="1"/>
          </p:nvPr>
        </p:nvSpPr>
        <p:spPr>
          <a:xfrm>
            <a:off x="228600" y="4706112"/>
            <a:ext cx="6934200" cy="228600"/>
          </a:xfrm>
          <a:solidFill>
            <a:schemeClr val="bg1"/>
          </a:solidFill>
        </p:spPr>
        <p:txBody>
          <a:bodyPr/>
          <a:lstStyle>
            <a:lvl1pPr marL="0" indent="0" algn="l" eaLnBrk="1" latinLnBrk="0" hangingPunct="1">
              <a:buNone/>
              <a:defRPr kumimoji="0" sz="1100" b="1">
                <a:solidFill>
                  <a:schemeClr val="accent4">
                    <a:shade val="50000"/>
                  </a:schemeClr>
                </a:solidFill>
              </a:defRPr>
            </a:lvl1pPr>
            <a:lvl2pPr marL="457200" indent="0" algn="ctr" eaLnBrk="1" latinLnBrk="0" hangingPunct="1">
              <a:buNone/>
            </a:lvl2pPr>
            <a:lvl3pPr marL="914400" indent="0" algn="ctr" eaLnBrk="1" latinLnBrk="0" hangingPunct="1">
              <a:buNone/>
            </a:lvl3pPr>
            <a:lvl4pPr marL="1371600" indent="0" algn="ctr" eaLnBrk="1" latinLnBrk="0" hangingPunct="1">
              <a:buNone/>
            </a:lvl4pPr>
            <a:lvl5pPr marL="1828800" indent="0" algn="ctr" eaLnBrk="1" latinLnBrk="0" hangingPunct="1">
              <a:buNone/>
            </a:lvl5pPr>
            <a:lvl6pPr marL="2286000" indent="0" algn="ctr" eaLnBrk="1" latinLnBrk="0" hangingPunct="1">
              <a:buNone/>
            </a:lvl6pPr>
            <a:lvl7pPr marL="2743200" indent="0" algn="ctr" eaLnBrk="1" latinLnBrk="0" hangingPunct="1">
              <a:buNone/>
            </a:lvl7pPr>
            <a:lvl8pPr marL="3200400" indent="0" algn="ctr" eaLnBrk="1" latinLnBrk="0" hangingPunct="1">
              <a:buNone/>
            </a:lvl8pPr>
            <a:lvl9pPr marL="3657600" indent="0" algn="ctr" eaLnBrk="1" latinLnBrk="0" hangingPunct="1">
              <a:buNone/>
            </a:lvl9pPr>
            <a:extLst/>
          </a:lstStyle>
          <a:p>
            <a:r>
              <a:rPr lang="en-US" dirty="0" smtClean="0"/>
              <a:t>Click to edit Master subtitle style</a:t>
            </a:r>
            <a:endParaRPr lang="en-US" dirty="0"/>
          </a:p>
        </p:txBody>
      </p:sp>
      <p:sp>
        <p:nvSpPr>
          <p:cNvPr id="8" name="Rectangle 15"/>
          <p:cNvSpPr>
            <a:spLocks noGrp="1"/>
          </p:cNvSpPr>
          <p:nvPr>
            <p:ph type="sldNum" sz="quarter" idx="10"/>
          </p:nvPr>
        </p:nvSpPr>
        <p:spPr>
          <a:xfrm>
            <a:off x="6477000" y="6477000"/>
            <a:ext cx="1020763" cy="304800"/>
          </a:xfrm>
        </p:spPr>
        <p:txBody>
          <a:bodyPr/>
          <a:lstStyle>
            <a:lvl1pPr>
              <a:defRPr/>
            </a:lvl1pPr>
            <a:extLst/>
          </a:lstStyle>
          <a:p>
            <a:pPr>
              <a:defRPr/>
            </a:pPr>
            <a:fld id="{1038E1EB-2AB6-4F02-8EA6-24AD944E9A05}" type="slidenum">
              <a:rPr lang="en-US"/>
              <a:pPr>
                <a:defRPr/>
              </a:pPr>
              <a:t>‹#›</a:t>
            </a:fld>
            <a:endParaRPr lang="en-US" dirty="0"/>
          </a:p>
        </p:txBody>
      </p:sp>
      <p:sp>
        <p:nvSpPr>
          <p:cNvPr id="9" name="Rectangle 16"/>
          <p:cNvSpPr>
            <a:spLocks noGrp="1"/>
          </p:cNvSpPr>
          <p:nvPr>
            <p:ph type="ftr" sz="quarter" idx="11"/>
          </p:nvPr>
        </p:nvSpPr>
        <p:spPr/>
        <p:txBody>
          <a:bodyPr/>
          <a:lstStyle>
            <a:lvl1pPr>
              <a:defRPr/>
            </a:lvl1pPr>
            <a:extLst/>
          </a:lstStyle>
          <a:p>
            <a:pPr>
              <a:defRPr/>
            </a:pPr>
            <a:endParaRPr lang="en-US"/>
          </a:p>
        </p:txBody>
      </p:sp>
      <p:sp>
        <p:nvSpPr>
          <p:cNvPr id="10" name="Date Placeholder 9"/>
          <p:cNvSpPr>
            <a:spLocks noGrp="1"/>
          </p:cNvSpPr>
          <p:nvPr>
            <p:ph type="dt" sz="half" idx="12"/>
          </p:nvPr>
        </p:nvSpPr>
        <p:spPr>
          <a:xfrm>
            <a:off x="228600" y="6477000"/>
            <a:ext cx="1600200" cy="304800"/>
          </a:xfrm>
        </p:spPr>
        <p:txBody>
          <a:bodyPr anchor="ctr"/>
          <a:lstStyle>
            <a:lvl1pPr algn="l" eaLnBrk="1" latinLnBrk="0" hangingPunct="1">
              <a:defRPr kumimoji="0" smtClean="0">
                <a:solidFill>
                  <a:srgbClr val="A0A0A0"/>
                </a:solidFill>
              </a:defRPr>
            </a:lvl1pPr>
            <a:extLst/>
          </a:lstStyle>
          <a:p>
            <a:pPr>
              <a:defRPr/>
            </a:pPr>
            <a:fld id="{996B18F5-86FF-414A-B245-C857446555C7}" type="datetime1">
              <a:rPr lang="en-US"/>
              <a:pPr>
                <a:defRPr/>
              </a:pPr>
              <a:t>9/22/14</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Up: 1 Top, 2 Bottom">
    <p:spTree>
      <p:nvGrpSpPr>
        <p:cNvPr id="1" name=""/>
        <p:cNvGrpSpPr/>
        <p:nvPr/>
      </p:nvGrpSpPr>
      <p:grpSpPr>
        <a:xfrm>
          <a:off x="0" y="0"/>
          <a:ext cx="0" cy="0"/>
          <a:chOff x="0" y="0"/>
          <a:chExt cx="0" cy="0"/>
        </a:xfrm>
      </p:grpSpPr>
      <p:sp>
        <p:nvSpPr>
          <p:cNvPr id="28" name="Rectangle 2"/>
          <p:cNvSpPr>
            <a:spLocks noGrp="1"/>
          </p:cNvSpPr>
          <p:nvPr>
            <p:ph type="title"/>
          </p:nvPr>
        </p:nvSpPr>
        <p:spPr/>
        <p:txBody>
          <a:bodyPr/>
          <a:lstStyle>
            <a:extLst/>
          </a:lstStyle>
          <a:p>
            <a:r>
              <a:rPr lang="en-US" smtClean="0"/>
              <a:t>Click to edit Master title style</a:t>
            </a:r>
            <a:endParaRPr/>
          </a:p>
        </p:txBody>
      </p:sp>
      <p:sp>
        <p:nvSpPr>
          <p:cNvPr id="13" name="Rectangle 8"/>
          <p:cNvSpPr>
            <a:spLocks noGrp="1"/>
          </p:cNvSpPr>
          <p:nvPr>
            <p:ph type="body" sz="quarter" idx="13"/>
          </p:nvPr>
        </p:nvSpPr>
        <p:spPr>
          <a:xfrm>
            <a:off x="304800" y="381000"/>
            <a:ext cx="8077200"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lang="en-US" dirty="0" smtClean="0"/>
              <a:t>Click to edit Master text styles</a:t>
            </a:r>
          </a:p>
        </p:txBody>
      </p:sp>
      <p:sp>
        <p:nvSpPr>
          <p:cNvPr id="15" name="Rectangle 11"/>
          <p:cNvSpPr>
            <a:spLocks noGrp="1"/>
          </p:cNvSpPr>
          <p:nvPr>
            <p:ph sz="quarter" idx="15"/>
          </p:nvPr>
        </p:nvSpPr>
        <p:spPr>
          <a:xfrm>
            <a:off x="301752" y="609600"/>
            <a:ext cx="8074152" cy="2706624"/>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7" name="Rectangle 8"/>
          <p:cNvSpPr>
            <a:spLocks noGrp="1"/>
          </p:cNvSpPr>
          <p:nvPr>
            <p:ph type="body" sz="quarter" idx="16"/>
          </p:nvPr>
        </p:nvSpPr>
        <p:spPr>
          <a:xfrm>
            <a:off x="301752" y="3319272"/>
            <a:ext cx="3965448"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lang="en-US" dirty="0" smtClean="0"/>
              <a:t>Click to edit Master text styles</a:t>
            </a:r>
          </a:p>
        </p:txBody>
      </p:sp>
      <p:sp>
        <p:nvSpPr>
          <p:cNvPr id="18" name="Rectangle 11"/>
          <p:cNvSpPr>
            <a:spLocks noGrp="1"/>
          </p:cNvSpPr>
          <p:nvPr>
            <p:ph sz="quarter" idx="17"/>
          </p:nvPr>
        </p:nvSpPr>
        <p:spPr>
          <a:xfrm>
            <a:off x="301752" y="3547872"/>
            <a:ext cx="3965448" cy="2706624"/>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21" name="Rectangle 8"/>
          <p:cNvSpPr>
            <a:spLocks noGrp="1"/>
          </p:cNvSpPr>
          <p:nvPr>
            <p:ph type="body" sz="quarter" idx="20"/>
          </p:nvPr>
        </p:nvSpPr>
        <p:spPr>
          <a:xfrm>
            <a:off x="4416552" y="3319272"/>
            <a:ext cx="3965448"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lang="en-US" dirty="0" smtClean="0"/>
              <a:t>Click to edit Master text styles</a:t>
            </a:r>
          </a:p>
        </p:txBody>
      </p:sp>
      <p:sp>
        <p:nvSpPr>
          <p:cNvPr id="23" name="Rectangle 11"/>
          <p:cNvSpPr>
            <a:spLocks noGrp="1"/>
          </p:cNvSpPr>
          <p:nvPr>
            <p:ph sz="quarter" idx="21"/>
          </p:nvPr>
        </p:nvSpPr>
        <p:spPr>
          <a:xfrm>
            <a:off x="4416552" y="3547872"/>
            <a:ext cx="3965448" cy="2706624"/>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9" name="Rectangle 4"/>
          <p:cNvSpPr>
            <a:spLocks noGrp="1"/>
          </p:cNvSpPr>
          <p:nvPr>
            <p:ph type="dt" sz="half" idx="22"/>
          </p:nvPr>
        </p:nvSpPr>
        <p:spPr/>
        <p:txBody>
          <a:bodyPr/>
          <a:lstStyle>
            <a:lvl1pPr>
              <a:defRPr/>
            </a:lvl1pPr>
          </a:lstStyle>
          <a:p>
            <a:pPr>
              <a:defRPr/>
            </a:pPr>
            <a:fld id="{885E112B-D004-4C70-9319-1168FC159237}" type="datetime1">
              <a:rPr lang="en-US"/>
              <a:pPr>
                <a:defRPr/>
              </a:pPr>
              <a:t>9/22/14</a:t>
            </a:fld>
            <a:endParaRPr lang="en-US" dirty="0"/>
          </a:p>
        </p:txBody>
      </p:sp>
      <p:sp>
        <p:nvSpPr>
          <p:cNvPr id="10" name="Rectangle 6"/>
          <p:cNvSpPr>
            <a:spLocks noGrp="1"/>
          </p:cNvSpPr>
          <p:nvPr>
            <p:ph type="sldNum" sz="quarter" idx="23"/>
          </p:nvPr>
        </p:nvSpPr>
        <p:spPr/>
        <p:txBody>
          <a:bodyPr/>
          <a:lstStyle>
            <a:lvl1pPr>
              <a:defRPr/>
            </a:lvl1pPr>
          </a:lstStyle>
          <a:p>
            <a:pPr>
              <a:defRPr/>
            </a:pPr>
            <a:fld id="{F4E0C913-7375-45D4-9EBB-CB17E06F3A78}" type="slidenum">
              <a:rPr lang="en-US"/>
              <a:pPr>
                <a:defRPr/>
              </a:pPr>
              <a:t>‹#›</a:t>
            </a:fld>
            <a:endParaRPr lang="en-US" dirty="0"/>
          </a:p>
        </p:txBody>
      </p:sp>
      <p:sp>
        <p:nvSpPr>
          <p:cNvPr id="11" name="Rectangle 12"/>
          <p:cNvSpPr>
            <a:spLocks noGrp="1"/>
          </p:cNvSpPr>
          <p:nvPr>
            <p:ph type="ftr" sz="quarter" idx="24"/>
          </p:nvPr>
        </p:nvSpPr>
        <p:spPr/>
        <p:txBody>
          <a:bodyPr/>
          <a:lstStyle>
            <a:lvl1pPr>
              <a:defRPr/>
            </a:lvl1pPr>
          </a:lstStyle>
          <a:p>
            <a:pPr>
              <a:defRPr/>
            </a:pP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Up">
    <p:spTree>
      <p:nvGrpSpPr>
        <p:cNvPr id="1" name=""/>
        <p:cNvGrpSpPr/>
        <p:nvPr/>
      </p:nvGrpSpPr>
      <p:grpSpPr>
        <a:xfrm>
          <a:off x="0" y="0"/>
          <a:ext cx="0" cy="0"/>
          <a:chOff x="0" y="0"/>
          <a:chExt cx="0" cy="0"/>
        </a:xfrm>
      </p:grpSpPr>
      <p:sp>
        <p:nvSpPr>
          <p:cNvPr id="19" name="Rectangle 2"/>
          <p:cNvSpPr>
            <a:spLocks noGrp="1"/>
          </p:cNvSpPr>
          <p:nvPr>
            <p:ph type="title"/>
          </p:nvPr>
        </p:nvSpPr>
        <p:spPr/>
        <p:txBody>
          <a:bodyPr/>
          <a:lstStyle>
            <a:extLst/>
          </a:lstStyle>
          <a:p>
            <a:r>
              <a:rPr lang="en-US" smtClean="0"/>
              <a:t>Click to edit Master title style</a:t>
            </a:r>
            <a:endParaRPr/>
          </a:p>
        </p:txBody>
      </p:sp>
      <p:sp>
        <p:nvSpPr>
          <p:cNvPr id="16" name="Rectangle 8"/>
          <p:cNvSpPr>
            <a:spLocks noGrp="1"/>
          </p:cNvSpPr>
          <p:nvPr>
            <p:ph type="body" sz="quarter" idx="13"/>
          </p:nvPr>
        </p:nvSpPr>
        <p:spPr>
          <a:xfrm>
            <a:off x="304800" y="381000"/>
            <a:ext cx="3962400"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lang="en-US" dirty="0" smtClean="0"/>
              <a:t>Click to edit Master text styles</a:t>
            </a:r>
          </a:p>
        </p:txBody>
      </p:sp>
      <p:sp>
        <p:nvSpPr>
          <p:cNvPr id="17" name="Rectangle 11"/>
          <p:cNvSpPr>
            <a:spLocks noGrp="1"/>
          </p:cNvSpPr>
          <p:nvPr>
            <p:ph sz="quarter" idx="15"/>
          </p:nvPr>
        </p:nvSpPr>
        <p:spPr>
          <a:xfrm>
            <a:off x="304800" y="609600"/>
            <a:ext cx="3962400" cy="2706624"/>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8" name="Rectangle 8"/>
          <p:cNvSpPr>
            <a:spLocks noGrp="1"/>
          </p:cNvSpPr>
          <p:nvPr>
            <p:ph type="body" sz="quarter" idx="16"/>
          </p:nvPr>
        </p:nvSpPr>
        <p:spPr>
          <a:xfrm>
            <a:off x="301752" y="3319272"/>
            <a:ext cx="3965448"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lang="en-US" dirty="0" smtClean="0"/>
              <a:t>Click to edit Master text styles</a:t>
            </a:r>
          </a:p>
        </p:txBody>
      </p:sp>
      <p:sp>
        <p:nvSpPr>
          <p:cNvPr id="20" name="Rectangle 11"/>
          <p:cNvSpPr>
            <a:spLocks noGrp="1"/>
          </p:cNvSpPr>
          <p:nvPr>
            <p:ph sz="quarter" idx="17"/>
          </p:nvPr>
        </p:nvSpPr>
        <p:spPr>
          <a:xfrm>
            <a:off x="301752" y="3547872"/>
            <a:ext cx="3965448" cy="2706624"/>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21" name="Rectangle 8"/>
          <p:cNvSpPr>
            <a:spLocks noGrp="1"/>
          </p:cNvSpPr>
          <p:nvPr>
            <p:ph type="body" sz="quarter" idx="18"/>
          </p:nvPr>
        </p:nvSpPr>
        <p:spPr>
          <a:xfrm>
            <a:off x="4419600" y="381000"/>
            <a:ext cx="3962400"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lang="en-US" dirty="0" smtClean="0"/>
              <a:t>Click to edit Master text styles</a:t>
            </a:r>
          </a:p>
        </p:txBody>
      </p:sp>
      <p:sp>
        <p:nvSpPr>
          <p:cNvPr id="24" name="Rectangle 11"/>
          <p:cNvSpPr>
            <a:spLocks noGrp="1"/>
          </p:cNvSpPr>
          <p:nvPr>
            <p:ph sz="quarter" idx="19"/>
          </p:nvPr>
        </p:nvSpPr>
        <p:spPr>
          <a:xfrm>
            <a:off x="4419600" y="609600"/>
            <a:ext cx="3962400" cy="2706624"/>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25" name="Rectangle 8"/>
          <p:cNvSpPr>
            <a:spLocks noGrp="1"/>
          </p:cNvSpPr>
          <p:nvPr>
            <p:ph type="body" sz="quarter" idx="20"/>
          </p:nvPr>
        </p:nvSpPr>
        <p:spPr>
          <a:xfrm>
            <a:off x="4416552" y="3319272"/>
            <a:ext cx="3965448"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lang="en-US" dirty="0" smtClean="0"/>
              <a:t>Click to edit Master text styles</a:t>
            </a:r>
          </a:p>
        </p:txBody>
      </p:sp>
      <p:sp>
        <p:nvSpPr>
          <p:cNvPr id="26" name="Rectangle 11"/>
          <p:cNvSpPr>
            <a:spLocks noGrp="1"/>
          </p:cNvSpPr>
          <p:nvPr>
            <p:ph sz="quarter" idx="21"/>
          </p:nvPr>
        </p:nvSpPr>
        <p:spPr>
          <a:xfrm>
            <a:off x="4416552" y="3547872"/>
            <a:ext cx="3965448" cy="2706624"/>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1" name="Rectangle 4"/>
          <p:cNvSpPr>
            <a:spLocks noGrp="1"/>
          </p:cNvSpPr>
          <p:nvPr>
            <p:ph type="dt" sz="half" idx="22"/>
          </p:nvPr>
        </p:nvSpPr>
        <p:spPr/>
        <p:txBody>
          <a:bodyPr/>
          <a:lstStyle>
            <a:lvl1pPr>
              <a:defRPr/>
            </a:lvl1pPr>
          </a:lstStyle>
          <a:p>
            <a:pPr>
              <a:defRPr/>
            </a:pPr>
            <a:fld id="{D0B158B5-57AD-41AC-B14B-547A66092096}" type="datetime1">
              <a:rPr lang="en-US"/>
              <a:pPr>
                <a:defRPr/>
              </a:pPr>
              <a:t>9/22/14</a:t>
            </a:fld>
            <a:endParaRPr lang="en-US" dirty="0"/>
          </a:p>
        </p:txBody>
      </p:sp>
      <p:sp>
        <p:nvSpPr>
          <p:cNvPr id="12" name="Rectangle 6"/>
          <p:cNvSpPr>
            <a:spLocks noGrp="1"/>
          </p:cNvSpPr>
          <p:nvPr>
            <p:ph type="sldNum" sz="quarter" idx="23"/>
          </p:nvPr>
        </p:nvSpPr>
        <p:spPr/>
        <p:txBody>
          <a:bodyPr/>
          <a:lstStyle>
            <a:lvl1pPr>
              <a:defRPr/>
            </a:lvl1pPr>
          </a:lstStyle>
          <a:p>
            <a:pPr>
              <a:defRPr/>
            </a:pPr>
            <a:fld id="{608F1A53-8E46-44C9-9226-5CC0622F0D0E}" type="slidenum">
              <a:rPr lang="en-US"/>
              <a:pPr>
                <a:defRPr/>
              </a:pPr>
              <a:t>‹#›</a:t>
            </a:fld>
            <a:endParaRPr lang="en-US" dirty="0"/>
          </a:p>
        </p:txBody>
      </p:sp>
      <p:sp>
        <p:nvSpPr>
          <p:cNvPr id="13" name="Rectangle 12"/>
          <p:cNvSpPr>
            <a:spLocks noGrp="1"/>
          </p:cNvSpPr>
          <p:nvPr>
            <p:ph type="ftr" sz="quarter" idx="24"/>
          </p:nvPr>
        </p:nvSpPr>
        <p:spPr/>
        <p:txBody>
          <a:bodyPr/>
          <a:lstStyle>
            <a:lvl1pPr>
              <a:defRPr/>
            </a:lvl1pPr>
          </a:lstStyle>
          <a:p>
            <a:pPr>
              <a:defRPr/>
            </a:pP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4-Up: 1 Left, 3 Right">
    <p:spTree>
      <p:nvGrpSpPr>
        <p:cNvPr id="1" name=""/>
        <p:cNvGrpSpPr/>
        <p:nvPr/>
      </p:nvGrpSpPr>
      <p:grpSpPr>
        <a:xfrm>
          <a:off x="0" y="0"/>
          <a:ext cx="0" cy="0"/>
          <a:chOff x="0" y="0"/>
          <a:chExt cx="0" cy="0"/>
        </a:xfrm>
      </p:grpSpPr>
      <p:sp>
        <p:nvSpPr>
          <p:cNvPr id="4" name="Rectangle 2"/>
          <p:cNvSpPr>
            <a:spLocks noGrp="1"/>
          </p:cNvSpPr>
          <p:nvPr>
            <p:ph type="title"/>
          </p:nvPr>
        </p:nvSpPr>
        <p:spPr/>
        <p:txBody>
          <a:bodyPr/>
          <a:lstStyle>
            <a:extLst/>
          </a:lstStyle>
          <a:p>
            <a:r>
              <a:rPr lang="en-US" smtClean="0"/>
              <a:t>Click to edit Master title style</a:t>
            </a:r>
            <a:endParaRPr/>
          </a:p>
        </p:txBody>
      </p:sp>
      <p:sp>
        <p:nvSpPr>
          <p:cNvPr id="10" name="Rectangle 8"/>
          <p:cNvSpPr>
            <a:spLocks noGrp="1"/>
          </p:cNvSpPr>
          <p:nvPr>
            <p:ph type="body" sz="quarter" idx="14"/>
          </p:nvPr>
        </p:nvSpPr>
        <p:spPr>
          <a:xfrm>
            <a:off x="4419600" y="381000"/>
            <a:ext cx="3962400"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lang="en-US" dirty="0" smtClean="0"/>
              <a:t>Click to edit Master text styles</a:t>
            </a:r>
          </a:p>
        </p:txBody>
      </p:sp>
      <p:sp>
        <p:nvSpPr>
          <p:cNvPr id="8" name="Rectangle 11"/>
          <p:cNvSpPr>
            <a:spLocks noGrp="1"/>
          </p:cNvSpPr>
          <p:nvPr>
            <p:ph sz="quarter" idx="16"/>
          </p:nvPr>
        </p:nvSpPr>
        <p:spPr>
          <a:xfrm>
            <a:off x="4419600" y="609600"/>
            <a:ext cx="3962400" cy="1728216"/>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9" name="Rectangle 8"/>
          <p:cNvSpPr>
            <a:spLocks noGrp="1"/>
          </p:cNvSpPr>
          <p:nvPr>
            <p:ph type="body" sz="quarter" idx="13"/>
          </p:nvPr>
        </p:nvSpPr>
        <p:spPr>
          <a:xfrm>
            <a:off x="304800" y="381000"/>
            <a:ext cx="3965448"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lang="en-US" dirty="0" smtClean="0"/>
              <a:t>Click to edit Master text styles</a:t>
            </a:r>
          </a:p>
        </p:txBody>
      </p:sp>
      <p:sp>
        <p:nvSpPr>
          <p:cNvPr id="20" name="Rectangle 11"/>
          <p:cNvSpPr>
            <a:spLocks noGrp="1"/>
          </p:cNvSpPr>
          <p:nvPr>
            <p:ph sz="quarter" idx="15"/>
          </p:nvPr>
        </p:nvSpPr>
        <p:spPr>
          <a:xfrm>
            <a:off x="304800" y="609600"/>
            <a:ext cx="3962400" cy="5638800"/>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2" name="Rectangle 8"/>
          <p:cNvSpPr>
            <a:spLocks noGrp="1"/>
          </p:cNvSpPr>
          <p:nvPr>
            <p:ph type="body" sz="quarter" idx="17"/>
          </p:nvPr>
        </p:nvSpPr>
        <p:spPr>
          <a:xfrm>
            <a:off x="4416552" y="2340864"/>
            <a:ext cx="3962400"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lang="en-US" dirty="0" smtClean="0"/>
              <a:t>Click to edit Master text styles</a:t>
            </a:r>
          </a:p>
        </p:txBody>
      </p:sp>
      <p:sp>
        <p:nvSpPr>
          <p:cNvPr id="13" name="Rectangle 11"/>
          <p:cNvSpPr>
            <a:spLocks noGrp="1"/>
          </p:cNvSpPr>
          <p:nvPr>
            <p:ph sz="quarter" idx="18"/>
          </p:nvPr>
        </p:nvSpPr>
        <p:spPr>
          <a:xfrm>
            <a:off x="4416552" y="2569464"/>
            <a:ext cx="3962400" cy="1728216"/>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4" name="Rectangle 8"/>
          <p:cNvSpPr>
            <a:spLocks noGrp="1"/>
          </p:cNvSpPr>
          <p:nvPr>
            <p:ph type="body" sz="quarter" idx="19"/>
          </p:nvPr>
        </p:nvSpPr>
        <p:spPr>
          <a:xfrm>
            <a:off x="4419600" y="4291584"/>
            <a:ext cx="3962400"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lang="en-US" dirty="0" smtClean="0"/>
              <a:t>Click to edit Master text styles</a:t>
            </a:r>
          </a:p>
        </p:txBody>
      </p:sp>
      <p:sp>
        <p:nvSpPr>
          <p:cNvPr id="15" name="Rectangle 11"/>
          <p:cNvSpPr>
            <a:spLocks noGrp="1"/>
          </p:cNvSpPr>
          <p:nvPr>
            <p:ph sz="quarter" idx="20"/>
          </p:nvPr>
        </p:nvSpPr>
        <p:spPr>
          <a:xfrm>
            <a:off x="4419600" y="4520184"/>
            <a:ext cx="3962400" cy="1728216"/>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1" name="Rectangle 4"/>
          <p:cNvSpPr>
            <a:spLocks noGrp="1"/>
          </p:cNvSpPr>
          <p:nvPr>
            <p:ph type="dt" sz="half" idx="21"/>
          </p:nvPr>
        </p:nvSpPr>
        <p:spPr/>
        <p:txBody>
          <a:bodyPr/>
          <a:lstStyle>
            <a:lvl1pPr>
              <a:defRPr/>
            </a:lvl1pPr>
          </a:lstStyle>
          <a:p>
            <a:pPr>
              <a:defRPr/>
            </a:pPr>
            <a:fld id="{870FBF95-4D3C-49F4-B198-5E91B2850AF7}" type="datetime1">
              <a:rPr lang="en-US"/>
              <a:pPr>
                <a:defRPr/>
              </a:pPr>
              <a:t>9/22/14</a:t>
            </a:fld>
            <a:endParaRPr lang="en-US" dirty="0"/>
          </a:p>
        </p:txBody>
      </p:sp>
      <p:sp>
        <p:nvSpPr>
          <p:cNvPr id="16" name="Rectangle 6"/>
          <p:cNvSpPr>
            <a:spLocks noGrp="1"/>
          </p:cNvSpPr>
          <p:nvPr>
            <p:ph type="sldNum" sz="quarter" idx="22"/>
          </p:nvPr>
        </p:nvSpPr>
        <p:spPr/>
        <p:txBody>
          <a:bodyPr/>
          <a:lstStyle>
            <a:lvl1pPr>
              <a:defRPr/>
            </a:lvl1pPr>
          </a:lstStyle>
          <a:p>
            <a:pPr>
              <a:defRPr/>
            </a:pPr>
            <a:fld id="{8F40209E-F75F-43E2-8E44-EDADECC0B70C}" type="slidenum">
              <a:rPr lang="en-US"/>
              <a:pPr>
                <a:defRPr/>
              </a:pPr>
              <a:t>‹#›</a:t>
            </a:fld>
            <a:endParaRPr lang="en-US" dirty="0"/>
          </a:p>
        </p:txBody>
      </p:sp>
      <p:sp>
        <p:nvSpPr>
          <p:cNvPr id="17" name="Rectangle 12"/>
          <p:cNvSpPr>
            <a:spLocks noGrp="1"/>
          </p:cNvSpPr>
          <p:nvPr>
            <p:ph type="ftr" sz="quarter" idx="23"/>
          </p:nvPr>
        </p:nvSpPr>
        <p:spPr/>
        <p:txBody>
          <a:bodyPr/>
          <a:lstStyle>
            <a:lvl1pPr>
              <a:defRPr/>
            </a:lvl1pPr>
          </a:lstStyle>
          <a:p>
            <a:pPr>
              <a:defRPr/>
            </a:pP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4-Up: 3 Left, 1 Right">
    <p:spTree>
      <p:nvGrpSpPr>
        <p:cNvPr id="1" name=""/>
        <p:cNvGrpSpPr/>
        <p:nvPr/>
      </p:nvGrpSpPr>
      <p:grpSpPr>
        <a:xfrm>
          <a:off x="0" y="0"/>
          <a:ext cx="0" cy="0"/>
          <a:chOff x="0" y="0"/>
          <a:chExt cx="0" cy="0"/>
        </a:xfrm>
      </p:grpSpPr>
      <p:sp>
        <p:nvSpPr>
          <p:cNvPr id="2" name="Rectangle 2"/>
          <p:cNvSpPr>
            <a:spLocks noGrp="1"/>
          </p:cNvSpPr>
          <p:nvPr>
            <p:ph type="title"/>
          </p:nvPr>
        </p:nvSpPr>
        <p:spPr/>
        <p:txBody>
          <a:bodyPr/>
          <a:lstStyle>
            <a:extLst/>
          </a:lstStyle>
          <a:p>
            <a:r>
              <a:rPr lang="en-US" smtClean="0"/>
              <a:t>Click to edit Master title style</a:t>
            </a:r>
            <a:endParaRPr/>
          </a:p>
        </p:txBody>
      </p:sp>
      <p:sp>
        <p:nvSpPr>
          <p:cNvPr id="18" name="Rectangle 8"/>
          <p:cNvSpPr>
            <a:spLocks noGrp="1"/>
          </p:cNvSpPr>
          <p:nvPr>
            <p:ph type="body" sz="quarter" idx="13"/>
          </p:nvPr>
        </p:nvSpPr>
        <p:spPr>
          <a:xfrm>
            <a:off x="4416552" y="381000"/>
            <a:ext cx="3965448"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lang="en-US" dirty="0" smtClean="0"/>
              <a:t>Click to edit Master text styles</a:t>
            </a:r>
          </a:p>
        </p:txBody>
      </p:sp>
      <p:sp>
        <p:nvSpPr>
          <p:cNvPr id="21" name="Rectangle 11"/>
          <p:cNvSpPr>
            <a:spLocks noGrp="1"/>
          </p:cNvSpPr>
          <p:nvPr>
            <p:ph sz="quarter" idx="15"/>
          </p:nvPr>
        </p:nvSpPr>
        <p:spPr>
          <a:xfrm>
            <a:off x="4416552" y="609600"/>
            <a:ext cx="3962400" cy="5638800"/>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9" name="Rectangle 8"/>
          <p:cNvSpPr>
            <a:spLocks noGrp="1"/>
          </p:cNvSpPr>
          <p:nvPr>
            <p:ph type="body" sz="quarter" idx="14"/>
          </p:nvPr>
        </p:nvSpPr>
        <p:spPr>
          <a:xfrm>
            <a:off x="304800" y="381000"/>
            <a:ext cx="3962400"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lang="en-US" dirty="0" smtClean="0"/>
              <a:t>Click to edit Master text styles</a:t>
            </a:r>
          </a:p>
        </p:txBody>
      </p:sp>
      <p:sp>
        <p:nvSpPr>
          <p:cNvPr id="10" name="Rectangle 11"/>
          <p:cNvSpPr>
            <a:spLocks noGrp="1"/>
          </p:cNvSpPr>
          <p:nvPr>
            <p:ph sz="quarter" idx="16"/>
          </p:nvPr>
        </p:nvSpPr>
        <p:spPr>
          <a:xfrm>
            <a:off x="304800" y="609600"/>
            <a:ext cx="3962400" cy="1728216"/>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3" name="Rectangle 8"/>
          <p:cNvSpPr>
            <a:spLocks noGrp="1"/>
          </p:cNvSpPr>
          <p:nvPr>
            <p:ph type="body" sz="quarter" idx="17"/>
          </p:nvPr>
        </p:nvSpPr>
        <p:spPr>
          <a:xfrm>
            <a:off x="301752" y="2340864"/>
            <a:ext cx="3962400"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lang="en-US" dirty="0" smtClean="0"/>
              <a:t>Click to edit Master text styles</a:t>
            </a:r>
          </a:p>
        </p:txBody>
      </p:sp>
      <p:sp>
        <p:nvSpPr>
          <p:cNvPr id="14" name="Rectangle 11"/>
          <p:cNvSpPr>
            <a:spLocks noGrp="1"/>
          </p:cNvSpPr>
          <p:nvPr>
            <p:ph sz="quarter" idx="18"/>
          </p:nvPr>
        </p:nvSpPr>
        <p:spPr>
          <a:xfrm>
            <a:off x="301752" y="2569464"/>
            <a:ext cx="3962400" cy="1728216"/>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5" name="Rectangle 8"/>
          <p:cNvSpPr>
            <a:spLocks noGrp="1"/>
          </p:cNvSpPr>
          <p:nvPr>
            <p:ph type="body" sz="quarter" idx="19"/>
          </p:nvPr>
        </p:nvSpPr>
        <p:spPr>
          <a:xfrm>
            <a:off x="304800" y="4291584"/>
            <a:ext cx="3962400"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lang="en-US" dirty="0" smtClean="0"/>
              <a:t>Click to edit Master text styles</a:t>
            </a:r>
          </a:p>
        </p:txBody>
      </p:sp>
      <p:sp>
        <p:nvSpPr>
          <p:cNvPr id="16" name="Rectangle 11"/>
          <p:cNvSpPr>
            <a:spLocks noGrp="1"/>
          </p:cNvSpPr>
          <p:nvPr>
            <p:ph sz="quarter" idx="20"/>
          </p:nvPr>
        </p:nvSpPr>
        <p:spPr>
          <a:xfrm>
            <a:off x="304800" y="4520184"/>
            <a:ext cx="3962400" cy="1728216"/>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1" name="Rectangle 4"/>
          <p:cNvSpPr>
            <a:spLocks noGrp="1"/>
          </p:cNvSpPr>
          <p:nvPr>
            <p:ph type="dt" sz="half" idx="21"/>
          </p:nvPr>
        </p:nvSpPr>
        <p:spPr/>
        <p:txBody>
          <a:bodyPr/>
          <a:lstStyle>
            <a:lvl1pPr>
              <a:defRPr/>
            </a:lvl1pPr>
          </a:lstStyle>
          <a:p>
            <a:pPr>
              <a:defRPr/>
            </a:pPr>
            <a:fld id="{5DE6DB04-231D-47AD-B3A3-A9192C27F312}" type="datetime1">
              <a:rPr lang="en-US"/>
              <a:pPr>
                <a:defRPr/>
              </a:pPr>
              <a:t>9/22/14</a:t>
            </a:fld>
            <a:endParaRPr lang="en-US" dirty="0"/>
          </a:p>
        </p:txBody>
      </p:sp>
      <p:sp>
        <p:nvSpPr>
          <p:cNvPr id="12" name="Rectangle 6"/>
          <p:cNvSpPr>
            <a:spLocks noGrp="1"/>
          </p:cNvSpPr>
          <p:nvPr>
            <p:ph type="sldNum" sz="quarter" idx="22"/>
          </p:nvPr>
        </p:nvSpPr>
        <p:spPr/>
        <p:txBody>
          <a:bodyPr/>
          <a:lstStyle>
            <a:lvl1pPr>
              <a:defRPr/>
            </a:lvl1pPr>
          </a:lstStyle>
          <a:p>
            <a:pPr>
              <a:defRPr/>
            </a:pPr>
            <a:fld id="{6536817D-C71B-4FAF-BBD5-62DA8089CF49}" type="slidenum">
              <a:rPr lang="en-US"/>
              <a:pPr>
                <a:defRPr/>
              </a:pPr>
              <a:t>‹#›</a:t>
            </a:fld>
            <a:endParaRPr lang="en-US" dirty="0"/>
          </a:p>
        </p:txBody>
      </p:sp>
      <p:sp>
        <p:nvSpPr>
          <p:cNvPr id="17" name="Rectangle 12"/>
          <p:cNvSpPr>
            <a:spLocks noGrp="1"/>
          </p:cNvSpPr>
          <p:nvPr>
            <p:ph type="ftr" sz="quarter" idx="23"/>
          </p:nvPr>
        </p:nvSpPr>
        <p:spPr/>
        <p:txBody>
          <a:bodyPr/>
          <a:lstStyle>
            <a:lvl1pPr>
              <a:defRPr/>
            </a:lvl1pPr>
          </a:lstStyle>
          <a:p>
            <a:pPr>
              <a:defRPr/>
            </a:pPr>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5-Up: 2 Left, 3 Right">
    <p:spTree>
      <p:nvGrpSpPr>
        <p:cNvPr id="1" name=""/>
        <p:cNvGrpSpPr/>
        <p:nvPr/>
      </p:nvGrpSpPr>
      <p:grpSpPr>
        <a:xfrm>
          <a:off x="0" y="0"/>
          <a:ext cx="0" cy="0"/>
          <a:chOff x="0" y="0"/>
          <a:chExt cx="0" cy="0"/>
        </a:xfrm>
      </p:grpSpPr>
      <p:sp>
        <p:nvSpPr>
          <p:cNvPr id="20" name="Rectangle 2"/>
          <p:cNvSpPr>
            <a:spLocks noGrp="1"/>
          </p:cNvSpPr>
          <p:nvPr>
            <p:ph type="title"/>
          </p:nvPr>
        </p:nvSpPr>
        <p:spPr/>
        <p:txBody>
          <a:bodyPr/>
          <a:lstStyle>
            <a:extLst/>
          </a:lstStyle>
          <a:p>
            <a:r>
              <a:rPr lang="en-US" smtClean="0"/>
              <a:t>Click to edit Master title style</a:t>
            </a:r>
            <a:endParaRPr/>
          </a:p>
        </p:txBody>
      </p:sp>
      <p:sp>
        <p:nvSpPr>
          <p:cNvPr id="23" name="Rectangle 8"/>
          <p:cNvSpPr>
            <a:spLocks noGrp="1"/>
          </p:cNvSpPr>
          <p:nvPr>
            <p:ph type="body" sz="quarter" idx="13"/>
          </p:nvPr>
        </p:nvSpPr>
        <p:spPr>
          <a:xfrm>
            <a:off x="304800" y="381000"/>
            <a:ext cx="3962400"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lang="en-US" dirty="0" smtClean="0"/>
              <a:t>Click to edit Master text styles</a:t>
            </a:r>
          </a:p>
        </p:txBody>
      </p:sp>
      <p:sp>
        <p:nvSpPr>
          <p:cNvPr id="24" name="Rectangle 11"/>
          <p:cNvSpPr>
            <a:spLocks noGrp="1"/>
          </p:cNvSpPr>
          <p:nvPr>
            <p:ph sz="quarter" idx="15"/>
          </p:nvPr>
        </p:nvSpPr>
        <p:spPr>
          <a:xfrm>
            <a:off x="304800" y="609600"/>
            <a:ext cx="3962400" cy="2706624"/>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25" name="Rectangle 8"/>
          <p:cNvSpPr>
            <a:spLocks noGrp="1"/>
          </p:cNvSpPr>
          <p:nvPr>
            <p:ph type="body" sz="quarter" idx="16"/>
          </p:nvPr>
        </p:nvSpPr>
        <p:spPr>
          <a:xfrm>
            <a:off x="301752" y="3319272"/>
            <a:ext cx="3965448"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lang="en-US" dirty="0" smtClean="0"/>
              <a:t>Click to edit Master text styles</a:t>
            </a:r>
          </a:p>
        </p:txBody>
      </p:sp>
      <p:sp>
        <p:nvSpPr>
          <p:cNvPr id="26" name="Rectangle 11"/>
          <p:cNvSpPr>
            <a:spLocks noGrp="1"/>
          </p:cNvSpPr>
          <p:nvPr>
            <p:ph sz="quarter" idx="17"/>
          </p:nvPr>
        </p:nvSpPr>
        <p:spPr>
          <a:xfrm>
            <a:off x="301752" y="3547872"/>
            <a:ext cx="3965448" cy="2706624"/>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28" name="Rectangle 8"/>
          <p:cNvSpPr>
            <a:spLocks noGrp="1"/>
          </p:cNvSpPr>
          <p:nvPr>
            <p:ph type="body" sz="quarter" idx="14"/>
          </p:nvPr>
        </p:nvSpPr>
        <p:spPr>
          <a:xfrm>
            <a:off x="4419600" y="381000"/>
            <a:ext cx="3962400"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lang="en-US" dirty="0" smtClean="0"/>
              <a:t>Click to edit Master text styles</a:t>
            </a:r>
          </a:p>
        </p:txBody>
      </p:sp>
      <p:sp>
        <p:nvSpPr>
          <p:cNvPr id="29" name="Rectangle 11"/>
          <p:cNvSpPr>
            <a:spLocks noGrp="1"/>
          </p:cNvSpPr>
          <p:nvPr>
            <p:ph sz="quarter" idx="18"/>
          </p:nvPr>
        </p:nvSpPr>
        <p:spPr>
          <a:xfrm>
            <a:off x="4419600" y="609600"/>
            <a:ext cx="3962400" cy="1728216"/>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31" name="Rectangle 8"/>
          <p:cNvSpPr>
            <a:spLocks noGrp="1"/>
          </p:cNvSpPr>
          <p:nvPr>
            <p:ph type="body" sz="quarter" idx="19"/>
          </p:nvPr>
        </p:nvSpPr>
        <p:spPr>
          <a:xfrm>
            <a:off x="4416552" y="2340864"/>
            <a:ext cx="3962400"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lang="en-US" dirty="0" smtClean="0"/>
              <a:t>Click to edit Master text styles</a:t>
            </a:r>
          </a:p>
        </p:txBody>
      </p:sp>
      <p:sp>
        <p:nvSpPr>
          <p:cNvPr id="32" name="Rectangle 11"/>
          <p:cNvSpPr>
            <a:spLocks noGrp="1"/>
          </p:cNvSpPr>
          <p:nvPr>
            <p:ph sz="quarter" idx="20"/>
          </p:nvPr>
        </p:nvSpPr>
        <p:spPr>
          <a:xfrm>
            <a:off x="4416552" y="2569464"/>
            <a:ext cx="3962400" cy="1728216"/>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33" name="Rectangle 8"/>
          <p:cNvSpPr>
            <a:spLocks noGrp="1"/>
          </p:cNvSpPr>
          <p:nvPr>
            <p:ph type="body" sz="quarter" idx="21"/>
          </p:nvPr>
        </p:nvSpPr>
        <p:spPr>
          <a:xfrm>
            <a:off x="4419600" y="4291584"/>
            <a:ext cx="3962400"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lang="en-US" dirty="0" smtClean="0"/>
              <a:t>Click to edit Master text styles</a:t>
            </a:r>
          </a:p>
        </p:txBody>
      </p:sp>
      <p:sp>
        <p:nvSpPr>
          <p:cNvPr id="34" name="Rectangle 11"/>
          <p:cNvSpPr>
            <a:spLocks noGrp="1"/>
          </p:cNvSpPr>
          <p:nvPr>
            <p:ph sz="quarter" idx="22"/>
          </p:nvPr>
        </p:nvSpPr>
        <p:spPr>
          <a:xfrm>
            <a:off x="4419600" y="4520184"/>
            <a:ext cx="3962400" cy="1728216"/>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3" name="Rectangle 4"/>
          <p:cNvSpPr>
            <a:spLocks noGrp="1"/>
          </p:cNvSpPr>
          <p:nvPr>
            <p:ph type="dt" sz="half" idx="23"/>
          </p:nvPr>
        </p:nvSpPr>
        <p:spPr/>
        <p:txBody>
          <a:bodyPr/>
          <a:lstStyle>
            <a:lvl1pPr>
              <a:defRPr/>
            </a:lvl1pPr>
          </a:lstStyle>
          <a:p>
            <a:pPr>
              <a:defRPr/>
            </a:pPr>
            <a:fld id="{BA0C003B-931C-4923-8111-61063FC86C3A}" type="datetime1">
              <a:rPr lang="en-US"/>
              <a:pPr>
                <a:defRPr/>
              </a:pPr>
              <a:t>9/22/14</a:t>
            </a:fld>
            <a:endParaRPr lang="en-US" dirty="0"/>
          </a:p>
        </p:txBody>
      </p:sp>
      <p:sp>
        <p:nvSpPr>
          <p:cNvPr id="14" name="Rectangle 6"/>
          <p:cNvSpPr>
            <a:spLocks noGrp="1"/>
          </p:cNvSpPr>
          <p:nvPr>
            <p:ph type="sldNum" sz="quarter" idx="24"/>
          </p:nvPr>
        </p:nvSpPr>
        <p:spPr/>
        <p:txBody>
          <a:bodyPr/>
          <a:lstStyle>
            <a:lvl1pPr>
              <a:defRPr/>
            </a:lvl1pPr>
          </a:lstStyle>
          <a:p>
            <a:pPr>
              <a:defRPr/>
            </a:pPr>
            <a:fld id="{D8757FB4-ED63-49A4-AEB9-6A8BA48447BA}" type="slidenum">
              <a:rPr lang="en-US"/>
              <a:pPr>
                <a:defRPr/>
              </a:pPr>
              <a:t>‹#›</a:t>
            </a:fld>
            <a:endParaRPr lang="en-US" dirty="0"/>
          </a:p>
        </p:txBody>
      </p:sp>
      <p:sp>
        <p:nvSpPr>
          <p:cNvPr id="15" name="Rectangle 12"/>
          <p:cNvSpPr>
            <a:spLocks noGrp="1"/>
          </p:cNvSpPr>
          <p:nvPr>
            <p:ph type="ftr" sz="quarter" idx="25"/>
          </p:nvPr>
        </p:nvSpPr>
        <p:spPr/>
        <p:txBody>
          <a:bodyPr/>
          <a:lstStyle>
            <a:lvl1pPr>
              <a:defRPr/>
            </a:lvl1pPr>
          </a:lstStyle>
          <a:p>
            <a:pPr>
              <a:defRPr/>
            </a:pPr>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5-Up: 3 Left, 2 Right">
    <p:spTree>
      <p:nvGrpSpPr>
        <p:cNvPr id="1" name=""/>
        <p:cNvGrpSpPr/>
        <p:nvPr/>
      </p:nvGrpSpPr>
      <p:grpSpPr>
        <a:xfrm>
          <a:off x="0" y="0"/>
          <a:ext cx="0" cy="0"/>
          <a:chOff x="0" y="0"/>
          <a:chExt cx="0" cy="0"/>
        </a:xfrm>
      </p:grpSpPr>
      <p:sp>
        <p:nvSpPr>
          <p:cNvPr id="5" name="Rectangle 2"/>
          <p:cNvSpPr>
            <a:spLocks noGrp="1"/>
          </p:cNvSpPr>
          <p:nvPr>
            <p:ph type="title"/>
          </p:nvPr>
        </p:nvSpPr>
        <p:spPr/>
        <p:txBody>
          <a:bodyPr/>
          <a:lstStyle>
            <a:extLst/>
          </a:lstStyle>
          <a:p>
            <a:r>
              <a:rPr lang="en-US" smtClean="0"/>
              <a:t>Click to edit Master title style</a:t>
            </a:r>
            <a:endParaRPr/>
          </a:p>
        </p:txBody>
      </p:sp>
      <p:sp>
        <p:nvSpPr>
          <p:cNvPr id="21" name="Rectangle 8"/>
          <p:cNvSpPr>
            <a:spLocks noGrp="1"/>
          </p:cNvSpPr>
          <p:nvPr>
            <p:ph type="body" sz="quarter" idx="14"/>
          </p:nvPr>
        </p:nvSpPr>
        <p:spPr>
          <a:xfrm>
            <a:off x="307848" y="381000"/>
            <a:ext cx="3962400"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lang="en-US" dirty="0" smtClean="0"/>
              <a:t>Click to edit Master text styles</a:t>
            </a:r>
          </a:p>
        </p:txBody>
      </p:sp>
      <p:sp>
        <p:nvSpPr>
          <p:cNvPr id="22" name="Rectangle 11"/>
          <p:cNvSpPr>
            <a:spLocks noGrp="1"/>
          </p:cNvSpPr>
          <p:nvPr>
            <p:ph sz="quarter" idx="16"/>
          </p:nvPr>
        </p:nvSpPr>
        <p:spPr>
          <a:xfrm>
            <a:off x="307848" y="609600"/>
            <a:ext cx="3962400" cy="1728216"/>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25" name="Rectangle 8"/>
          <p:cNvSpPr>
            <a:spLocks noGrp="1"/>
          </p:cNvSpPr>
          <p:nvPr>
            <p:ph type="body" sz="quarter" idx="17"/>
          </p:nvPr>
        </p:nvSpPr>
        <p:spPr>
          <a:xfrm>
            <a:off x="304800" y="2340864"/>
            <a:ext cx="3962400"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lang="en-US" dirty="0" smtClean="0"/>
              <a:t>Click to edit Master text styles</a:t>
            </a:r>
          </a:p>
        </p:txBody>
      </p:sp>
      <p:sp>
        <p:nvSpPr>
          <p:cNvPr id="26" name="Rectangle 11"/>
          <p:cNvSpPr>
            <a:spLocks noGrp="1"/>
          </p:cNvSpPr>
          <p:nvPr>
            <p:ph sz="quarter" idx="18"/>
          </p:nvPr>
        </p:nvSpPr>
        <p:spPr>
          <a:xfrm>
            <a:off x="304800" y="2569464"/>
            <a:ext cx="3962400" cy="1728216"/>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27" name="Rectangle 8"/>
          <p:cNvSpPr>
            <a:spLocks noGrp="1"/>
          </p:cNvSpPr>
          <p:nvPr>
            <p:ph type="body" sz="quarter" idx="19"/>
          </p:nvPr>
        </p:nvSpPr>
        <p:spPr>
          <a:xfrm>
            <a:off x="307848" y="4291584"/>
            <a:ext cx="3962400"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lang="en-US" dirty="0" smtClean="0"/>
              <a:t>Click to edit Master text styles</a:t>
            </a:r>
          </a:p>
        </p:txBody>
      </p:sp>
      <p:sp>
        <p:nvSpPr>
          <p:cNvPr id="28" name="Rectangle 11"/>
          <p:cNvSpPr>
            <a:spLocks noGrp="1"/>
          </p:cNvSpPr>
          <p:nvPr>
            <p:ph sz="quarter" idx="20"/>
          </p:nvPr>
        </p:nvSpPr>
        <p:spPr>
          <a:xfrm>
            <a:off x="307848" y="4520184"/>
            <a:ext cx="3962400" cy="1728216"/>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2" name="Rectangle 8"/>
          <p:cNvSpPr>
            <a:spLocks noGrp="1"/>
          </p:cNvSpPr>
          <p:nvPr>
            <p:ph type="body" sz="quarter" idx="21"/>
          </p:nvPr>
        </p:nvSpPr>
        <p:spPr>
          <a:xfrm>
            <a:off x="4419600" y="381000"/>
            <a:ext cx="3962400"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lang="en-US" dirty="0" smtClean="0"/>
              <a:t>Click to edit Master text styles</a:t>
            </a:r>
          </a:p>
        </p:txBody>
      </p:sp>
      <p:sp>
        <p:nvSpPr>
          <p:cNvPr id="13" name="Rectangle 11"/>
          <p:cNvSpPr>
            <a:spLocks noGrp="1"/>
          </p:cNvSpPr>
          <p:nvPr>
            <p:ph sz="quarter" idx="22"/>
          </p:nvPr>
        </p:nvSpPr>
        <p:spPr>
          <a:xfrm>
            <a:off x="4419600" y="609600"/>
            <a:ext cx="3962400" cy="2706624"/>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5" name="Rectangle 8"/>
          <p:cNvSpPr>
            <a:spLocks noGrp="1"/>
          </p:cNvSpPr>
          <p:nvPr>
            <p:ph type="body" sz="quarter" idx="23"/>
          </p:nvPr>
        </p:nvSpPr>
        <p:spPr>
          <a:xfrm>
            <a:off x="4416552" y="3319272"/>
            <a:ext cx="3965448"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lang="en-US" dirty="0" smtClean="0"/>
              <a:t>Click to edit Master text styles</a:t>
            </a:r>
          </a:p>
        </p:txBody>
      </p:sp>
      <p:sp>
        <p:nvSpPr>
          <p:cNvPr id="16" name="Rectangle 11"/>
          <p:cNvSpPr>
            <a:spLocks noGrp="1"/>
          </p:cNvSpPr>
          <p:nvPr>
            <p:ph sz="quarter" idx="24"/>
          </p:nvPr>
        </p:nvSpPr>
        <p:spPr>
          <a:xfrm>
            <a:off x="4416552" y="3547872"/>
            <a:ext cx="3965448" cy="2706624"/>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4" name="Rectangle 4"/>
          <p:cNvSpPr>
            <a:spLocks noGrp="1"/>
          </p:cNvSpPr>
          <p:nvPr>
            <p:ph type="dt" sz="half" idx="25"/>
          </p:nvPr>
        </p:nvSpPr>
        <p:spPr/>
        <p:txBody>
          <a:bodyPr/>
          <a:lstStyle>
            <a:lvl1pPr>
              <a:defRPr/>
            </a:lvl1pPr>
          </a:lstStyle>
          <a:p>
            <a:pPr>
              <a:defRPr/>
            </a:pPr>
            <a:fld id="{B5BCB158-F7FF-4E74-8C9E-E63CD06103A1}" type="datetime1">
              <a:rPr lang="en-US"/>
              <a:pPr>
                <a:defRPr/>
              </a:pPr>
              <a:t>9/22/14</a:t>
            </a:fld>
            <a:endParaRPr lang="en-US" dirty="0"/>
          </a:p>
        </p:txBody>
      </p:sp>
      <p:sp>
        <p:nvSpPr>
          <p:cNvPr id="17" name="Rectangle 6"/>
          <p:cNvSpPr>
            <a:spLocks noGrp="1"/>
          </p:cNvSpPr>
          <p:nvPr>
            <p:ph type="sldNum" sz="quarter" idx="26"/>
          </p:nvPr>
        </p:nvSpPr>
        <p:spPr/>
        <p:txBody>
          <a:bodyPr/>
          <a:lstStyle>
            <a:lvl1pPr>
              <a:defRPr/>
            </a:lvl1pPr>
          </a:lstStyle>
          <a:p>
            <a:pPr>
              <a:defRPr/>
            </a:pPr>
            <a:fld id="{3290F1D2-CF9E-4D2B-BC64-272CEDA6FC0E}" type="slidenum">
              <a:rPr lang="en-US"/>
              <a:pPr>
                <a:defRPr/>
              </a:pPr>
              <a:t>‹#›</a:t>
            </a:fld>
            <a:endParaRPr lang="en-US" dirty="0"/>
          </a:p>
        </p:txBody>
      </p:sp>
      <p:sp>
        <p:nvSpPr>
          <p:cNvPr id="18" name="Rectangle 12"/>
          <p:cNvSpPr>
            <a:spLocks noGrp="1"/>
          </p:cNvSpPr>
          <p:nvPr>
            <p:ph type="ftr" sz="quarter" idx="27"/>
          </p:nvPr>
        </p:nvSpPr>
        <p:spPr/>
        <p:txBody>
          <a:bodyPr/>
          <a:lstStyle>
            <a:lvl1pPr>
              <a:defRPr/>
            </a:lvl1pPr>
          </a:lstStyle>
          <a:p>
            <a:pPr>
              <a:defRPr/>
            </a:pPr>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ombstones">
    <p:spTree>
      <p:nvGrpSpPr>
        <p:cNvPr id="1" name=""/>
        <p:cNvGrpSpPr/>
        <p:nvPr/>
      </p:nvGrpSpPr>
      <p:grpSpPr>
        <a:xfrm>
          <a:off x="0" y="0"/>
          <a:ext cx="0" cy="0"/>
          <a:chOff x="0" y="0"/>
          <a:chExt cx="0" cy="0"/>
        </a:xfrm>
      </p:grpSpPr>
      <p:sp>
        <p:nvSpPr>
          <p:cNvPr id="29" name="Rectangle 6"/>
          <p:cNvSpPr/>
          <p:nvPr/>
        </p:nvSpPr>
        <p:spPr>
          <a:xfrm>
            <a:off x="1371600" y="1447800"/>
            <a:ext cx="1676400" cy="2057400"/>
          </a:xfrm>
          <a:prstGeom prst="rect">
            <a:avLst/>
          </a:prstGeom>
          <a:ln w="76200" cap="sq" cmpd="thickThin" algn="ctr">
            <a:solidFill>
              <a:schemeClr val="accent6"/>
            </a:solidFill>
            <a:prstDash val="solid"/>
            <a:round/>
          </a:ln>
        </p:spPr>
        <p:style>
          <a:lnRef idx="2">
            <a:schemeClr val="accent6"/>
          </a:lnRef>
          <a:fillRef idx="1">
            <a:schemeClr val="lt1"/>
          </a:fillRef>
          <a:effectRef idx="0">
            <a:schemeClr val="accent6"/>
          </a:effectRef>
          <a:fontRef idx="minor">
            <a:schemeClr val="dk1"/>
          </a:fontRef>
        </p:style>
        <p:txBody>
          <a:bodyPr anchor="ctr"/>
          <a:lstStyle>
            <a:extLst/>
          </a:lstStyle>
          <a:p>
            <a:pPr algn="ctr" fontAlgn="auto">
              <a:spcBef>
                <a:spcPts val="0"/>
              </a:spcBef>
              <a:spcAft>
                <a:spcPts val="0"/>
              </a:spcAft>
              <a:defRPr/>
            </a:pPr>
            <a:endParaRPr lang="en-US" dirty="0"/>
          </a:p>
        </p:txBody>
      </p:sp>
      <p:sp>
        <p:nvSpPr>
          <p:cNvPr id="31" name="Rectangle 6"/>
          <p:cNvSpPr/>
          <p:nvPr/>
        </p:nvSpPr>
        <p:spPr>
          <a:xfrm>
            <a:off x="1371600" y="3886200"/>
            <a:ext cx="1676400" cy="2057400"/>
          </a:xfrm>
          <a:prstGeom prst="rect">
            <a:avLst/>
          </a:prstGeom>
          <a:ln w="76200" cap="sq" cmpd="thickThin" algn="ctr">
            <a:solidFill>
              <a:schemeClr val="accent6"/>
            </a:solidFill>
            <a:prstDash val="solid"/>
            <a:round/>
          </a:ln>
        </p:spPr>
        <p:style>
          <a:lnRef idx="2">
            <a:schemeClr val="accent6"/>
          </a:lnRef>
          <a:fillRef idx="1">
            <a:schemeClr val="lt1"/>
          </a:fillRef>
          <a:effectRef idx="0">
            <a:schemeClr val="accent6"/>
          </a:effectRef>
          <a:fontRef idx="minor">
            <a:schemeClr val="dk1"/>
          </a:fontRef>
        </p:style>
        <p:txBody>
          <a:bodyPr anchor="ctr"/>
          <a:lstStyle>
            <a:extLst/>
          </a:lstStyle>
          <a:p>
            <a:pPr algn="ctr" fontAlgn="auto">
              <a:spcBef>
                <a:spcPts val="0"/>
              </a:spcBef>
              <a:spcAft>
                <a:spcPts val="0"/>
              </a:spcAft>
              <a:defRPr/>
            </a:pPr>
            <a:endParaRPr lang="en-US" dirty="0"/>
          </a:p>
        </p:txBody>
      </p:sp>
      <p:sp>
        <p:nvSpPr>
          <p:cNvPr id="32" name="Rectangle 6"/>
          <p:cNvSpPr/>
          <p:nvPr/>
        </p:nvSpPr>
        <p:spPr>
          <a:xfrm>
            <a:off x="3505200" y="1447800"/>
            <a:ext cx="1676400" cy="2057400"/>
          </a:xfrm>
          <a:prstGeom prst="rect">
            <a:avLst/>
          </a:prstGeom>
          <a:ln w="76200" cap="sq" cmpd="thickThin" algn="ctr">
            <a:solidFill>
              <a:schemeClr val="accent6"/>
            </a:solidFill>
            <a:prstDash val="solid"/>
            <a:round/>
          </a:ln>
        </p:spPr>
        <p:style>
          <a:lnRef idx="2">
            <a:schemeClr val="accent6"/>
          </a:lnRef>
          <a:fillRef idx="1">
            <a:schemeClr val="lt1"/>
          </a:fillRef>
          <a:effectRef idx="0">
            <a:schemeClr val="accent6"/>
          </a:effectRef>
          <a:fontRef idx="minor">
            <a:schemeClr val="dk1"/>
          </a:fontRef>
        </p:style>
        <p:txBody>
          <a:bodyPr anchor="ctr"/>
          <a:lstStyle>
            <a:extLst/>
          </a:lstStyle>
          <a:p>
            <a:pPr algn="ctr" fontAlgn="auto">
              <a:spcBef>
                <a:spcPts val="0"/>
              </a:spcBef>
              <a:spcAft>
                <a:spcPts val="0"/>
              </a:spcAft>
              <a:defRPr/>
            </a:pPr>
            <a:endParaRPr lang="en-US" dirty="0"/>
          </a:p>
        </p:txBody>
      </p:sp>
      <p:sp>
        <p:nvSpPr>
          <p:cNvPr id="36" name="Rectangle 6"/>
          <p:cNvSpPr/>
          <p:nvPr/>
        </p:nvSpPr>
        <p:spPr>
          <a:xfrm>
            <a:off x="3505200" y="3886200"/>
            <a:ext cx="1676400" cy="2057400"/>
          </a:xfrm>
          <a:prstGeom prst="rect">
            <a:avLst/>
          </a:prstGeom>
          <a:ln w="76200" cap="sq" cmpd="thickThin" algn="ctr">
            <a:solidFill>
              <a:schemeClr val="accent6"/>
            </a:solidFill>
            <a:prstDash val="solid"/>
            <a:round/>
          </a:ln>
        </p:spPr>
        <p:style>
          <a:lnRef idx="2">
            <a:schemeClr val="accent6"/>
          </a:lnRef>
          <a:fillRef idx="1">
            <a:schemeClr val="lt1"/>
          </a:fillRef>
          <a:effectRef idx="0">
            <a:schemeClr val="accent6"/>
          </a:effectRef>
          <a:fontRef idx="minor">
            <a:schemeClr val="dk1"/>
          </a:fontRef>
        </p:style>
        <p:txBody>
          <a:bodyPr anchor="ctr"/>
          <a:lstStyle>
            <a:extLst/>
          </a:lstStyle>
          <a:p>
            <a:pPr algn="ctr" fontAlgn="auto">
              <a:spcBef>
                <a:spcPts val="0"/>
              </a:spcBef>
              <a:spcAft>
                <a:spcPts val="0"/>
              </a:spcAft>
              <a:defRPr/>
            </a:pPr>
            <a:endParaRPr lang="en-US" dirty="0"/>
          </a:p>
        </p:txBody>
      </p:sp>
      <p:sp>
        <p:nvSpPr>
          <p:cNvPr id="42" name="Rectangle 6"/>
          <p:cNvSpPr/>
          <p:nvPr/>
        </p:nvSpPr>
        <p:spPr>
          <a:xfrm>
            <a:off x="5638800" y="1447800"/>
            <a:ext cx="1676400" cy="2057400"/>
          </a:xfrm>
          <a:prstGeom prst="rect">
            <a:avLst/>
          </a:prstGeom>
          <a:ln w="76200" cap="sq" cmpd="thickThin" algn="ctr">
            <a:solidFill>
              <a:schemeClr val="accent6"/>
            </a:solidFill>
            <a:prstDash val="solid"/>
            <a:round/>
          </a:ln>
        </p:spPr>
        <p:style>
          <a:lnRef idx="2">
            <a:schemeClr val="accent6"/>
          </a:lnRef>
          <a:fillRef idx="1">
            <a:schemeClr val="lt1"/>
          </a:fillRef>
          <a:effectRef idx="0">
            <a:schemeClr val="accent6"/>
          </a:effectRef>
          <a:fontRef idx="minor">
            <a:schemeClr val="dk1"/>
          </a:fontRef>
        </p:style>
        <p:txBody>
          <a:bodyPr anchor="ctr"/>
          <a:lstStyle>
            <a:extLst/>
          </a:lstStyle>
          <a:p>
            <a:pPr algn="ctr" fontAlgn="auto">
              <a:spcBef>
                <a:spcPts val="0"/>
              </a:spcBef>
              <a:spcAft>
                <a:spcPts val="0"/>
              </a:spcAft>
              <a:defRPr/>
            </a:pPr>
            <a:endParaRPr lang="en-US" dirty="0"/>
          </a:p>
        </p:txBody>
      </p:sp>
      <p:sp>
        <p:nvSpPr>
          <p:cNvPr id="43" name="Rectangle 6"/>
          <p:cNvSpPr/>
          <p:nvPr/>
        </p:nvSpPr>
        <p:spPr>
          <a:xfrm>
            <a:off x="5638800" y="3886200"/>
            <a:ext cx="1676400" cy="2057400"/>
          </a:xfrm>
          <a:prstGeom prst="rect">
            <a:avLst/>
          </a:prstGeom>
          <a:ln w="76200" cap="sq" cmpd="thickThin" algn="ctr">
            <a:solidFill>
              <a:schemeClr val="accent6"/>
            </a:solidFill>
            <a:prstDash val="solid"/>
            <a:round/>
          </a:ln>
        </p:spPr>
        <p:style>
          <a:lnRef idx="2">
            <a:schemeClr val="accent6"/>
          </a:lnRef>
          <a:fillRef idx="1">
            <a:schemeClr val="lt1"/>
          </a:fillRef>
          <a:effectRef idx="0">
            <a:schemeClr val="accent6"/>
          </a:effectRef>
          <a:fontRef idx="minor">
            <a:schemeClr val="dk1"/>
          </a:fontRef>
        </p:style>
        <p:txBody>
          <a:bodyPr anchor="ctr"/>
          <a:lstStyle>
            <a:extLst/>
          </a:lstStyle>
          <a:p>
            <a:pPr algn="ctr" fontAlgn="auto">
              <a:spcBef>
                <a:spcPts val="0"/>
              </a:spcBef>
              <a:spcAft>
                <a:spcPts val="0"/>
              </a:spcAft>
              <a:defRPr/>
            </a:pPr>
            <a:endParaRPr lang="en-US" dirty="0"/>
          </a:p>
        </p:txBody>
      </p:sp>
      <p:sp>
        <p:nvSpPr>
          <p:cNvPr id="23" name="Rectangle 2"/>
          <p:cNvSpPr>
            <a:spLocks noGrp="1"/>
          </p:cNvSpPr>
          <p:nvPr>
            <p:ph type="title"/>
          </p:nvPr>
        </p:nvSpPr>
        <p:spPr/>
        <p:txBody>
          <a:bodyPr/>
          <a:lstStyle>
            <a:extLst/>
          </a:lstStyle>
          <a:p>
            <a:r>
              <a:rPr lang="en-US" smtClean="0"/>
              <a:t>Click to edit Master title style</a:t>
            </a:r>
            <a:endParaRPr/>
          </a:p>
        </p:txBody>
      </p:sp>
      <p:sp>
        <p:nvSpPr>
          <p:cNvPr id="24" name="Rectangle 10"/>
          <p:cNvSpPr>
            <a:spLocks noGrp="1"/>
          </p:cNvSpPr>
          <p:nvPr>
            <p:ph type="pic" sz="quarter" idx="13"/>
          </p:nvPr>
        </p:nvSpPr>
        <p:spPr>
          <a:xfrm>
            <a:off x="1524000" y="1600200"/>
            <a:ext cx="1371600" cy="685800"/>
          </a:xfrm>
        </p:spPr>
        <p:txBody>
          <a:bodyPr>
            <a:normAutofit/>
          </a:bodyPr>
          <a:lstStyle>
            <a:extLst/>
          </a:lstStyle>
          <a:p>
            <a:pPr lvl="0"/>
            <a:r>
              <a:rPr lang="en-US" noProof="0" dirty="0" smtClean="0"/>
              <a:t>Click icon to add picture</a:t>
            </a:r>
            <a:endParaRPr lang="en-US" noProof="0" dirty="0"/>
          </a:p>
        </p:txBody>
      </p:sp>
      <p:sp>
        <p:nvSpPr>
          <p:cNvPr id="19" name="Rectangle 10"/>
          <p:cNvSpPr>
            <a:spLocks noGrp="1"/>
          </p:cNvSpPr>
          <p:nvPr>
            <p:ph type="pic" sz="quarter" idx="29"/>
          </p:nvPr>
        </p:nvSpPr>
        <p:spPr>
          <a:xfrm>
            <a:off x="1524000" y="4038600"/>
            <a:ext cx="1371600" cy="685800"/>
          </a:xfrm>
        </p:spPr>
        <p:txBody>
          <a:bodyPr>
            <a:normAutofit/>
          </a:bodyPr>
          <a:lstStyle>
            <a:extLst/>
          </a:lstStyle>
          <a:p>
            <a:pPr lvl="0"/>
            <a:r>
              <a:rPr lang="en-US" noProof="0" dirty="0" smtClean="0"/>
              <a:t>Click icon to add picture</a:t>
            </a:r>
            <a:endParaRPr lang="en-US" noProof="0" dirty="0"/>
          </a:p>
        </p:txBody>
      </p:sp>
      <p:sp>
        <p:nvSpPr>
          <p:cNvPr id="27" name="Rectangle 10"/>
          <p:cNvSpPr>
            <a:spLocks noGrp="1"/>
          </p:cNvSpPr>
          <p:nvPr>
            <p:ph type="pic" sz="quarter" idx="17"/>
          </p:nvPr>
        </p:nvSpPr>
        <p:spPr>
          <a:xfrm>
            <a:off x="3657600" y="1600200"/>
            <a:ext cx="1371600" cy="685800"/>
          </a:xfrm>
        </p:spPr>
        <p:txBody>
          <a:bodyPr>
            <a:normAutofit/>
          </a:bodyPr>
          <a:lstStyle>
            <a:extLst/>
          </a:lstStyle>
          <a:p>
            <a:pPr lvl="0"/>
            <a:r>
              <a:rPr lang="en-US" noProof="0" dirty="0" smtClean="0"/>
              <a:t>Click icon to add picture</a:t>
            </a:r>
            <a:endParaRPr lang="en-US" noProof="0" dirty="0"/>
          </a:p>
        </p:txBody>
      </p:sp>
      <p:sp>
        <p:nvSpPr>
          <p:cNvPr id="11" name="Rectangle 10"/>
          <p:cNvSpPr>
            <a:spLocks noGrp="1"/>
          </p:cNvSpPr>
          <p:nvPr>
            <p:ph type="pic" sz="quarter" idx="30"/>
          </p:nvPr>
        </p:nvSpPr>
        <p:spPr>
          <a:xfrm>
            <a:off x="3657600" y="4038600"/>
            <a:ext cx="1371600" cy="685800"/>
          </a:xfrm>
        </p:spPr>
        <p:txBody>
          <a:bodyPr>
            <a:normAutofit/>
          </a:bodyPr>
          <a:lstStyle>
            <a:extLst/>
          </a:lstStyle>
          <a:p>
            <a:pPr lvl="0"/>
            <a:r>
              <a:rPr lang="en-US" noProof="0" dirty="0" smtClean="0"/>
              <a:t>Click icon to add picture</a:t>
            </a:r>
            <a:endParaRPr lang="en-US" noProof="0" dirty="0"/>
          </a:p>
        </p:txBody>
      </p:sp>
      <p:sp>
        <p:nvSpPr>
          <p:cNvPr id="4" name="Rectangle 10"/>
          <p:cNvSpPr>
            <a:spLocks noGrp="1"/>
          </p:cNvSpPr>
          <p:nvPr>
            <p:ph type="pic" sz="quarter" idx="21"/>
          </p:nvPr>
        </p:nvSpPr>
        <p:spPr>
          <a:xfrm>
            <a:off x="5791200" y="1600200"/>
            <a:ext cx="1371600" cy="685800"/>
          </a:xfrm>
        </p:spPr>
        <p:txBody>
          <a:bodyPr>
            <a:normAutofit/>
          </a:bodyPr>
          <a:lstStyle>
            <a:extLst/>
          </a:lstStyle>
          <a:p>
            <a:pPr lvl="0"/>
            <a:r>
              <a:rPr lang="en-US" noProof="0" dirty="0" smtClean="0"/>
              <a:t>Click icon to add picture</a:t>
            </a:r>
            <a:endParaRPr lang="en-US" noProof="0" dirty="0"/>
          </a:p>
        </p:txBody>
      </p:sp>
      <p:sp>
        <p:nvSpPr>
          <p:cNvPr id="15" name="Rectangle 10"/>
          <p:cNvSpPr>
            <a:spLocks noGrp="1"/>
          </p:cNvSpPr>
          <p:nvPr>
            <p:ph type="pic" sz="quarter" idx="31"/>
          </p:nvPr>
        </p:nvSpPr>
        <p:spPr>
          <a:xfrm>
            <a:off x="5791200" y="4038600"/>
            <a:ext cx="1371600" cy="685800"/>
          </a:xfrm>
        </p:spPr>
        <p:txBody>
          <a:bodyPr>
            <a:normAutofit/>
          </a:bodyPr>
          <a:lstStyle>
            <a:extLst/>
          </a:lstStyle>
          <a:p>
            <a:pPr lvl="0"/>
            <a:r>
              <a:rPr lang="en-US" noProof="0" dirty="0" smtClean="0"/>
              <a:t>Click icon to add picture</a:t>
            </a:r>
            <a:endParaRPr lang="en-US" noProof="0" dirty="0"/>
          </a:p>
        </p:txBody>
      </p:sp>
      <p:sp>
        <p:nvSpPr>
          <p:cNvPr id="7" name="Rectangle 12"/>
          <p:cNvSpPr>
            <a:spLocks noGrp="1"/>
          </p:cNvSpPr>
          <p:nvPr>
            <p:ph type="body" sz="quarter" idx="14"/>
          </p:nvPr>
        </p:nvSpPr>
        <p:spPr>
          <a:xfrm>
            <a:off x="1524000" y="2895600"/>
            <a:ext cx="1371600" cy="304800"/>
          </a:xfrm>
        </p:spPr>
        <p:txBody>
          <a:bodyPr anchor="ctr"/>
          <a:lstStyle>
            <a:lvl1pPr algn="ctr" eaLnBrk="1" latinLnBrk="0" hangingPunct="1">
              <a:defRPr kumimoji="0" b="1"/>
            </a:lvl1pPr>
            <a:extLst/>
          </a:lstStyle>
          <a:p>
            <a:pPr lvl="0"/>
            <a:r>
              <a:rPr lang="en-US" dirty="0" smtClean="0"/>
              <a:t>Click to edit Master text styles</a:t>
            </a:r>
          </a:p>
        </p:txBody>
      </p:sp>
      <p:sp>
        <p:nvSpPr>
          <p:cNvPr id="28" name="Rectangle 12"/>
          <p:cNvSpPr>
            <a:spLocks noGrp="1"/>
          </p:cNvSpPr>
          <p:nvPr>
            <p:ph type="body" sz="quarter" idx="33"/>
          </p:nvPr>
        </p:nvSpPr>
        <p:spPr>
          <a:xfrm>
            <a:off x="1524000" y="5334000"/>
            <a:ext cx="1371600" cy="304800"/>
          </a:xfrm>
        </p:spPr>
        <p:txBody>
          <a:bodyPr anchor="ctr"/>
          <a:lstStyle>
            <a:lvl1pPr algn="ctr" eaLnBrk="1" latinLnBrk="0" hangingPunct="1">
              <a:defRPr kumimoji="0" b="1"/>
            </a:lvl1pPr>
            <a:extLst/>
          </a:lstStyle>
          <a:p>
            <a:pPr lvl="0"/>
            <a:r>
              <a:rPr lang="en-US" dirty="0" smtClean="0"/>
              <a:t>Click to edit Master text styles</a:t>
            </a:r>
          </a:p>
        </p:txBody>
      </p:sp>
      <p:sp>
        <p:nvSpPr>
          <p:cNvPr id="30" name="Rectangle 12"/>
          <p:cNvSpPr>
            <a:spLocks noGrp="1"/>
          </p:cNvSpPr>
          <p:nvPr>
            <p:ph type="body" sz="quarter" idx="18"/>
          </p:nvPr>
        </p:nvSpPr>
        <p:spPr>
          <a:xfrm>
            <a:off x="3657600" y="2895600"/>
            <a:ext cx="1371600" cy="304800"/>
          </a:xfrm>
        </p:spPr>
        <p:txBody>
          <a:bodyPr anchor="ctr"/>
          <a:lstStyle>
            <a:lvl1pPr algn="ctr" eaLnBrk="1" latinLnBrk="0" hangingPunct="1">
              <a:defRPr kumimoji="0" b="1"/>
            </a:lvl1pPr>
            <a:extLst/>
          </a:lstStyle>
          <a:p>
            <a:pPr lvl="0"/>
            <a:r>
              <a:rPr lang="en-US" dirty="0" smtClean="0"/>
              <a:t>Click to edit Master text styles</a:t>
            </a:r>
          </a:p>
        </p:txBody>
      </p:sp>
      <p:sp>
        <p:nvSpPr>
          <p:cNvPr id="13" name="Rectangle 12"/>
          <p:cNvSpPr>
            <a:spLocks noGrp="1"/>
          </p:cNvSpPr>
          <p:nvPr>
            <p:ph type="body" sz="quarter" idx="34"/>
          </p:nvPr>
        </p:nvSpPr>
        <p:spPr>
          <a:xfrm>
            <a:off x="3657600" y="5334000"/>
            <a:ext cx="1371600" cy="304800"/>
          </a:xfrm>
        </p:spPr>
        <p:txBody>
          <a:bodyPr anchor="ctr"/>
          <a:lstStyle>
            <a:lvl1pPr algn="ctr" eaLnBrk="1" latinLnBrk="0" hangingPunct="1">
              <a:defRPr kumimoji="0" b="1"/>
            </a:lvl1pPr>
            <a:extLst/>
          </a:lstStyle>
          <a:p>
            <a:pPr lvl="0"/>
            <a:r>
              <a:rPr lang="en-US" dirty="0" smtClean="0"/>
              <a:t>Click to edit Master text styles</a:t>
            </a:r>
          </a:p>
        </p:txBody>
      </p:sp>
      <p:sp>
        <p:nvSpPr>
          <p:cNvPr id="14" name="Rectangle 12"/>
          <p:cNvSpPr>
            <a:spLocks noGrp="1"/>
          </p:cNvSpPr>
          <p:nvPr>
            <p:ph type="body" sz="quarter" idx="22"/>
          </p:nvPr>
        </p:nvSpPr>
        <p:spPr>
          <a:xfrm>
            <a:off x="5791200" y="2895600"/>
            <a:ext cx="1371600" cy="304800"/>
          </a:xfrm>
        </p:spPr>
        <p:txBody>
          <a:bodyPr anchor="ctr"/>
          <a:lstStyle>
            <a:lvl1pPr algn="ctr" eaLnBrk="1" latinLnBrk="0" hangingPunct="1">
              <a:defRPr kumimoji="0" b="1"/>
            </a:lvl1pPr>
            <a:extLst/>
          </a:lstStyle>
          <a:p>
            <a:pPr lvl="0"/>
            <a:r>
              <a:rPr lang="en-US" dirty="0" smtClean="0"/>
              <a:t>Click to edit Master text styles</a:t>
            </a:r>
          </a:p>
        </p:txBody>
      </p:sp>
      <p:sp>
        <p:nvSpPr>
          <p:cNvPr id="2" name="Rectangle 12"/>
          <p:cNvSpPr>
            <a:spLocks noGrp="1"/>
          </p:cNvSpPr>
          <p:nvPr>
            <p:ph type="body" sz="quarter" idx="35"/>
          </p:nvPr>
        </p:nvSpPr>
        <p:spPr>
          <a:xfrm>
            <a:off x="5791200" y="5334000"/>
            <a:ext cx="1371600" cy="304800"/>
          </a:xfrm>
        </p:spPr>
        <p:txBody>
          <a:bodyPr anchor="ctr"/>
          <a:lstStyle>
            <a:lvl1pPr algn="ctr" eaLnBrk="1" latinLnBrk="0" hangingPunct="1">
              <a:defRPr kumimoji="0" b="1"/>
            </a:lvl1pPr>
            <a:extLst/>
          </a:lstStyle>
          <a:p>
            <a:pPr lvl="0"/>
            <a:r>
              <a:rPr lang="en-US" dirty="0" smtClean="0"/>
              <a:t>Click to edit Master text styles</a:t>
            </a:r>
          </a:p>
        </p:txBody>
      </p:sp>
      <p:sp>
        <p:nvSpPr>
          <p:cNvPr id="44" name="Rectangle 11"/>
          <p:cNvSpPr>
            <a:spLocks noGrp="1"/>
          </p:cNvSpPr>
          <p:nvPr>
            <p:ph type="body" sz="quarter" idx="15"/>
          </p:nvPr>
        </p:nvSpPr>
        <p:spPr>
          <a:xfrm>
            <a:off x="1524000" y="3200400"/>
            <a:ext cx="1371600" cy="152400"/>
          </a:xfrm>
        </p:spPr>
        <p:txBody>
          <a:bodyPr anchor="ctr">
            <a:noAutofit/>
          </a:bodyPr>
          <a:lstStyle>
            <a:lvl1pPr algn="ctr" eaLnBrk="1" latinLnBrk="0" hangingPunct="1">
              <a:defRPr kumimoji="0" sz="800" i="1"/>
            </a:lvl1pPr>
            <a:extLst/>
          </a:lstStyle>
          <a:p>
            <a:pPr lvl="0"/>
            <a:r>
              <a:rPr lang="en-US" dirty="0" smtClean="0"/>
              <a:t>Click to edit Master text styles</a:t>
            </a:r>
          </a:p>
        </p:txBody>
      </p:sp>
      <p:sp>
        <p:nvSpPr>
          <p:cNvPr id="35" name="Rectangle 11"/>
          <p:cNvSpPr>
            <a:spLocks noGrp="1"/>
          </p:cNvSpPr>
          <p:nvPr>
            <p:ph type="body" sz="quarter" idx="37"/>
          </p:nvPr>
        </p:nvSpPr>
        <p:spPr>
          <a:xfrm>
            <a:off x="1524000" y="5638800"/>
            <a:ext cx="1371600" cy="152400"/>
          </a:xfrm>
        </p:spPr>
        <p:txBody>
          <a:bodyPr anchor="ctr">
            <a:noAutofit/>
          </a:bodyPr>
          <a:lstStyle>
            <a:lvl1pPr algn="ctr" eaLnBrk="1" latinLnBrk="0" hangingPunct="1">
              <a:defRPr kumimoji="0" sz="800" i="1"/>
            </a:lvl1pPr>
            <a:extLst/>
          </a:lstStyle>
          <a:p>
            <a:pPr lvl="0"/>
            <a:r>
              <a:rPr lang="en-US" dirty="0" smtClean="0"/>
              <a:t>Click to edit Master text styles</a:t>
            </a:r>
          </a:p>
        </p:txBody>
      </p:sp>
      <p:sp>
        <p:nvSpPr>
          <p:cNvPr id="34" name="Rectangle 11"/>
          <p:cNvSpPr>
            <a:spLocks noGrp="1"/>
          </p:cNvSpPr>
          <p:nvPr>
            <p:ph type="body" sz="quarter" idx="19"/>
          </p:nvPr>
        </p:nvSpPr>
        <p:spPr>
          <a:xfrm>
            <a:off x="3657600" y="3200400"/>
            <a:ext cx="1371600" cy="152400"/>
          </a:xfrm>
        </p:spPr>
        <p:txBody>
          <a:bodyPr anchor="ctr">
            <a:noAutofit/>
          </a:bodyPr>
          <a:lstStyle>
            <a:lvl1pPr algn="ctr" eaLnBrk="1" latinLnBrk="0" hangingPunct="1">
              <a:defRPr kumimoji="0" sz="800" i="1"/>
            </a:lvl1pPr>
            <a:extLst/>
          </a:lstStyle>
          <a:p>
            <a:pPr lvl="0"/>
            <a:r>
              <a:rPr lang="en-US" dirty="0" smtClean="0"/>
              <a:t>Click to edit Master text styles</a:t>
            </a:r>
          </a:p>
        </p:txBody>
      </p:sp>
      <p:sp>
        <p:nvSpPr>
          <p:cNvPr id="40" name="Rectangle 11"/>
          <p:cNvSpPr>
            <a:spLocks noGrp="1"/>
          </p:cNvSpPr>
          <p:nvPr>
            <p:ph type="body" sz="quarter" idx="38"/>
          </p:nvPr>
        </p:nvSpPr>
        <p:spPr>
          <a:xfrm>
            <a:off x="3657600" y="5638800"/>
            <a:ext cx="1371600" cy="152400"/>
          </a:xfrm>
        </p:spPr>
        <p:txBody>
          <a:bodyPr anchor="ctr">
            <a:noAutofit/>
          </a:bodyPr>
          <a:lstStyle>
            <a:lvl1pPr algn="ctr" eaLnBrk="1" latinLnBrk="0" hangingPunct="1">
              <a:defRPr kumimoji="0" sz="800" i="1"/>
            </a:lvl1pPr>
            <a:extLst/>
          </a:lstStyle>
          <a:p>
            <a:pPr lvl="0"/>
            <a:r>
              <a:rPr lang="en-US" dirty="0" smtClean="0"/>
              <a:t>Click to edit Master text styles</a:t>
            </a:r>
          </a:p>
        </p:txBody>
      </p:sp>
      <p:sp>
        <p:nvSpPr>
          <p:cNvPr id="38" name="Rectangle 11"/>
          <p:cNvSpPr>
            <a:spLocks noGrp="1"/>
          </p:cNvSpPr>
          <p:nvPr>
            <p:ph type="body" sz="quarter" idx="23"/>
          </p:nvPr>
        </p:nvSpPr>
        <p:spPr>
          <a:xfrm>
            <a:off x="5791200" y="3200400"/>
            <a:ext cx="1371600" cy="152400"/>
          </a:xfrm>
        </p:spPr>
        <p:txBody>
          <a:bodyPr anchor="ctr">
            <a:noAutofit/>
          </a:bodyPr>
          <a:lstStyle>
            <a:lvl1pPr algn="ctr" eaLnBrk="1" latinLnBrk="0" hangingPunct="1">
              <a:defRPr kumimoji="0" sz="800" i="1"/>
            </a:lvl1pPr>
            <a:extLst/>
          </a:lstStyle>
          <a:p>
            <a:pPr lvl="0"/>
            <a:r>
              <a:rPr lang="en-US" dirty="0" smtClean="0"/>
              <a:t>Click to edit Master text styles</a:t>
            </a:r>
          </a:p>
        </p:txBody>
      </p:sp>
      <p:sp>
        <p:nvSpPr>
          <p:cNvPr id="33" name="Rectangle 11"/>
          <p:cNvSpPr>
            <a:spLocks noGrp="1"/>
          </p:cNvSpPr>
          <p:nvPr>
            <p:ph type="body" sz="quarter" idx="39"/>
          </p:nvPr>
        </p:nvSpPr>
        <p:spPr>
          <a:xfrm>
            <a:off x="5791200" y="5638800"/>
            <a:ext cx="1371600" cy="152400"/>
          </a:xfrm>
        </p:spPr>
        <p:txBody>
          <a:bodyPr anchor="ctr">
            <a:noAutofit/>
          </a:bodyPr>
          <a:lstStyle>
            <a:lvl1pPr algn="ctr" eaLnBrk="1" latinLnBrk="0" hangingPunct="1">
              <a:defRPr kumimoji="0" sz="800" i="1"/>
            </a:lvl1pPr>
            <a:extLst/>
          </a:lstStyle>
          <a:p>
            <a:pPr lvl="0"/>
            <a:r>
              <a:rPr lang="en-US" dirty="0" smtClean="0"/>
              <a:t>Click to edit Master text styles</a:t>
            </a:r>
          </a:p>
        </p:txBody>
      </p:sp>
      <p:sp>
        <p:nvSpPr>
          <p:cNvPr id="5" name="Rectangle 14"/>
          <p:cNvSpPr>
            <a:spLocks noGrp="1"/>
          </p:cNvSpPr>
          <p:nvPr>
            <p:ph type="body" sz="quarter" idx="16"/>
          </p:nvPr>
        </p:nvSpPr>
        <p:spPr>
          <a:xfrm>
            <a:off x="1524000" y="2286000"/>
            <a:ext cx="1371600" cy="609600"/>
          </a:xfrm>
        </p:spPr>
        <p:txBody>
          <a:bodyPr anchor="ctr"/>
          <a:lstStyle>
            <a:lvl1pPr algn="ctr" eaLnBrk="1" latinLnBrk="0" hangingPunct="1">
              <a:defRPr kumimoji="0" sz="800"/>
            </a:lvl1pPr>
            <a:extLst/>
          </a:lstStyle>
          <a:p>
            <a:pPr lvl="0"/>
            <a:r>
              <a:rPr lang="en-US" dirty="0" smtClean="0"/>
              <a:t>Click to edit Master text styles</a:t>
            </a:r>
          </a:p>
        </p:txBody>
      </p:sp>
      <p:sp>
        <p:nvSpPr>
          <p:cNvPr id="56" name="Rectangle 14"/>
          <p:cNvSpPr>
            <a:spLocks noGrp="1"/>
          </p:cNvSpPr>
          <p:nvPr>
            <p:ph type="body" sz="quarter" idx="41"/>
          </p:nvPr>
        </p:nvSpPr>
        <p:spPr>
          <a:xfrm>
            <a:off x="1524000" y="4724400"/>
            <a:ext cx="1371600" cy="609600"/>
          </a:xfrm>
        </p:spPr>
        <p:txBody>
          <a:bodyPr anchor="ctr"/>
          <a:lstStyle>
            <a:lvl1pPr algn="ctr" eaLnBrk="1" latinLnBrk="0" hangingPunct="1">
              <a:defRPr kumimoji="0" sz="800"/>
            </a:lvl1pPr>
            <a:extLst/>
          </a:lstStyle>
          <a:p>
            <a:pPr lvl="0"/>
            <a:r>
              <a:rPr lang="en-US" dirty="0" smtClean="0"/>
              <a:t>Click to edit Master text styles</a:t>
            </a:r>
          </a:p>
        </p:txBody>
      </p:sp>
      <p:sp>
        <p:nvSpPr>
          <p:cNvPr id="62" name="Rectangle 14"/>
          <p:cNvSpPr>
            <a:spLocks noGrp="1"/>
          </p:cNvSpPr>
          <p:nvPr>
            <p:ph type="body" sz="quarter" idx="20"/>
          </p:nvPr>
        </p:nvSpPr>
        <p:spPr>
          <a:xfrm>
            <a:off x="3657600" y="2286000"/>
            <a:ext cx="1371600" cy="609600"/>
          </a:xfrm>
        </p:spPr>
        <p:txBody>
          <a:bodyPr anchor="ctr"/>
          <a:lstStyle>
            <a:lvl1pPr algn="ctr" eaLnBrk="1" latinLnBrk="0" hangingPunct="1">
              <a:defRPr kumimoji="0" sz="800"/>
            </a:lvl1pPr>
            <a:extLst/>
          </a:lstStyle>
          <a:p>
            <a:pPr lvl="0"/>
            <a:r>
              <a:rPr lang="en-US" dirty="0" smtClean="0"/>
              <a:t>Click to edit Master text styles</a:t>
            </a:r>
          </a:p>
        </p:txBody>
      </p:sp>
      <p:sp>
        <p:nvSpPr>
          <p:cNvPr id="37" name="Rectangle 14"/>
          <p:cNvSpPr>
            <a:spLocks noGrp="1"/>
          </p:cNvSpPr>
          <p:nvPr>
            <p:ph type="body" sz="quarter" idx="42"/>
          </p:nvPr>
        </p:nvSpPr>
        <p:spPr>
          <a:xfrm>
            <a:off x="3657600" y="4724400"/>
            <a:ext cx="1371600" cy="609600"/>
          </a:xfrm>
        </p:spPr>
        <p:txBody>
          <a:bodyPr anchor="ctr"/>
          <a:lstStyle>
            <a:lvl1pPr algn="ctr" eaLnBrk="1" latinLnBrk="0" hangingPunct="1">
              <a:defRPr kumimoji="0" sz="800"/>
            </a:lvl1pPr>
            <a:extLst/>
          </a:lstStyle>
          <a:p>
            <a:pPr lvl="0"/>
            <a:r>
              <a:rPr lang="en-US" dirty="0" smtClean="0"/>
              <a:t>Click to edit Master text styles</a:t>
            </a:r>
          </a:p>
        </p:txBody>
      </p:sp>
      <p:sp>
        <p:nvSpPr>
          <p:cNvPr id="41" name="Rectangle 14"/>
          <p:cNvSpPr>
            <a:spLocks noGrp="1"/>
          </p:cNvSpPr>
          <p:nvPr>
            <p:ph type="body" sz="quarter" idx="24"/>
          </p:nvPr>
        </p:nvSpPr>
        <p:spPr>
          <a:xfrm>
            <a:off x="5791200" y="2286000"/>
            <a:ext cx="1371600" cy="609600"/>
          </a:xfrm>
        </p:spPr>
        <p:txBody>
          <a:bodyPr anchor="ctr"/>
          <a:lstStyle>
            <a:lvl1pPr algn="ctr" eaLnBrk="1" latinLnBrk="0" hangingPunct="1">
              <a:defRPr kumimoji="0" sz="800"/>
            </a:lvl1pPr>
            <a:extLst/>
          </a:lstStyle>
          <a:p>
            <a:pPr lvl="0"/>
            <a:r>
              <a:rPr lang="en-US" dirty="0" smtClean="0"/>
              <a:t>Click to edit Master text styles</a:t>
            </a:r>
          </a:p>
        </p:txBody>
      </p:sp>
      <p:sp>
        <p:nvSpPr>
          <p:cNvPr id="52" name="Rectangle 14"/>
          <p:cNvSpPr>
            <a:spLocks noGrp="1"/>
          </p:cNvSpPr>
          <p:nvPr>
            <p:ph type="body" sz="quarter" idx="43"/>
          </p:nvPr>
        </p:nvSpPr>
        <p:spPr>
          <a:xfrm>
            <a:off x="5791200" y="4724400"/>
            <a:ext cx="1371600" cy="609600"/>
          </a:xfrm>
        </p:spPr>
        <p:txBody>
          <a:bodyPr anchor="ctr"/>
          <a:lstStyle>
            <a:lvl1pPr algn="ctr" eaLnBrk="1" latinLnBrk="0" hangingPunct="1">
              <a:defRPr kumimoji="0" sz="800"/>
            </a:lvl1pPr>
            <a:extLst/>
          </a:lstStyle>
          <a:p>
            <a:pPr lvl="0"/>
            <a:r>
              <a:rPr lang="en-US" dirty="0" smtClean="0"/>
              <a:t>Click to edit Master text styles</a:t>
            </a:r>
          </a:p>
        </p:txBody>
      </p:sp>
      <p:sp>
        <p:nvSpPr>
          <p:cNvPr id="39" name="Rectangle 51"/>
          <p:cNvSpPr>
            <a:spLocks noGrp="1"/>
          </p:cNvSpPr>
          <p:nvPr>
            <p:ph type="body" sz="quarter" idx="46"/>
          </p:nvPr>
        </p:nvSpPr>
        <p:spPr>
          <a:xfrm>
            <a:off x="304800" y="381000"/>
            <a:ext cx="8077200" cy="838200"/>
          </a:xfrm>
        </p:spPr>
        <p:txBody>
          <a:bodyPr/>
          <a:lstStyle>
            <a:lvl1pPr eaLnBrk="1" latinLnBrk="0" hangingPunct="1">
              <a:defRPr kumimoji="0" sz="1200"/>
            </a:lvl1pPr>
            <a:extLst/>
          </a:lstStyle>
          <a:p>
            <a:pPr lvl="0"/>
            <a:r>
              <a:rPr lang="en-US" smtClean="0"/>
              <a:t>Click to edit Master text styles</a:t>
            </a:r>
          </a:p>
        </p:txBody>
      </p:sp>
      <p:sp>
        <p:nvSpPr>
          <p:cNvPr id="45" name="Rectangle 42"/>
          <p:cNvSpPr>
            <a:spLocks noGrp="1"/>
          </p:cNvSpPr>
          <p:nvPr>
            <p:ph type="dt" sz="half" idx="47"/>
          </p:nvPr>
        </p:nvSpPr>
        <p:spPr/>
        <p:txBody>
          <a:bodyPr/>
          <a:lstStyle>
            <a:lvl1pPr>
              <a:defRPr/>
            </a:lvl1pPr>
            <a:extLst/>
          </a:lstStyle>
          <a:p>
            <a:pPr>
              <a:defRPr/>
            </a:pPr>
            <a:fld id="{4FE053D2-108B-4350-928D-188D6B7D1577}" type="datetime1">
              <a:rPr lang="en-US"/>
              <a:pPr>
                <a:defRPr/>
              </a:pPr>
              <a:t>9/22/14</a:t>
            </a:fld>
            <a:endParaRPr lang="en-US"/>
          </a:p>
        </p:txBody>
      </p:sp>
      <p:sp>
        <p:nvSpPr>
          <p:cNvPr id="46" name="Rectangle 43"/>
          <p:cNvSpPr>
            <a:spLocks noGrp="1"/>
          </p:cNvSpPr>
          <p:nvPr>
            <p:ph type="sldNum" sz="quarter" idx="48"/>
          </p:nvPr>
        </p:nvSpPr>
        <p:spPr/>
        <p:txBody>
          <a:bodyPr/>
          <a:lstStyle>
            <a:lvl1pPr>
              <a:defRPr/>
            </a:lvl1pPr>
            <a:extLst/>
          </a:lstStyle>
          <a:p>
            <a:pPr>
              <a:defRPr/>
            </a:pPr>
            <a:fld id="{96B234E4-BCFE-49AB-8C5D-2FDAC682AB6F}" type="slidenum">
              <a:rPr lang="en-US"/>
              <a:pPr>
                <a:defRPr/>
              </a:pPr>
              <a:t>‹#›</a:t>
            </a:fld>
            <a:endParaRPr lang="en-US"/>
          </a:p>
        </p:txBody>
      </p:sp>
      <p:sp>
        <p:nvSpPr>
          <p:cNvPr id="47" name="Rectangle 45"/>
          <p:cNvSpPr>
            <a:spLocks noGrp="1"/>
          </p:cNvSpPr>
          <p:nvPr>
            <p:ph type="ftr" sz="quarter" idx="49"/>
          </p:nvPr>
        </p:nvSpPr>
        <p:spPr/>
        <p:txBody>
          <a:bodyPr/>
          <a:lstStyle>
            <a:lvl1pPr>
              <a:defRPr/>
            </a:lvl1pPr>
            <a:extLst/>
          </a:lstStyle>
          <a:p>
            <a:pPr>
              <a:defRPr/>
            </a:pPr>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lgn="ctr">
              <a:defRPr/>
            </a:lvl1pPr>
          </a:lstStyle>
          <a:p>
            <a:pPr>
              <a:defRPr/>
            </a:pPr>
            <a:fld id="{E60C358C-A24A-4115-801A-70932F26FCDC}" type="datetimeFigureOut">
              <a:rPr lang="en-US"/>
              <a:pPr>
                <a:defRPr/>
              </a:pPr>
              <a:t>9/22/14</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3"/>
          <p:cNvSpPr>
            <a:spLocks noGrp="1"/>
          </p:cNvSpPr>
          <p:nvPr>
            <p:ph type="sldNum" sz="quarter" idx="12"/>
          </p:nvPr>
        </p:nvSpPr>
        <p:spPr/>
        <p:txBody>
          <a:bodyPr/>
          <a:lstStyle>
            <a:lvl1pPr>
              <a:defRPr/>
            </a:lvl1pPr>
          </a:lstStyle>
          <a:p>
            <a:pPr>
              <a:defRPr/>
            </a:pPr>
            <a:fld id="{710290F6-E395-4EAD-AA11-0687C8204D4D}"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2" name="Rectangle 2"/>
          <p:cNvSpPr>
            <a:spLocks noGrp="1"/>
          </p:cNvSpPr>
          <p:nvPr>
            <p:ph type="title"/>
          </p:nvPr>
        </p:nvSpPr>
        <p:spPr/>
        <p:txBody>
          <a:bodyPr/>
          <a:lstStyle>
            <a:extLst/>
          </a:lstStyle>
          <a:p>
            <a:r>
              <a:rPr lang="en-US" smtClean="0"/>
              <a:t>Click to edit Master title style</a:t>
            </a:r>
            <a:endParaRPr/>
          </a:p>
        </p:txBody>
      </p:sp>
      <p:sp>
        <p:nvSpPr>
          <p:cNvPr id="37" name="Rectangle 37"/>
          <p:cNvSpPr>
            <a:spLocks noGrp="1"/>
          </p:cNvSpPr>
          <p:nvPr>
            <p:ph type="body" sz="quarter" idx="13"/>
          </p:nvPr>
        </p:nvSpPr>
        <p:spPr>
          <a:xfrm>
            <a:off x="310896" y="381000"/>
            <a:ext cx="7385304" cy="228600"/>
          </a:xfrm>
          <a:solidFill>
            <a:schemeClr val="tx2">
              <a:tint val="40000"/>
            </a:schemeClr>
          </a:solidFill>
        </p:spPr>
        <p:txBody>
          <a:bodyPr anchor="ctr"/>
          <a:lstStyle>
            <a:lvl1pPr eaLnBrk="1" latinLnBrk="0" hangingPunct="1">
              <a:buFontTx/>
              <a:buNone/>
              <a:defRPr kumimoji="0" sz="1100"/>
            </a:lvl1pPr>
            <a:extLst/>
          </a:lstStyle>
          <a:p>
            <a:pPr lvl="0"/>
            <a:r>
              <a:rPr lang="en-US" dirty="0" smtClean="0"/>
              <a:t>Click to edit Master text styles</a:t>
            </a:r>
          </a:p>
        </p:txBody>
      </p:sp>
      <p:sp>
        <p:nvSpPr>
          <p:cNvPr id="43" name="Rectangle 37"/>
          <p:cNvSpPr>
            <a:spLocks noGrp="1"/>
          </p:cNvSpPr>
          <p:nvPr>
            <p:ph type="body" sz="quarter" idx="15"/>
          </p:nvPr>
        </p:nvSpPr>
        <p:spPr>
          <a:xfrm>
            <a:off x="304800" y="838200"/>
            <a:ext cx="7391400" cy="228600"/>
          </a:xfrm>
          <a:solidFill>
            <a:schemeClr val="tx2">
              <a:tint val="40000"/>
            </a:schemeClr>
          </a:solidFill>
        </p:spPr>
        <p:txBody>
          <a:bodyPr anchor="ctr"/>
          <a:lstStyle>
            <a:lvl1pPr eaLnBrk="1" latinLnBrk="0" hangingPunct="1">
              <a:buFontTx/>
              <a:buNone/>
              <a:defRPr kumimoji="0" sz="1100"/>
            </a:lvl1pPr>
            <a:extLst/>
          </a:lstStyle>
          <a:p>
            <a:pPr lvl="0"/>
            <a:r>
              <a:rPr lang="en-US" dirty="0" smtClean="0"/>
              <a:t>Click to edit Master text styles</a:t>
            </a:r>
          </a:p>
        </p:txBody>
      </p:sp>
      <p:sp>
        <p:nvSpPr>
          <p:cNvPr id="41" name="Rectangle 37"/>
          <p:cNvSpPr>
            <a:spLocks noGrp="1"/>
          </p:cNvSpPr>
          <p:nvPr>
            <p:ph type="body" sz="quarter" idx="17"/>
          </p:nvPr>
        </p:nvSpPr>
        <p:spPr>
          <a:xfrm>
            <a:off x="310896" y="1295400"/>
            <a:ext cx="7385304" cy="228600"/>
          </a:xfrm>
          <a:solidFill>
            <a:schemeClr val="tx2">
              <a:tint val="40000"/>
            </a:schemeClr>
          </a:solidFill>
        </p:spPr>
        <p:txBody>
          <a:bodyPr anchor="ctr"/>
          <a:lstStyle>
            <a:lvl1pPr eaLnBrk="1" latinLnBrk="0" hangingPunct="1">
              <a:buFontTx/>
              <a:buNone/>
              <a:defRPr kumimoji="0" sz="1100"/>
            </a:lvl1pPr>
            <a:extLst/>
          </a:lstStyle>
          <a:p>
            <a:pPr lvl="0"/>
            <a:r>
              <a:rPr lang="en-US" dirty="0" smtClean="0"/>
              <a:t>Click to edit Master text styles</a:t>
            </a:r>
          </a:p>
        </p:txBody>
      </p:sp>
      <p:sp>
        <p:nvSpPr>
          <p:cNvPr id="45" name="Rectangle 37"/>
          <p:cNvSpPr>
            <a:spLocks noGrp="1"/>
          </p:cNvSpPr>
          <p:nvPr>
            <p:ph type="body" sz="quarter" idx="19"/>
          </p:nvPr>
        </p:nvSpPr>
        <p:spPr>
          <a:xfrm>
            <a:off x="310896" y="1752600"/>
            <a:ext cx="7385304" cy="228600"/>
          </a:xfrm>
          <a:solidFill>
            <a:schemeClr val="tx2">
              <a:tint val="40000"/>
            </a:schemeClr>
          </a:solidFill>
        </p:spPr>
        <p:txBody>
          <a:bodyPr anchor="ctr"/>
          <a:lstStyle>
            <a:lvl1pPr eaLnBrk="1" latinLnBrk="0" hangingPunct="1">
              <a:buFontTx/>
              <a:buNone/>
              <a:defRPr kumimoji="0" sz="1100" baseline="0"/>
            </a:lvl1pPr>
            <a:extLst/>
          </a:lstStyle>
          <a:p>
            <a:pPr lvl="0"/>
            <a:r>
              <a:rPr lang="en-US" dirty="0" smtClean="0"/>
              <a:t>Click to edit Master text styles</a:t>
            </a:r>
          </a:p>
        </p:txBody>
      </p:sp>
      <p:sp>
        <p:nvSpPr>
          <p:cNvPr id="47" name="Rectangle 37"/>
          <p:cNvSpPr>
            <a:spLocks noGrp="1"/>
          </p:cNvSpPr>
          <p:nvPr>
            <p:ph type="body" sz="quarter" idx="21"/>
          </p:nvPr>
        </p:nvSpPr>
        <p:spPr>
          <a:xfrm>
            <a:off x="310896" y="2209800"/>
            <a:ext cx="7385304" cy="228600"/>
          </a:xfrm>
          <a:solidFill>
            <a:schemeClr val="tx2">
              <a:tint val="40000"/>
            </a:schemeClr>
          </a:solidFill>
        </p:spPr>
        <p:txBody>
          <a:bodyPr anchor="ctr"/>
          <a:lstStyle>
            <a:lvl1pPr eaLnBrk="1" latinLnBrk="0" hangingPunct="1">
              <a:buFontTx/>
              <a:buNone/>
              <a:defRPr kumimoji="0" sz="1100" baseline="0"/>
            </a:lvl1pPr>
            <a:extLst/>
          </a:lstStyle>
          <a:p>
            <a:pPr lvl="0"/>
            <a:r>
              <a:rPr lang="en-US" dirty="0" smtClean="0"/>
              <a:t>Click to edit Master text styles</a:t>
            </a:r>
          </a:p>
        </p:txBody>
      </p:sp>
      <p:sp>
        <p:nvSpPr>
          <p:cNvPr id="49" name="Rectangle 37"/>
          <p:cNvSpPr>
            <a:spLocks noGrp="1"/>
          </p:cNvSpPr>
          <p:nvPr>
            <p:ph type="body" sz="quarter" idx="23"/>
          </p:nvPr>
        </p:nvSpPr>
        <p:spPr>
          <a:xfrm>
            <a:off x="310896" y="2667000"/>
            <a:ext cx="7385304" cy="228600"/>
          </a:xfrm>
          <a:solidFill>
            <a:schemeClr val="tx2">
              <a:tint val="40000"/>
            </a:schemeClr>
          </a:solidFill>
        </p:spPr>
        <p:txBody>
          <a:bodyPr anchor="ctr"/>
          <a:lstStyle>
            <a:lvl1pPr eaLnBrk="1" latinLnBrk="0" hangingPunct="1">
              <a:buFontTx/>
              <a:buNone/>
              <a:defRPr kumimoji="0" sz="1100"/>
            </a:lvl1pPr>
            <a:extLst/>
          </a:lstStyle>
          <a:p>
            <a:pPr lvl="0"/>
            <a:r>
              <a:rPr lang="en-US" dirty="0" smtClean="0"/>
              <a:t>Click to edit Master text styles</a:t>
            </a:r>
          </a:p>
        </p:txBody>
      </p:sp>
      <p:sp>
        <p:nvSpPr>
          <p:cNvPr id="51" name="Rectangle 37"/>
          <p:cNvSpPr>
            <a:spLocks noGrp="1"/>
          </p:cNvSpPr>
          <p:nvPr>
            <p:ph type="body" sz="quarter" idx="25"/>
          </p:nvPr>
        </p:nvSpPr>
        <p:spPr>
          <a:xfrm>
            <a:off x="310896" y="3124200"/>
            <a:ext cx="7385304" cy="228600"/>
          </a:xfrm>
          <a:solidFill>
            <a:schemeClr val="tx2">
              <a:tint val="40000"/>
            </a:schemeClr>
          </a:solidFill>
        </p:spPr>
        <p:txBody>
          <a:bodyPr anchor="ctr"/>
          <a:lstStyle>
            <a:lvl1pPr eaLnBrk="1" latinLnBrk="0" hangingPunct="1">
              <a:buFontTx/>
              <a:buNone/>
              <a:defRPr kumimoji="0" sz="1100"/>
            </a:lvl1pPr>
            <a:extLst/>
          </a:lstStyle>
          <a:p>
            <a:pPr lvl="0"/>
            <a:r>
              <a:rPr lang="en-US" dirty="0" smtClean="0"/>
              <a:t>Click to edit Master text styles</a:t>
            </a:r>
          </a:p>
        </p:txBody>
      </p:sp>
      <p:sp>
        <p:nvSpPr>
          <p:cNvPr id="53" name="Rectangle 37"/>
          <p:cNvSpPr>
            <a:spLocks noGrp="1"/>
          </p:cNvSpPr>
          <p:nvPr>
            <p:ph type="body" sz="quarter" idx="27"/>
          </p:nvPr>
        </p:nvSpPr>
        <p:spPr>
          <a:xfrm>
            <a:off x="310896" y="3581400"/>
            <a:ext cx="7385304" cy="228600"/>
          </a:xfrm>
          <a:solidFill>
            <a:schemeClr val="tx2">
              <a:tint val="40000"/>
            </a:schemeClr>
          </a:solidFill>
        </p:spPr>
        <p:txBody>
          <a:bodyPr anchor="ctr"/>
          <a:lstStyle>
            <a:lvl1pPr eaLnBrk="1" latinLnBrk="0" hangingPunct="1">
              <a:buFontTx/>
              <a:buNone/>
              <a:defRPr kumimoji="0" sz="1100"/>
            </a:lvl1pPr>
            <a:extLst/>
          </a:lstStyle>
          <a:p>
            <a:pPr lvl="0"/>
            <a:r>
              <a:rPr lang="en-US" dirty="0" smtClean="0"/>
              <a:t>Click to edit Master text styles</a:t>
            </a:r>
          </a:p>
        </p:txBody>
      </p:sp>
      <p:sp>
        <p:nvSpPr>
          <p:cNvPr id="55" name="Rectangle 37"/>
          <p:cNvSpPr>
            <a:spLocks noGrp="1"/>
          </p:cNvSpPr>
          <p:nvPr>
            <p:ph type="body" sz="quarter" idx="29"/>
          </p:nvPr>
        </p:nvSpPr>
        <p:spPr>
          <a:xfrm>
            <a:off x="310896" y="4038600"/>
            <a:ext cx="7385304" cy="228600"/>
          </a:xfrm>
          <a:solidFill>
            <a:schemeClr val="tx2">
              <a:tint val="40000"/>
            </a:schemeClr>
          </a:solidFill>
        </p:spPr>
        <p:txBody>
          <a:bodyPr anchor="ctr"/>
          <a:lstStyle>
            <a:lvl1pPr eaLnBrk="1" latinLnBrk="0" hangingPunct="1">
              <a:buFontTx/>
              <a:buNone/>
              <a:defRPr kumimoji="0" sz="1100" baseline="0"/>
            </a:lvl1pPr>
            <a:extLst/>
          </a:lstStyle>
          <a:p>
            <a:pPr lvl="0"/>
            <a:r>
              <a:rPr lang="en-US" dirty="0" smtClean="0"/>
              <a:t>Click to edit Master text styles</a:t>
            </a:r>
          </a:p>
        </p:txBody>
      </p:sp>
      <p:sp>
        <p:nvSpPr>
          <p:cNvPr id="57" name="Rectangle 37"/>
          <p:cNvSpPr>
            <a:spLocks noGrp="1"/>
          </p:cNvSpPr>
          <p:nvPr>
            <p:ph type="body" sz="quarter" idx="31"/>
          </p:nvPr>
        </p:nvSpPr>
        <p:spPr>
          <a:xfrm>
            <a:off x="310896" y="4495800"/>
            <a:ext cx="7385304" cy="228600"/>
          </a:xfrm>
          <a:solidFill>
            <a:schemeClr val="tx2">
              <a:tint val="40000"/>
            </a:schemeClr>
          </a:solidFill>
        </p:spPr>
        <p:txBody>
          <a:bodyPr anchor="ctr"/>
          <a:lstStyle>
            <a:lvl1pPr eaLnBrk="1" latinLnBrk="0" hangingPunct="1">
              <a:buFontTx/>
              <a:buNone/>
              <a:defRPr kumimoji="0" sz="1100"/>
            </a:lvl1pPr>
            <a:extLst/>
          </a:lstStyle>
          <a:p>
            <a:pPr lvl="0"/>
            <a:r>
              <a:rPr lang="en-US" dirty="0" smtClean="0"/>
              <a:t>Click to edit Master text styles</a:t>
            </a:r>
          </a:p>
        </p:txBody>
      </p:sp>
      <p:sp>
        <p:nvSpPr>
          <p:cNvPr id="26" name="Rectangle 37"/>
          <p:cNvSpPr>
            <a:spLocks noGrp="1"/>
          </p:cNvSpPr>
          <p:nvPr>
            <p:ph type="body" sz="quarter" idx="33"/>
          </p:nvPr>
        </p:nvSpPr>
        <p:spPr>
          <a:xfrm>
            <a:off x="310896" y="4953000"/>
            <a:ext cx="7385304" cy="228600"/>
          </a:xfrm>
          <a:solidFill>
            <a:schemeClr val="tx2">
              <a:tint val="40000"/>
            </a:schemeClr>
          </a:solidFill>
        </p:spPr>
        <p:txBody>
          <a:bodyPr anchor="ctr"/>
          <a:lstStyle>
            <a:lvl1pPr eaLnBrk="1" latinLnBrk="0" hangingPunct="1">
              <a:buFontTx/>
              <a:buNone/>
              <a:defRPr kumimoji="0" sz="1100"/>
            </a:lvl1pPr>
            <a:extLst/>
          </a:lstStyle>
          <a:p>
            <a:pPr lvl="0"/>
            <a:r>
              <a:rPr lang="en-US" dirty="0" smtClean="0"/>
              <a:t>Click to edit Master text styles</a:t>
            </a:r>
          </a:p>
        </p:txBody>
      </p:sp>
      <p:sp>
        <p:nvSpPr>
          <p:cNvPr id="28" name="Rectangle 37"/>
          <p:cNvSpPr>
            <a:spLocks noGrp="1"/>
          </p:cNvSpPr>
          <p:nvPr>
            <p:ph type="body" sz="quarter" idx="35"/>
          </p:nvPr>
        </p:nvSpPr>
        <p:spPr>
          <a:xfrm>
            <a:off x="310896" y="5410200"/>
            <a:ext cx="7385304" cy="228600"/>
          </a:xfrm>
          <a:solidFill>
            <a:schemeClr val="tx2">
              <a:tint val="40000"/>
            </a:schemeClr>
          </a:solidFill>
        </p:spPr>
        <p:txBody>
          <a:bodyPr anchor="ctr"/>
          <a:lstStyle>
            <a:lvl1pPr eaLnBrk="1" latinLnBrk="0" hangingPunct="1">
              <a:buFontTx/>
              <a:buNone/>
              <a:defRPr kumimoji="0" sz="1100"/>
            </a:lvl1pPr>
            <a:extLst/>
          </a:lstStyle>
          <a:p>
            <a:pPr lvl="0"/>
            <a:r>
              <a:rPr lang="en-US" dirty="0" smtClean="0"/>
              <a:t>Click to edit Master text styles</a:t>
            </a:r>
          </a:p>
        </p:txBody>
      </p:sp>
      <p:sp>
        <p:nvSpPr>
          <p:cNvPr id="98" name="Rectangle 37"/>
          <p:cNvSpPr>
            <a:spLocks noGrp="1"/>
          </p:cNvSpPr>
          <p:nvPr>
            <p:ph type="body" sz="quarter" idx="14"/>
          </p:nvPr>
        </p:nvSpPr>
        <p:spPr>
          <a:xfrm>
            <a:off x="7696200" y="381000"/>
            <a:ext cx="685800" cy="228600"/>
          </a:xfrm>
          <a:solidFill>
            <a:schemeClr val="accent6">
              <a:shade val="75000"/>
            </a:schemeClr>
          </a:solidFill>
        </p:spPr>
        <p:txBody>
          <a:bodyPr anchor="ctr"/>
          <a:lstStyle>
            <a:lvl1pPr algn="r" eaLnBrk="1" latinLnBrk="0" hangingPunct="1">
              <a:buFontTx/>
              <a:buNone/>
              <a:defRPr kumimoji="0" sz="1100">
                <a:solidFill>
                  <a:schemeClr val="bg1"/>
                </a:solidFill>
              </a:defRPr>
            </a:lvl1pPr>
            <a:extLst/>
          </a:lstStyle>
          <a:p>
            <a:pPr lvl="0"/>
            <a:r>
              <a:rPr lang="en-US" dirty="0" smtClean="0"/>
              <a:t>Click to edit Master text styles</a:t>
            </a:r>
          </a:p>
        </p:txBody>
      </p:sp>
      <p:sp>
        <p:nvSpPr>
          <p:cNvPr id="44" name="Rectangle 37"/>
          <p:cNvSpPr>
            <a:spLocks noGrp="1"/>
          </p:cNvSpPr>
          <p:nvPr>
            <p:ph type="body" sz="quarter" idx="16"/>
          </p:nvPr>
        </p:nvSpPr>
        <p:spPr>
          <a:xfrm>
            <a:off x="7696200" y="838200"/>
            <a:ext cx="685800" cy="228600"/>
          </a:xfrm>
          <a:solidFill>
            <a:schemeClr val="accent6">
              <a:shade val="75000"/>
            </a:schemeClr>
          </a:solidFill>
        </p:spPr>
        <p:txBody>
          <a:bodyPr anchor="ctr"/>
          <a:lstStyle>
            <a:lvl1pPr algn="r" eaLnBrk="1" latinLnBrk="0" hangingPunct="1">
              <a:buFontTx/>
              <a:buNone/>
              <a:defRPr kumimoji="0" sz="1100">
                <a:solidFill>
                  <a:schemeClr val="bg1"/>
                </a:solidFill>
              </a:defRPr>
            </a:lvl1pPr>
            <a:extLst/>
          </a:lstStyle>
          <a:p>
            <a:pPr lvl="0"/>
            <a:r>
              <a:rPr lang="en-US" dirty="0" smtClean="0"/>
              <a:t>Click to edit Master text styles</a:t>
            </a:r>
          </a:p>
        </p:txBody>
      </p:sp>
      <p:sp>
        <p:nvSpPr>
          <p:cNvPr id="42" name="Rectangle 37"/>
          <p:cNvSpPr>
            <a:spLocks noGrp="1"/>
          </p:cNvSpPr>
          <p:nvPr>
            <p:ph type="body" sz="quarter" idx="18"/>
          </p:nvPr>
        </p:nvSpPr>
        <p:spPr>
          <a:xfrm>
            <a:off x="7696200" y="1295400"/>
            <a:ext cx="685800" cy="228600"/>
          </a:xfrm>
          <a:solidFill>
            <a:schemeClr val="accent6">
              <a:shade val="75000"/>
            </a:schemeClr>
          </a:solidFill>
        </p:spPr>
        <p:txBody>
          <a:bodyPr anchor="ctr"/>
          <a:lstStyle>
            <a:lvl1pPr algn="r" eaLnBrk="1" latinLnBrk="0" hangingPunct="1">
              <a:buFontTx/>
              <a:buNone/>
              <a:defRPr kumimoji="0" sz="1100">
                <a:solidFill>
                  <a:schemeClr val="bg1"/>
                </a:solidFill>
              </a:defRPr>
            </a:lvl1pPr>
            <a:extLst/>
          </a:lstStyle>
          <a:p>
            <a:pPr lvl="0"/>
            <a:r>
              <a:rPr lang="en-US" dirty="0" smtClean="0"/>
              <a:t>Click to edit Master text styles</a:t>
            </a:r>
          </a:p>
        </p:txBody>
      </p:sp>
      <p:sp>
        <p:nvSpPr>
          <p:cNvPr id="46" name="Rectangle 37"/>
          <p:cNvSpPr>
            <a:spLocks noGrp="1"/>
          </p:cNvSpPr>
          <p:nvPr>
            <p:ph type="body" sz="quarter" idx="20"/>
          </p:nvPr>
        </p:nvSpPr>
        <p:spPr>
          <a:xfrm>
            <a:off x="7696200" y="1752600"/>
            <a:ext cx="685800" cy="228600"/>
          </a:xfrm>
          <a:solidFill>
            <a:schemeClr val="accent6">
              <a:shade val="75000"/>
            </a:schemeClr>
          </a:solidFill>
        </p:spPr>
        <p:txBody>
          <a:bodyPr anchor="ctr"/>
          <a:lstStyle>
            <a:lvl1pPr algn="r" eaLnBrk="1" latinLnBrk="0" hangingPunct="1">
              <a:buFontTx/>
              <a:buNone/>
              <a:defRPr kumimoji="0" sz="1100">
                <a:solidFill>
                  <a:schemeClr val="bg1"/>
                </a:solidFill>
              </a:defRPr>
            </a:lvl1pPr>
            <a:extLst/>
          </a:lstStyle>
          <a:p>
            <a:pPr lvl="0"/>
            <a:r>
              <a:rPr lang="en-US" dirty="0" smtClean="0"/>
              <a:t>Click to edit Master text styles</a:t>
            </a:r>
          </a:p>
        </p:txBody>
      </p:sp>
      <p:sp>
        <p:nvSpPr>
          <p:cNvPr id="48" name="Rectangle 37"/>
          <p:cNvSpPr>
            <a:spLocks noGrp="1"/>
          </p:cNvSpPr>
          <p:nvPr>
            <p:ph type="body" sz="quarter" idx="22"/>
          </p:nvPr>
        </p:nvSpPr>
        <p:spPr>
          <a:xfrm>
            <a:off x="7696200" y="2209800"/>
            <a:ext cx="685800" cy="228600"/>
          </a:xfrm>
          <a:solidFill>
            <a:schemeClr val="accent6">
              <a:shade val="75000"/>
            </a:schemeClr>
          </a:solidFill>
        </p:spPr>
        <p:txBody>
          <a:bodyPr anchor="ctr"/>
          <a:lstStyle>
            <a:lvl1pPr algn="r" eaLnBrk="1" latinLnBrk="0" hangingPunct="1">
              <a:buFontTx/>
              <a:buNone/>
              <a:defRPr kumimoji="0" sz="1100">
                <a:solidFill>
                  <a:schemeClr val="bg1"/>
                </a:solidFill>
              </a:defRPr>
            </a:lvl1pPr>
            <a:extLst/>
          </a:lstStyle>
          <a:p>
            <a:pPr lvl="0"/>
            <a:r>
              <a:rPr lang="en-US" dirty="0" smtClean="0"/>
              <a:t>Click to edit Master text styles</a:t>
            </a:r>
          </a:p>
        </p:txBody>
      </p:sp>
      <p:sp>
        <p:nvSpPr>
          <p:cNvPr id="50" name="Rectangle 37"/>
          <p:cNvSpPr>
            <a:spLocks noGrp="1"/>
          </p:cNvSpPr>
          <p:nvPr>
            <p:ph type="body" sz="quarter" idx="24"/>
          </p:nvPr>
        </p:nvSpPr>
        <p:spPr>
          <a:xfrm>
            <a:off x="7696200" y="2667000"/>
            <a:ext cx="685800" cy="228600"/>
          </a:xfrm>
          <a:solidFill>
            <a:schemeClr val="accent6">
              <a:shade val="75000"/>
            </a:schemeClr>
          </a:solidFill>
        </p:spPr>
        <p:txBody>
          <a:bodyPr anchor="ctr"/>
          <a:lstStyle>
            <a:lvl1pPr algn="r" eaLnBrk="1" latinLnBrk="0" hangingPunct="1">
              <a:buFontTx/>
              <a:buNone/>
              <a:defRPr kumimoji="0" sz="1100">
                <a:solidFill>
                  <a:schemeClr val="bg1"/>
                </a:solidFill>
              </a:defRPr>
            </a:lvl1pPr>
            <a:extLst/>
          </a:lstStyle>
          <a:p>
            <a:pPr lvl="0"/>
            <a:r>
              <a:rPr lang="en-US" dirty="0" smtClean="0"/>
              <a:t>Click to edit Master text styles</a:t>
            </a:r>
          </a:p>
        </p:txBody>
      </p:sp>
      <p:sp>
        <p:nvSpPr>
          <p:cNvPr id="52" name="Rectangle 37"/>
          <p:cNvSpPr>
            <a:spLocks noGrp="1"/>
          </p:cNvSpPr>
          <p:nvPr>
            <p:ph type="body" sz="quarter" idx="26"/>
          </p:nvPr>
        </p:nvSpPr>
        <p:spPr>
          <a:xfrm>
            <a:off x="7696200" y="3124200"/>
            <a:ext cx="685800" cy="228600"/>
          </a:xfrm>
          <a:solidFill>
            <a:schemeClr val="accent6">
              <a:shade val="75000"/>
            </a:schemeClr>
          </a:solidFill>
        </p:spPr>
        <p:txBody>
          <a:bodyPr anchor="ctr"/>
          <a:lstStyle>
            <a:lvl1pPr algn="r" eaLnBrk="1" latinLnBrk="0" hangingPunct="1">
              <a:buFontTx/>
              <a:buNone/>
              <a:defRPr kumimoji="0" sz="1100">
                <a:solidFill>
                  <a:schemeClr val="bg1"/>
                </a:solidFill>
              </a:defRPr>
            </a:lvl1pPr>
            <a:extLst/>
          </a:lstStyle>
          <a:p>
            <a:pPr lvl="0"/>
            <a:r>
              <a:rPr lang="en-US" dirty="0" smtClean="0"/>
              <a:t>Click to edit Master text styles</a:t>
            </a:r>
          </a:p>
        </p:txBody>
      </p:sp>
      <p:sp>
        <p:nvSpPr>
          <p:cNvPr id="54" name="Rectangle 37"/>
          <p:cNvSpPr>
            <a:spLocks noGrp="1"/>
          </p:cNvSpPr>
          <p:nvPr>
            <p:ph type="body" sz="quarter" idx="28"/>
          </p:nvPr>
        </p:nvSpPr>
        <p:spPr>
          <a:xfrm>
            <a:off x="7696200" y="3581400"/>
            <a:ext cx="685800" cy="228600"/>
          </a:xfrm>
          <a:solidFill>
            <a:schemeClr val="accent6">
              <a:shade val="75000"/>
            </a:schemeClr>
          </a:solidFill>
        </p:spPr>
        <p:txBody>
          <a:bodyPr anchor="ctr"/>
          <a:lstStyle>
            <a:lvl1pPr algn="r" eaLnBrk="1" latinLnBrk="0" hangingPunct="1">
              <a:buFontTx/>
              <a:buNone/>
              <a:defRPr kumimoji="0" sz="1100">
                <a:solidFill>
                  <a:schemeClr val="bg1"/>
                </a:solidFill>
              </a:defRPr>
            </a:lvl1pPr>
            <a:extLst/>
          </a:lstStyle>
          <a:p>
            <a:pPr lvl="0"/>
            <a:r>
              <a:rPr lang="en-US" dirty="0" smtClean="0"/>
              <a:t>Click to edit Master text styles</a:t>
            </a:r>
          </a:p>
        </p:txBody>
      </p:sp>
      <p:sp>
        <p:nvSpPr>
          <p:cNvPr id="56" name="Rectangle 37"/>
          <p:cNvSpPr>
            <a:spLocks noGrp="1"/>
          </p:cNvSpPr>
          <p:nvPr>
            <p:ph type="body" sz="quarter" idx="30"/>
          </p:nvPr>
        </p:nvSpPr>
        <p:spPr>
          <a:xfrm>
            <a:off x="7696200" y="4038600"/>
            <a:ext cx="685800" cy="228600"/>
          </a:xfrm>
          <a:solidFill>
            <a:schemeClr val="accent6">
              <a:shade val="75000"/>
            </a:schemeClr>
          </a:solidFill>
        </p:spPr>
        <p:txBody>
          <a:bodyPr anchor="ctr"/>
          <a:lstStyle>
            <a:lvl1pPr algn="r" eaLnBrk="1" latinLnBrk="0" hangingPunct="1">
              <a:buFontTx/>
              <a:buNone/>
              <a:defRPr kumimoji="0" sz="1100">
                <a:solidFill>
                  <a:schemeClr val="bg1"/>
                </a:solidFill>
              </a:defRPr>
            </a:lvl1pPr>
            <a:extLst/>
          </a:lstStyle>
          <a:p>
            <a:pPr lvl="0"/>
            <a:r>
              <a:rPr lang="en-US" dirty="0" smtClean="0"/>
              <a:t>Click to edit Master text styles</a:t>
            </a:r>
          </a:p>
        </p:txBody>
      </p:sp>
      <p:sp>
        <p:nvSpPr>
          <p:cNvPr id="58" name="Rectangle 37"/>
          <p:cNvSpPr>
            <a:spLocks noGrp="1"/>
          </p:cNvSpPr>
          <p:nvPr>
            <p:ph type="body" sz="quarter" idx="32"/>
          </p:nvPr>
        </p:nvSpPr>
        <p:spPr>
          <a:xfrm>
            <a:off x="7696200" y="4495800"/>
            <a:ext cx="685800" cy="228600"/>
          </a:xfrm>
          <a:solidFill>
            <a:schemeClr val="accent6">
              <a:shade val="75000"/>
            </a:schemeClr>
          </a:solidFill>
        </p:spPr>
        <p:txBody>
          <a:bodyPr anchor="ctr"/>
          <a:lstStyle>
            <a:lvl1pPr algn="r" eaLnBrk="1" latinLnBrk="0" hangingPunct="1">
              <a:buFontTx/>
              <a:buNone/>
              <a:defRPr kumimoji="0" sz="1100">
                <a:solidFill>
                  <a:schemeClr val="bg1"/>
                </a:solidFill>
              </a:defRPr>
            </a:lvl1pPr>
            <a:extLst/>
          </a:lstStyle>
          <a:p>
            <a:pPr lvl="0"/>
            <a:r>
              <a:rPr lang="en-US" dirty="0" smtClean="0"/>
              <a:t>Click to edit Master text styles</a:t>
            </a:r>
          </a:p>
        </p:txBody>
      </p:sp>
      <p:sp>
        <p:nvSpPr>
          <p:cNvPr id="27" name="Rectangle 37"/>
          <p:cNvSpPr>
            <a:spLocks noGrp="1"/>
          </p:cNvSpPr>
          <p:nvPr>
            <p:ph type="body" sz="quarter" idx="34"/>
          </p:nvPr>
        </p:nvSpPr>
        <p:spPr>
          <a:xfrm>
            <a:off x="7696200" y="4953000"/>
            <a:ext cx="685800" cy="228600"/>
          </a:xfrm>
          <a:solidFill>
            <a:schemeClr val="accent6">
              <a:shade val="75000"/>
            </a:schemeClr>
          </a:solidFill>
        </p:spPr>
        <p:txBody>
          <a:bodyPr anchor="ctr"/>
          <a:lstStyle>
            <a:lvl1pPr algn="r" eaLnBrk="1" latinLnBrk="0" hangingPunct="1">
              <a:buFontTx/>
              <a:buNone/>
              <a:defRPr kumimoji="0" sz="1100">
                <a:solidFill>
                  <a:schemeClr val="bg1"/>
                </a:solidFill>
              </a:defRPr>
            </a:lvl1pPr>
            <a:extLst/>
          </a:lstStyle>
          <a:p>
            <a:pPr lvl="0"/>
            <a:r>
              <a:rPr lang="en-US" dirty="0" smtClean="0"/>
              <a:t>Click to edit Master text styles</a:t>
            </a:r>
          </a:p>
        </p:txBody>
      </p:sp>
      <p:sp>
        <p:nvSpPr>
          <p:cNvPr id="29" name="Rectangle 37"/>
          <p:cNvSpPr>
            <a:spLocks noGrp="1"/>
          </p:cNvSpPr>
          <p:nvPr>
            <p:ph type="body" sz="quarter" idx="36"/>
          </p:nvPr>
        </p:nvSpPr>
        <p:spPr>
          <a:xfrm>
            <a:off x="7696200" y="5410200"/>
            <a:ext cx="685800" cy="228600"/>
          </a:xfrm>
          <a:solidFill>
            <a:schemeClr val="accent6">
              <a:shade val="75000"/>
            </a:schemeClr>
          </a:solidFill>
        </p:spPr>
        <p:txBody>
          <a:bodyPr anchor="ctr"/>
          <a:lstStyle>
            <a:lvl1pPr algn="r" eaLnBrk="1" latinLnBrk="0" hangingPunct="1">
              <a:buFontTx/>
              <a:buNone/>
              <a:defRPr kumimoji="0" sz="1100">
                <a:solidFill>
                  <a:schemeClr val="bg1"/>
                </a:solidFill>
              </a:defRPr>
            </a:lvl1pPr>
            <a:extLst/>
          </a:lstStyle>
          <a:p>
            <a:pPr lvl="0"/>
            <a:r>
              <a:rPr lang="en-US" dirty="0" smtClean="0"/>
              <a:t>Click to edit Master text styles</a:t>
            </a:r>
          </a:p>
        </p:txBody>
      </p:sp>
      <p:sp>
        <p:nvSpPr>
          <p:cNvPr id="30" name="Rectangle 37"/>
          <p:cNvSpPr>
            <a:spLocks noGrp="1"/>
          </p:cNvSpPr>
          <p:nvPr>
            <p:ph type="body" sz="quarter" idx="37"/>
          </p:nvPr>
        </p:nvSpPr>
        <p:spPr>
          <a:xfrm>
            <a:off x="310896" y="5867400"/>
            <a:ext cx="7385304" cy="228600"/>
          </a:xfrm>
          <a:solidFill>
            <a:schemeClr val="tx2">
              <a:tint val="40000"/>
            </a:schemeClr>
          </a:solidFill>
        </p:spPr>
        <p:txBody>
          <a:bodyPr anchor="ctr">
            <a:noAutofit/>
          </a:bodyPr>
          <a:lstStyle>
            <a:lvl1pPr eaLnBrk="1" latinLnBrk="0" hangingPunct="1">
              <a:buFontTx/>
              <a:buNone/>
              <a:defRPr kumimoji="0" sz="1100"/>
            </a:lvl1pPr>
            <a:extLst/>
          </a:lstStyle>
          <a:p>
            <a:pPr lvl="0"/>
            <a:r>
              <a:rPr lang="en-US" dirty="0" smtClean="0"/>
              <a:t>Click to edit Master text styles</a:t>
            </a:r>
          </a:p>
        </p:txBody>
      </p:sp>
      <p:sp>
        <p:nvSpPr>
          <p:cNvPr id="31" name="Rectangle 37"/>
          <p:cNvSpPr>
            <a:spLocks noGrp="1"/>
          </p:cNvSpPr>
          <p:nvPr>
            <p:ph type="body" sz="quarter" idx="38"/>
          </p:nvPr>
        </p:nvSpPr>
        <p:spPr>
          <a:xfrm>
            <a:off x="7696200" y="5867400"/>
            <a:ext cx="685800" cy="228600"/>
          </a:xfrm>
          <a:solidFill>
            <a:schemeClr val="accent6">
              <a:shade val="75000"/>
            </a:schemeClr>
          </a:solidFill>
        </p:spPr>
        <p:txBody>
          <a:bodyPr anchor="ctr"/>
          <a:lstStyle>
            <a:lvl1pPr algn="r" eaLnBrk="1" latinLnBrk="0" hangingPunct="1">
              <a:buFontTx/>
              <a:buNone/>
              <a:defRPr kumimoji="0" sz="1100">
                <a:solidFill>
                  <a:schemeClr val="bg1"/>
                </a:solidFill>
              </a:defRPr>
            </a:lvl1pPr>
            <a:extLst/>
          </a:lstStyle>
          <a:p>
            <a:pPr lvl="0"/>
            <a:r>
              <a:rPr lang="en-US" dirty="0" smtClean="0"/>
              <a:t>Click to edit Master text styles</a:t>
            </a:r>
          </a:p>
        </p:txBody>
      </p:sp>
      <p:sp>
        <p:nvSpPr>
          <p:cNvPr id="32" name="Rectangle 4"/>
          <p:cNvSpPr>
            <a:spLocks noGrp="1"/>
          </p:cNvSpPr>
          <p:nvPr>
            <p:ph type="dt" sz="half" idx="39"/>
          </p:nvPr>
        </p:nvSpPr>
        <p:spPr/>
        <p:txBody>
          <a:bodyPr/>
          <a:lstStyle>
            <a:lvl1pPr>
              <a:defRPr/>
            </a:lvl1pPr>
          </a:lstStyle>
          <a:p>
            <a:pPr>
              <a:defRPr/>
            </a:pPr>
            <a:fld id="{6DE21B13-3B08-430E-A25B-A2F05D4FCF71}" type="datetime1">
              <a:rPr lang="en-US"/>
              <a:pPr>
                <a:defRPr/>
              </a:pPr>
              <a:t>9/22/14</a:t>
            </a:fld>
            <a:endParaRPr lang="en-US" dirty="0"/>
          </a:p>
        </p:txBody>
      </p:sp>
      <p:sp>
        <p:nvSpPr>
          <p:cNvPr id="33" name="Rectangle 6"/>
          <p:cNvSpPr>
            <a:spLocks noGrp="1"/>
          </p:cNvSpPr>
          <p:nvPr>
            <p:ph type="sldNum" sz="quarter" idx="40"/>
          </p:nvPr>
        </p:nvSpPr>
        <p:spPr/>
        <p:txBody>
          <a:bodyPr/>
          <a:lstStyle>
            <a:lvl1pPr>
              <a:defRPr/>
            </a:lvl1pPr>
          </a:lstStyle>
          <a:p>
            <a:pPr>
              <a:defRPr/>
            </a:pPr>
            <a:fld id="{0F0D016F-590D-4AB4-9ED3-8E87FF1DE531}" type="slidenum">
              <a:rPr lang="en-US"/>
              <a:pPr>
                <a:defRPr/>
              </a:pPr>
              <a:t>‹#›</a:t>
            </a:fld>
            <a:endParaRPr lang="en-US" dirty="0"/>
          </a:p>
        </p:txBody>
      </p:sp>
      <p:sp>
        <p:nvSpPr>
          <p:cNvPr id="34" name="Rectangle 12"/>
          <p:cNvSpPr>
            <a:spLocks noGrp="1"/>
          </p:cNvSpPr>
          <p:nvPr>
            <p:ph type="ftr" sz="quarter" idx="41"/>
          </p:nvPr>
        </p:nvSpPr>
        <p:spPr/>
        <p:txBody>
          <a:bodyPr/>
          <a:lstStyle>
            <a:lvl1pPr>
              <a:defRPr/>
            </a:lvl1pPr>
          </a:lstStyle>
          <a:p>
            <a:pPr>
              <a:defRPr/>
            </a:pP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on Header">
    <p:spTree>
      <p:nvGrpSpPr>
        <p:cNvPr id="1" name=""/>
        <p:cNvGrpSpPr/>
        <p:nvPr/>
      </p:nvGrpSpPr>
      <p:grpSpPr>
        <a:xfrm>
          <a:off x="0" y="0"/>
          <a:ext cx="0" cy="0"/>
          <a:chOff x="0" y="0"/>
          <a:chExt cx="0" cy="0"/>
        </a:xfrm>
      </p:grpSpPr>
      <p:sp>
        <p:nvSpPr>
          <p:cNvPr id="3" name="Rectangle 8"/>
          <p:cNvSpPr/>
          <p:nvPr userDrawn="1"/>
        </p:nvSpPr>
        <p:spPr>
          <a:xfrm>
            <a:off x="0" y="4038600"/>
            <a:ext cx="9144000" cy="609600"/>
          </a:xfrm>
          <a:prstGeom prst="rect">
            <a:avLst/>
          </a:prstGeom>
          <a:solidFill>
            <a:schemeClr val="accent6">
              <a:shade val="75000"/>
            </a:schemeClr>
          </a:solidFill>
          <a:ln w="25400" cap="rnd" cmpd="sng" algn="ctr">
            <a:noFill/>
            <a:prstDash val="solid"/>
          </a:ln>
          <a:effectLst/>
        </p:spPr>
        <p:style>
          <a:lnRef idx="2">
            <a:schemeClr val="accent6"/>
          </a:lnRef>
          <a:fillRef idx="1">
            <a:schemeClr val="lt1"/>
          </a:fillRef>
          <a:effectRef idx="0">
            <a:schemeClr val="accent6"/>
          </a:effectRef>
          <a:fontRef idx="minor">
            <a:schemeClr val="dk1"/>
          </a:fontRef>
        </p:style>
        <p:txBody>
          <a:bodyPr anchor="ctr"/>
          <a:lstStyle>
            <a:extLst/>
          </a:lstStyle>
          <a:p>
            <a:pPr algn="ctr" fontAlgn="auto">
              <a:spcBef>
                <a:spcPts val="0"/>
              </a:spcBef>
              <a:spcAft>
                <a:spcPts val="0"/>
              </a:spcAft>
              <a:defRPr/>
            </a:pPr>
            <a:endParaRPr lang="en-US" dirty="0"/>
          </a:p>
        </p:txBody>
      </p:sp>
      <p:pic>
        <p:nvPicPr>
          <p:cNvPr id="4" name="Rectangle 9"/>
          <p:cNvPicPr>
            <a:picLocks noChangeAspect="1"/>
          </p:cNvPicPr>
          <p:nvPr/>
        </p:nvPicPr>
        <p:blipFill>
          <a:blip r:embed="rId2" cstate="print"/>
          <a:srcRect/>
          <a:stretch>
            <a:fillRect/>
          </a:stretch>
        </p:blipFill>
        <p:spPr bwMode="auto">
          <a:xfrm>
            <a:off x="7600950" y="6238875"/>
            <a:ext cx="838200" cy="615950"/>
          </a:xfrm>
          <a:prstGeom prst="rect">
            <a:avLst/>
          </a:prstGeom>
          <a:noFill/>
          <a:ln w="9525">
            <a:noFill/>
            <a:miter lim="800000"/>
            <a:headEnd/>
            <a:tailEnd/>
          </a:ln>
        </p:spPr>
      </p:pic>
      <p:sp>
        <p:nvSpPr>
          <p:cNvPr id="5" name="Rectangle 10"/>
          <p:cNvSpPr/>
          <p:nvPr userDrawn="1"/>
        </p:nvSpPr>
        <p:spPr>
          <a:xfrm>
            <a:off x="0" y="4646613"/>
            <a:ext cx="9144000" cy="26987"/>
          </a:xfrm>
          <a:prstGeom prst="rect">
            <a:avLst/>
          </a:prstGeom>
          <a:solidFill>
            <a:schemeClr val="accent4"/>
          </a:solidFill>
          <a:ln w="25400" cap="rnd" cmpd="sng" algn="ctr">
            <a:noFill/>
            <a:prstDash val="solid"/>
          </a:ln>
        </p:spPr>
        <p:style>
          <a:lnRef idx="2">
            <a:schemeClr val="accent6"/>
          </a:lnRef>
          <a:fillRef idx="1">
            <a:schemeClr val="lt1"/>
          </a:fillRef>
          <a:effectRef idx="0">
            <a:schemeClr val="accent6"/>
          </a:effectRef>
          <a:fontRef idx="minor">
            <a:schemeClr val="dk1"/>
          </a:fontRef>
        </p:style>
        <p:txBody>
          <a:bodyPr anchor="ctr"/>
          <a:lstStyle>
            <a:extLst/>
          </a:lstStyle>
          <a:p>
            <a:pPr algn="ctr" fontAlgn="auto">
              <a:spcBef>
                <a:spcPts val="0"/>
              </a:spcBef>
              <a:spcAft>
                <a:spcPts val="0"/>
              </a:spcAft>
              <a:defRPr/>
            </a:pPr>
            <a:endParaRPr lang="en-US" dirty="0"/>
          </a:p>
        </p:txBody>
      </p:sp>
      <p:sp>
        <p:nvSpPr>
          <p:cNvPr id="14" name="Title 13"/>
          <p:cNvSpPr>
            <a:spLocks noGrp="1"/>
          </p:cNvSpPr>
          <p:nvPr>
            <p:ph type="ctrTitle"/>
          </p:nvPr>
        </p:nvSpPr>
        <p:spPr>
          <a:xfrm>
            <a:off x="228600" y="4114800"/>
            <a:ext cx="7239000" cy="533400"/>
          </a:xfrm>
          <a:noFill/>
        </p:spPr>
        <p:txBody>
          <a:bodyPr vert="horz"/>
          <a:lstStyle>
            <a:lvl1pPr algn="l" eaLnBrk="1" latinLnBrk="0" hangingPunct="1">
              <a:defRPr kumimoji="0" sz="2000" b="0" cap="all" spc="150" baseline="0">
                <a:solidFill>
                  <a:schemeClr val="bg1"/>
                </a:solidFill>
              </a:defRPr>
            </a:lvl1pPr>
            <a:extLst/>
          </a:lstStyle>
          <a:p>
            <a:r>
              <a:rPr lang="en-US" smtClean="0"/>
              <a:t>Click to edit Master title style</a:t>
            </a:r>
            <a:endParaRPr lang="en-US" dirty="0"/>
          </a:p>
        </p:txBody>
      </p:sp>
      <p:sp>
        <p:nvSpPr>
          <p:cNvPr id="6" name="Rectangle 3"/>
          <p:cNvSpPr>
            <a:spLocks noGrp="1"/>
          </p:cNvSpPr>
          <p:nvPr>
            <p:ph type="dt" sz="half" idx="10"/>
          </p:nvPr>
        </p:nvSpPr>
        <p:spPr>
          <a:xfrm>
            <a:off x="228600" y="6477000"/>
            <a:ext cx="1600200" cy="304800"/>
          </a:xfrm>
        </p:spPr>
        <p:txBody>
          <a:bodyPr anchor="ctr"/>
          <a:lstStyle>
            <a:lvl1pPr algn="l" eaLnBrk="1" latinLnBrk="0" hangingPunct="1">
              <a:defRPr kumimoji="0" smtClean="0">
                <a:solidFill>
                  <a:srgbClr val="A0A0A0"/>
                </a:solidFill>
              </a:defRPr>
            </a:lvl1pPr>
            <a:extLst/>
          </a:lstStyle>
          <a:p>
            <a:pPr>
              <a:defRPr/>
            </a:pPr>
            <a:fld id="{613D1EA5-BBEB-4E41-87ED-4202F4918143}" type="datetime1">
              <a:rPr lang="en-US"/>
              <a:pPr>
                <a:defRPr/>
              </a:pPr>
              <a:t>9/22/14</a:t>
            </a:fld>
            <a:endParaRPr lang="en-US" dirty="0"/>
          </a:p>
        </p:txBody>
      </p:sp>
      <p:sp>
        <p:nvSpPr>
          <p:cNvPr id="7" name="Rectangle 4"/>
          <p:cNvSpPr>
            <a:spLocks noGrp="1"/>
          </p:cNvSpPr>
          <p:nvPr>
            <p:ph type="ftr" sz="quarter" idx="11"/>
          </p:nvPr>
        </p:nvSpPr>
        <p:spPr/>
        <p:txBody>
          <a:bodyPr/>
          <a:lstStyle>
            <a:lvl1pPr eaLnBrk="1" latinLnBrk="0" hangingPunct="1">
              <a:defRPr kumimoji="0" dirty="0">
                <a:solidFill>
                  <a:schemeClr val="bg1"/>
                </a:solidFill>
              </a:defRPr>
            </a:lvl1pPr>
            <a:extLst/>
          </a:lstStyle>
          <a:p>
            <a:pPr>
              <a:defRPr/>
            </a:pPr>
            <a:endParaRPr lang="en-US"/>
          </a:p>
        </p:txBody>
      </p:sp>
      <p:sp>
        <p:nvSpPr>
          <p:cNvPr id="8" name="Slide Number Placeholder 12"/>
          <p:cNvSpPr>
            <a:spLocks noGrp="1"/>
          </p:cNvSpPr>
          <p:nvPr>
            <p:ph type="sldNum" sz="quarter" idx="12"/>
          </p:nvPr>
        </p:nvSpPr>
        <p:spPr>
          <a:xfrm>
            <a:off x="6477000" y="6477000"/>
            <a:ext cx="1020763" cy="304800"/>
          </a:xfrm>
        </p:spPr>
        <p:txBody>
          <a:bodyPr/>
          <a:lstStyle>
            <a:lvl1pPr>
              <a:defRPr/>
            </a:lvl1pPr>
            <a:extLst/>
          </a:lstStyle>
          <a:p>
            <a:pPr>
              <a:defRPr/>
            </a:pPr>
            <a:fld id="{BBB65B97-D588-4C8A-B5BC-732BF356E3D4}"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Heading Only">
    <p:spTree>
      <p:nvGrpSpPr>
        <p:cNvPr id="1" name=""/>
        <p:cNvGrpSpPr/>
        <p:nvPr/>
      </p:nvGrpSpPr>
      <p:grpSpPr>
        <a:xfrm>
          <a:off x="0" y="0"/>
          <a:ext cx="0" cy="0"/>
          <a:chOff x="0" y="0"/>
          <a:chExt cx="0" cy="0"/>
        </a:xfrm>
      </p:grpSpPr>
      <p:sp>
        <p:nvSpPr>
          <p:cNvPr id="29" name="Rectangle 2"/>
          <p:cNvSpPr>
            <a:spLocks noGrp="1"/>
          </p:cNvSpPr>
          <p:nvPr>
            <p:ph type="title"/>
          </p:nvPr>
        </p:nvSpPr>
        <p:spPr/>
        <p:txBody>
          <a:bodyPr/>
          <a:lstStyle>
            <a:extLst/>
          </a:lstStyle>
          <a:p>
            <a:r>
              <a:rPr lang="en-US" smtClean="0"/>
              <a:t>Click to edit Master title style</a:t>
            </a:r>
            <a:endParaRPr/>
          </a:p>
        </p:txBody>
      </p:sp>
      <p:sp>
        <p:nvSpPr>
          <p:cNvPr id="19" name="Rectangle 8"/>
          <p:cNvSpPr>
            <a:spLocks noGrp="1"/>
          </p:cNvSpPr>
          <p:nvPr>
            <p:ph type="body" sz="quarter" idx="13"/>
          </p:nvPr>
        </p:nvSpPr>
        <p:spPr>
          <a:xfrm>
            <a:off x="304800" y="381000"/>
            <a:ext cx="8077200"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lang="en-US" dirty="0" smtClean="0"/>
              <a:t>Click to edit Master text styles</a:t>
            </a:r>
          </a:p>
        </p:txBody>
      </p:sp>
      <p:sp>
        <p:nvSpPr>
          <p:cNvPr id="4" name="Rectangle 4"/>
          <p:cNvSpPr>
            <a:spLocks noGrp="1"/>
          </p:cNvSpPr>
          <p:nvPr>
            <p:ph type="dt" sz="half" idx="14"/>
          </p:nvPr>
        </p:nvSpPr>
        <p:spPr/>
        <p:txBody>
          <a:bodyPr/>
          <a:lstStyle>
            <a:lvl1pPr>
              <a:defRPr/>
            </a:lvl1pPr>
          </a:lstStyle>
          <a:p>
            <a:pPr>
              <a:defRPr/>
            </a:pPr>
            <a:fld id="{3CF60CF6-69A0-40EA-BA8A-D63C10171FB5}" type="datetime1">
              <a:rPr lang="en-US"/>
              <a:pPr>
                <a:defRPr/>
              </a:pPr>
              <a:t>9/22/14</a:t>
            </a:fld>
            <a:endParaRPr lang="en-US" dirty="0"/>
          </a:p>
        </p:txBody>
      </p:sp>
      <p:sp>
        <p:nvSpPr>
          <p:cNvPr id="5" name="Rectangle 6"/>
          <p:cNvSpPr>
            <a:spLocks noGrp="1"/>
          </p:cNvSpPr>
          <p:nvPr>
            <p:ph type="sldNum" sz="quarter" idx="15"/>
          </p:nvPr>
        </p:nvSpPr>
        <p:spPr/>
        <p:txBody>
          <a:bodyPr/>
          <a:lstStyle>
            <a:lvl1pPr>
              <a:defRPr/>
            </a:lvl1pPr>
          </a:lstStyle>
          <a:p>
            <a:pPr>
              <a:defRPr/>
            </a:pPr>
            <a:fld id="{BEC0B8CE-8719-420C-9CF6-CF1DB2D5569C}" type="slidenum">
              <a:rPr lang="en-US"/>
              <a:pPr>
                <a:defRPr/>
              </a:pPr>
              <a:t>‹#›</a:t>
            </a:fld>
            <a:endParaRPr lang="en-US" dirty="0"/>
          </a:p>
        </p:txBody>
      </p:sp>
      <p:sp>
        <p:nvSpPr>
          <p:cNvPr id="6" name="Rectangle 12"/>
          <p:cNvSpPr>
            <a:spLocks noGrp="1"/>
          </p:cNvSpPr>
          <p:nvPr>
            <p:ph type="ftr" sz="quarter" idx="16"/>
          </p:nvPr>
        </p:nvSpPr>
        <p:spPr/>
        <p:txBody>
          <a:bodyPr/>
          <a:lstStyle>
            <a:lvl1pPr>
              <a:defRPr/>
            </a:lvl1pPr>
          </a:lstStyle>
          <a:p>
            <a:pPr>
              <a:defRPr/>
            </a:pP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18" name="Rectangle 2"/>
          <p:cNvSpPr>
            <a:spLocks noGrp="1"/>
          </p:cNvSpPr>
          <p:nvPr>
            <p:ph type="title"/>
          </p:nvPr>
        </p:nvSpPr>
        <p:spPr/>
        <p:txBody>
          <a:bodyPr/>
          <a:lstStyle>
            <a:extLst/>
          </a:lstStyle>
          <a:p>
            <a:r>
              <a:rPr lang="en-US" smtClean="0"/>
              <a:t>Click to edit Master title style</a:t>
            </a:r>
            <a:endParaRPr/>
          </a:p>
        </p:txBody>
      </p:sp>
      <p:sp>
        <p:nvSpPr>
          <p:cNvPr id="3" name="Rectangle 4"/>
          <p:cNvSpPr>
            <a:spLocks noGrp="1"/>
          </p:cNvSpPr>
          <p:nvPr>
            <p:ph type="dt" sz="half" idx="10"/>
          </p:nvPr>
        </p:nvSpPr>
        <p:spPr/>
        <p:txBody>
          <a:bodyPr/>
          <a:lstStyle>
            <a:lvl1pPr>
              <a:defRPr/>
            </a:lvl1pPr>
          </a:lstStyle>
          <a:p>
            <a:pPr>
              <a:defRPr/>
            </a:pPr>
            <a:fld id="{1E6CC043-5421-4263-A41E-5E58A1952FD0}" type="datetime1">
              <a:rPr lang="en-US"/>
              <a:pPr>
                <a:defRPr/>
              </a:pPr>
              <a:t>9/22/14</a:t>
            </a:fld>
            <a:endParaRPr lang="en-US" dirty="0"/>
          </a:p>
        </p:txBody>
      </p:sp>
      <p:sp>
        <p:nvSpPr>
          <p:cNvPr id="4" name="Rectangle 6"/>
          <p:cNvSpPr>
            <a:spLocks noGrp="1"/>
          </p:cNvSpPr>
          <p:nvPr>
            <p:ph type="sldNum" sz="quarter" idx="11"/>
          </p:nvPr>
        </p:nvSpPr>
        <p:spPr/>
        <p:txBody>
          <a:bodyPr/>
          <a:lstStyle>
            <a:lvl1pPr>
              <a:defRPr/>
            </a:lvl1pPr>
          </a:lstStyle>
          <a:p>
            <a:pPr>
              <a:defRPr/>
            </a:pPr>
            <a:fld id="{F00B3A9F-A22E-4F36-A9AA-BE387AB23D6F}" type="slidenum">
              <a:rPr lang="en-US"/>
              <a:pPr>
                <a:defRPr/>
              </a:pPr>
              <a:t>‹#›</a:t>
            </a:fld>
            <a:endParaRPr lang="en-US" dirty="0"/>
          </a:p>
        </p:txBody>
      </p:sp>
      <p:sp>
        <p:nvSpPr>
          <p:cNvPr id="5" name="Rectangle 12"/>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Up">
    <p:spTree>
      <p:nvGrpSpPr>
        <p:cNvPr id="1" name=""/>
        <p:cNvGrpSpPr/>
        <p:nvPr/>
      </p:nvGrpSpPr>
      <p:grpSpPr>
        <a:xfrm>
          <a:off x="0" y="0"/>
          <a:ext cx="0" cy="0"/>
          <a:chOff x="0" y="0"/>
          <a:chExt cx="0" cy="0"/>
        </a:xfrm>
      </p:grpSpPr>
      <p:sp>
        <p:nvSpPr>
          <p:cNvPr id="2" name="Rectangle 2"/>
          <p:cNvSpPr>
            <a:spLocks noGrp="1"/>
          </p:cNvSpPr>
          <p:nvPr>
            <p:ph type="title"/>
          </p:nvPr>
        </p:nvSpPr>
        <p:spPr/>
        <p:txBody>
          <a:bodyPr/>
          <a:lstStyle>
            <a:extLst/>
          </a:lstStyle>
          <a:p>
            <a:r>
              <a:rPr lang="en-US" smtClean="0"/>
              <a:t>Click to edit Master title style</a:t>
            </a:r>
            <a:endParaRPr/>
          </a:p>
        </p:txBody>
      </p:sp>
      <p:sp>
        <p:nvSpPr>
          <p:cNvPr id="8" name="Rectangle 8"/>
          <p:cNvSpPr>
            <a:spLocks noGrp="1"/>
          </p:cNvSpPr>
          <p:nvPr>
            <p:ph type="body" sz="quarter" idx="13"/>
          </p:nvPr>
        </p:nvSpPr>
        <p:spPr>
          <a:xfrm>
            <a:off x="304800" y="381000"/>
            <a:ext cx="8077200"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lang="en-US" dirty="0" smtClean="0"/>
              <a:t>Click to edit Master text styles</a:t>
            </a:r>
          </a:p>
        </p:txBody>
      </p:sp>
      <p:sp>
        <p:nvSpPr>
          <p:cNvPr id="11" name="Rectangle 11"/>
          <p:cNvSpPr>
            <a:spLocks noGrp="1"/>
          </p:cNvSpPr>
          <p:nvPr>
            <p:ph sz="quarter" idx="15"/>
          </p:nvPr>
        </p:nvSpPr>
        <p:spPr>
          <a:xfrm>
            <a:off x="304800" y="609600"/>
            <a:ext cx="8077200" cy="5638800"/>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Rectangle 4"/>
          <p:cNvSpPr>
            <a:spLocks noGrp="1"/>
          </p:cNvSpPr>
          <p:nvPr>
            <p:ph type="dt" sz="half" idx="16"/>
          </p:nvPr>
        </p:nvSpPr>
        <p:spPr/>
        <p:txBody>
          <a:bodyPr/>
          <a:lstStyle>
            <a:lvl1pPr>
              <a:defRPr/>
            </a:lvl1pPr>
          </a:lstStyle>
          <a:p>
            <a:pPr>
              <a:defRPr/>
            </a:pPr>
            <a:fld id="{CBA6C38E-5E7C-4919-BC57-EC9DDF778FAB}" type="datetime1">
              <a:rPr lang="en-US"/>
              <a:pPr>
                <a:defRPr/>
              </a:pPr>
              <a:t>9/22/14</a:t>
            </a:fld>
            <a:endParaRPr lang="en-US" dirty="0"/>
          </a:p>
        </p:txBody>
      </p:sp>
      <p:sp>
        <p:nvSpPr>
          <p:cNvPr id="6" name="Rectangle 6"/>
          <p:cNvSpPr>
            <a:spLocks noGrp="1"/>
          </p:cNvSpPr>
          <p:nvPr>
            <p:ph type="sldNum" sz="quarter" idx="17"/>
          </p:nvPr>
        </p:nvSpPr>
        <p:spPr/>
        <p:txBody>
          <a:bodyPr/>
          <a:lstStyle>
            <a:lvl1pPr>
              <a:defRPr/>
            </a:lvl1pPr>
          </a:lstStyle>
          <a:p>
            <a:pPr>
              <a:defRPr/>
            </a:pPr>
            <a:fld id="{FE088A16-E64C-46C1-8B9D-B6B1B3C24654}" type="slidenum">
              <a:rPr lang="en-US"/>
              <a:pPr>
                <a:defRPr/>
              </a:pPr>
              <a:t>‹#›</a:t>
            </a:fld>
            <a:endParaRPr lang="en-US" dirty="0"/>
          </a:p>
        </p:txBody>
      </p:sp>
      <p:sp>
        <p:nvSpPr>
          <p:cNvPr id="7" name="Rectangle 12"/>
          <p:cNvSpPr>
            <a:spLocks noGrp="1"/>
          </p:cNvSpPr>
          <p:nvPr>
            <p:ph type="ftr" sz="quarter" idx="18"/>
          </p:nvPr>
        </p:nvSpPr>
        <p:spPr/>
        <p:txBody>
          <a:bodyPr/>
          <a:lstStyle>
            <a:lvl1pPr>
              <a:defRPr/>
            </a:lvl1pPr>
          </a:lstStyle>
          <a:p>
            <a:pPr>
              <a:defRPr/>
            </a:pP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Up">
    <p:spTree>
      <p:nvGrpSpPr>
        <p:cNvPr id="1" name=""/>
        <p:cNvGrpSpPr/>
        <p:nvPr/>
      </p:nvGrpSpPr>
      <p:grpSpPr>
        <a:xfrm>
          <a:off x="0" y="0"/>
          <a:ext cx="0" cy="0"/>
          <a:chOff x="0" y="0"/>
          <a:chExt cx="0" cy="0"/>
        </a:xfrm>
      </p:grpSpPr>
      <p:sp>
        <p:nvSpPr>
          <p:cNvPr id="19" name="Rectangle 2"/>
          <p:cNvSpPr>
            <a:spLocks noGrp="1"/>
          </p:cNvSpPr>
          <p:nvPr>
            <p:ph type="title"/>
          </p:nvPr>
        </p:nvSpPr>
        <p:spPr/>
        <p:txBody>
          <a:bodyPr/>
          <a:lstStyle>
            <a:extLst/>
          </a:lstStyle>
          <a:p>
            <a:r>
              <a:rPr lang="en-US" smtClean="0"/>
              <a:t>Click to edit Master title style</a:t>
            </a:r>
            <a:endParaRPr/>
          </a:p>
        </p:txBody>
      </p:sp>
      <p:sp>
        <p:nvSpPr>
          <p:cNvPr id="31" name="Rectangle 8"/>
          <p:cNvSpPr>
            <a:spLocks noGrp="1"/>
          </p:cNvSpPr>
          <p:nvPr>
            <p:ph type="body" sz="quarter" idx="13"/>
          </p:nvPr>
        </p:nvSpPr>
        <p:spPr>
          <a:xfrm>
            <a:off x="304800" y="381000"/>
            <a:ext cx="3965448"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lang="en-US" dirty="0" smtClean="0"/>
              <a:t>Click to edit Master text styles</a:t>
            </a:r>
          </a:p>
        </p:txBody>
      </p:sp>
      <p:sp>
        <p:nvSpPr>
          <p:cNvPr id="9" name="Rectangle 11"/>
          <p:cNvSpPr>
            <a:spLocks noGrp="1"/>
          </p:cNvSpPr>
          <p:nvPr>
            <p:ph sz="quarter" idx="15"/>
          </p:nvPr>
        </p:nvSpPr>
        <p:spPr>
          <a:xfrm>
            <a:off x="304800" y="609600"/>
            <a:ext cx="3962400" cy="5638800"/>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4" name="Rectangle 8"/>
          <p:cNvSpPr>
            <a:spLocks noGrp="1"/>
          </p:cNvSpPr>
          <p:nvPr>
            <p:ph type="body" sz="quarter" idx="16"/>
          </p:nvPr>
        </p:nvSpPr>
        <p:spPr>
          <a:xfrm>
            <a:off x="4416552" y="381000"/>
            <a:ext cx="3965448"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lang="en-US" dirty="0" smtClean="0"/>
              <a:t>Click to edit Master text styles</a:t>
            </a:r>
          </a:p>
        </p:txBody>
      </p:sp>
      <p:sp>
        <p:nvSpPr>
          <p:cNvPr id="15" name="Rectangle 11"/>
          <p:cNvSpPr>
            <a:spLocks noGrp="1"/>
          </p:cNvSpPr>
          <p:nvPr>
            <p:ph sz="quarter" idx="17"/>
          </p:nvPr>
        </p:nvSpPr>
        <p:spPr>
          <a:xfrm>
            <a:off x="4416552" y="609600"/>
            <a:ext cx="3962400" cy="5638800"/>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Rectangle 4"/>
          <p:cNvSpPr>
            <a:spLocks noGrp="1"/>
          </p:cNvSpPr>
          <p:nvPr>
            <p:ph type="dt" sz="half" idx="18"/>
          </p:nvPr>
        </p:nvSpPr>
        <p:spPr/>
        <p:txBody>
          <a:bodyPr/>
          <a:lstStyle>
            <a:lvl1pPr>
              <a:defRPr/>
            </a:lvl1pPr>
          </a:lstStyle>
          <a:p>
            <a:pPr>
              <a:defRPr/>
            </a:pPr>
            <a:fld id="{319CEAF0-8993-4AC7-A1DA-AE9C68AA7E70}" type="datetime1">
              <a:rPr lang="en-US"/>
              <a:pPr>
                <a:defRPr/>
              </a:pPr>
              <a:t>9/22/14</a:t>
            </a:fld>
            <a:endParaRPr lang="en-US" dirty="0"/>
          </a:p>
        </p:txBody>
      </p:sp>
      <p:sp>
        <p:nvSpPr>
          <p:cNvPr id="8" name="Rectangle 6"/>
          <p:cNvSpPr>
            <a:spLocks noGrp="1"/>
          </p:cNvSpPr>
          <p:nvPr>
            <p:ph type="sldNum" sz="quarter" idx="19"/>
          </p:nvPr>
        </p:nvSpPr>
        <p:spPr/>
        <p:txBody>
          <a:bodyPr/>
          <a:lstStyle>
            <a:lvl1pPr>
              <a:defRPr/>
            </a:lvl1pPr>
          </a:lstStyle>
          <a:p>
            <a:pPr>
              <a:defRPr/>
            </a:pPr>
            <a:fld id="{63D956B5-6212-4FBD-B56F-297EDF0C9F6E}" type="slidenum">
              <a:rPr lang="en-US"/>
              <a:pPr>
                <a:defRPr/>
              </a:pPr>
              <a:t>‹#›</a:t>
            </a:fld>
            <a:endParaRPr lang="en-US" dirty="0"/>
          </a:p>
        </p:txBody>
      </p:sp>
      <p:sp>
        <p:nvSpPr>
          <p:cNvPr id="10" name="Rectangle 12"/>
          <p:cNvSpPr>
            <a:spLocks noGrp="1"/>
          </p:cNvSpPr>
          <p:nvPr>
            <p:ph type="ftr" sz="quarter" idx="20"/>
          </p:nvPr>
        </p:nvSpPr>
        <p:spPr/>
        <p:txBody>
          <a:bodyPr/>
          <a:lstStyle>
            <a:lvl1pPr>
              <a:defRPr/>
            </a:lvl1pPr>
          </a:lstStyle>
          <a:p>
            <a:pPr>
              <a:defRPr/>
            </a:pP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3-Up: 2 left, 1 right">
    <p:spTree>
      <p:nvGrpSpPr>
        <p:cNvPr id="1" name=""/>
        <p:cNvGrpSpPr/>
        <p:nvPr/>
      </p:nvGrpSpPr>
      <p:grpSpPr>
        <a:xfrm>
          <a:off x="0" y="0"/>
          <a:ext cx="0" cy="0"/>
          <a:chOff x="0" y="0"/>
          <a:chExt cx="0" cy="0"/>
        </a:xfrm>
      </p:grpSpPr>
      <p:sp>
        <p:nvSpPr>
          <p:cNvPr id="28" name="Rectangle 2"/>
          <p:cNvSpPr>
            <a:spLocks noGrp="1"/>
          </p:cNvSpPr>
          <p:nvPr>
            <p:ph type="title"/>
          </p:nvPr>
        </p:nvSpPr>
        <p:spPr/>
        <p:txBody>
          <a:bodyPr/>
          <a:lstStyle>
            <a:extLst/>
          </a:lstStyle>
          <a:p>
            <a:r>
              <a:rPr lang="en-US" smtClean="0"/>
              <a:t>Click to edit Master title style</a:t>
            </a:r>
            <a:endParaRPr/>
          </a:p>
        </p:txBody>
      </p:sp>
      <p:sp>
        <p:nvSpPr>
          <p:cNvPr id="9" name="Rectangle 8"/>
          <p:cNvSpPr>
            <a:spLocks noGrp="1"/>
          </p:cNvSpPr>
          <p:nvPr>
            <p:ph type="body" sz="quarter" idx="13"/>
          </p:nvPr>
        </p:nvSpPr>
        <p:spPr>
          <a:xfrm>
            <a:off x="304800" y="381000"/>
            <a:ext cx="3962400"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lang="en-US" dirty="0" smtClean="0"/>
              <a:t>Click to edit Master text styles</a:t>
            </a:r>
          </a:p>
        </p:txBody>
      </p:sp>
      <p:sp>
        <p:nvSpPr>
          <p:cNvPr id="18" name="Rectangle 11"/>
          <p:cNvSpPr>
            <a:spLocks noGrp="1"/>
          </p:cNvSpPr>
          <p:nvPr>
            <p:ph sz="quarter" idx="15"/>
          </p:nvPr>
        </p:nvSpPr>
        <p:spPr>
          <a:xfrm>
            <a:off x="304800" y="609600"/>
            <a:ext cx="3962400" cy="2706624"/>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5" name="Rectangle 8"/>
          <p:cNvSpPr>
            <a:spLocks noGrp="1"/>
          </p:cNvSpPr>
          <p:nvPr>
            <p:ph type="body" sz="quarter" idx="16"/>
          </p:nvPr>
        </p:nvSpPr>
        <p:spPr>
          <a:xfrm>
            <a:off x="301752" y="3319272"/>
            <a:ext cx="3965448"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lang="en-US" dirty="0" smtClean="0"/>
              <a:t>Click to edit Master text styles</a:t>
            </a:r>
          </a:p>
        </p:txBody>
      </p:sp>
      <p:sp>
        <p:nvSpPr>
          <p:cNvPr id="17" name="Rectangle 11"/>
          <p:cNvSpPr>
            <a:spLocks noGrp="1"/>
          </p:cNvSpPr>
          <p:nvPr>
            <p:ph sz="quarter" idx="17"/>
          </p:nvPr>
        </p:nvSpPr>
        <p:spPr>
          <a:xfrm>
            <a:off x="301752" y="3547872"/>
            <a:ext cx="3965448" cy="2706624"/>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20" name="Rectangle 8"/>
          <p:cNvSpPr>
            <a:spLocks noGrp="1"/>
          </p:cNvSpPr>
          <p:nvPr>
            <p:ph type="body" sz="quarter" idx="18"/>
          </p:nvPr>
        </p:nvSpPr>
        <p:spPr>
          <a:xfrm>
            <a:off x="4416552" y="381000"/>
            <a:ext cx="3965448"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lang="en-US" dirty="0" smtClean="0"/>
              <a:t>Click to edit Master text styles</a:t>
            </a:r>
          </a:p>
        </p:txBody>
      </p:sp>
      <p:sp>
        <p:nvSpPr>
          <p:cNvPr id="21" name="Rectangle 11"/>
          <p:cNvSpPr>
            <a:spLocks noGrp="1"/>
          </p:cNvSpPr>
          <p:nvPr>
            <p:ph sz="quarter" idx="19"/>
          </p:nvPr>
        </p:nvSpPr>
        <p:spPr>
          <a:xfrm>
            <a:off x="4416552" y="609600"/>
            <a:ext cx="3962400" cy="5638800"/>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0" name="Rectangle 4"/>
          <p:cNvSpPr>
            <a:spLocks noGrp="1"/>
          </p:cNvSpPr>
          <p:nvPr>
            <p:ph type="dt" sz="half" idx="20"/>
          </p:nvPr>
        </p:nvSpPr>
        <p:spPr/>
        <p:txBody>
          <a:bodyPr/>
          <a:lstStyle>
            <a:lvl1pPr>
              <a:defRPr/>
            </a:lvl1pPr>
          </a:lstStyle>
          <a:p>
            <a:pPr>
              <a:defRPr/>
            </a:pPr>
            <a:fld id="{35679B73-2CA0-4533-96F4-AA78D18ADF01}" type="datetime1">
              <a:rPr lang="en-US"/>
              <a:pPr>
                <a:defRPr/>
              </a:pPr>
              <a:t>9/22/14</a:t>
            </a:fld>
            <a:endParaRPr lang="en-US" dirty="0"/>
          </a:p>
        </p:txBody>
      </p:sp>
      <p:sp>
        <p:nvSpPr>
          <p:cNvPr id="11" name="Rectangle 6"/>
          <p:cNvSpPr>
            <a:spLocks noGrp="1"/>
          </p:cNvSpPr>
          <p:nvPr>
            <p:ph type="sldNum" sz="quarter" idx="21"/>
          </p:nvPr>
        </p:nvSpPr>
        <p:spPr/>
        <p:txBody>
          <a:bodyPr/>
          <a:lstStyle>
            <a:lvl1pPr>
              <a:defRPr/>
            </a:lvl1pPr>
          </a:lstStyle>
          <a:p>
            <a:pPr>
              <a:defRPr/>
            </a:pPr>
            <a:fld id="{400D1C76-CAD9-4B1B-9C7A-CB92683005B0}" type="slidenum">
              <a:rPr lang="en-US"/>
              <a:pPr>
                <a:defRPr/>
              </a:pPr>
              <a:t>‹#›</a:t>
            </a:fld>
            <a:endParaRPr lang="en-US" dirty="0"/>
          </a:p>
        </p:txBody>
      </p:sp>
      <p:sp>
        <p:nvSpPr>
          <p:cNvPr id="12" name="Rectangle 12"/>
          <p:cNvSpPr>
            <a:spLocks noGrp="1"/>
          </p:cNvSpPr>
          <p:nvPr>
            <p:ph type="ftr" sz="quarter" idx="22"/>
          </p:nvPr>
        </p:nvSpPr>
        <p:spPr/>
        <p:txBody>
          <a:bodyPr/>
          <a:lstStyle>
            <a:lvl1pPr>
              <a:defRPr/>
            </a:lvl1pPr>
          </a:lstStyle>
          <a:p>
            <a:pPr>
              <a:defRPr/>
            </a:pP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Up: 1 Left, 2 Right">
    <p:spTree>
      <p:nvGrpSpPr>
        <p:cNvPr id="1" name=""/>
        <p:cNvGrpSpPr/>
        <p:nvPr/>
      </p:nvGrpSpPr>
      <p:grpSpPr>
        <a:xfrm>
          <a:off x="0" y="0"/>
          <a:ext cx="0" cy="0"/>
          <a:chOff x="0" y="0"/>
          <a:chExt cx="0" cy="0"/>
        </a:xfrm>
      </p:grpSpPr>
      <p:sp>
        <p:nvSpPr>
          <p:cNvPr id="25" name="Rectangle 2"/>
          <p:cNvSpPr>
            <a:spLocks noGrp="1"/>
          </p:cNvSpPr>
          <p:nvPr>
            <p:ph type="title"/>
          </p:nvPr>
        </p:nvSpPr>
        <p:spPr/>
        <p:txBody>
          <a:bodyPr/>
          <a:lstStyle>
            <a:extLst/>
          </a:lstStyle>
          <a:p>
            <a:r>
              <a:rPr lang="en-US" smtClean="0"/>
              <a:t>Click to edit Master title style</a:t>
            </a:r>
            <a:endParaRPr/>
          </a:p>
        </p:txBody>
      </p:sp>
      <p:sp>
        <p:nvSpPr>
          <p:cNvPr id="13" name="Rectangle 8"/>
          <p:cNvSpPr>
            <a:spLocks noGrp="1"/>
          </p:cNvSpPr>
          <p:nvPr>
            <p:ph type="body" sz="quarter" idx="13"/>
          </p:nvPr>
        </p:nvSpPr>
        <p:spPr>
          <a:xfrm>
            <a:off x="304800" y="381000"/>
            <a:ext cx="3965448"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lang="en-US" dirty="0" smtClean="0"/>
              <a:t>Click to edit Master text styles</a:t>
            </a:r>
          </a:p>
        </p:txBody>
      </p:sp>
      <p:sp>
        <p:nvSpPr>
          <p:cNvPr id="14" name="Rectangle 11"/>
          <p:cNvSpPr>
            <a:spLocks noGrp="1"/>
          </p:cNvSpPr>
          <p:nvPr>
            <p:ph sz="quarter" idx="15"/>
          </p:nvPr>
        </p:nvSpPr>
        <p:spPr>
          <a:xfrm>
            <a:off x="304800" y="609600"/>
            <a:ext cx="3962400" cy="5638800"/>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6" name="Rectangle 8"/>
          <p:cNvSpPr>
            <a:spLocks noGrp="1"/>
          </p:cNvSpPr>
          <p:nvPr>
            <p:ph type="body" sz="quarter" idx="16"/>
          </p:nvPr>
        </p:nvSpPr>
        <p:spPr>
          <a:xfrm>
            <a:off x="4419600" y="381000"/>
            <a:ext cx="3962400"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lang="en-US" dirty="0" smtClean="0"/>
              <a:t>Click to edit Master text styles</a:t>
            </a:r>
          </a:p>
        </p:txBody>
      </p:sp>
      <p:sp>
        <p:nvSpPr>
          <p:cNvPr id="17" name="Rectangle 11"/>
          <p:cNvSpPr>
            <a:spLocks noGrp="1"/>
          </p:cNvSpPr>
          <p:nvPr>
            <p:ph sz="quarter" idx="17"/>
          </p:nvPr>
        </p:nvSpPr>
        <p:spPr>
          <a:xfrm>
            <a:off x="4419600" y="609600"/>
            <a:ext cx="3962400" cy="2706624"/>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9" name="Rectangle 8"/>
          <p:cNvSpPr>
            <a:spLocks noGrp="1"/>
          </p:cNvSpPr>
          <p:nvPr>
            <p:ph type="body" sz="quarter" idx="18"/>
          </p:nvPr>
        </p:nvSpPr>
        <p:spPr>
          <a:xfrm>
            <a:off x="4416552" y="3319272"/>
            <a:ext cx="3965448" cy="228600"/>
          </a:xfrm>
          <a:solidFill>
            <a:schemeClr val="accent6">
              <a:shade val="75000"/>
            </a:schemeClr>
          </a:solidFill>
        </p:spPr>
        <p:txBody>
          <a:bodyPr/>
          <a:lstStyle>
            <a:lvl1pPr eaLnBrk="1" latinLnBrk="0" hangingPunct="1">
              <a:defRPr kumimoji="0" b="1">
                <a:solidFill>
                  <a:schemeClr val="bg1"/>
                </a:solidFill>
              </a:defRPr>
            </a:lvl1pPr>
            <a:extLst/>
          </a:lstStyle>
          <a:p>
            <a:pPr lvl="0"/>
            <a:r>
              <a:rPr lang="en-US" dirty="0" smtClean="0"/>
              <a:t>Click to edit Master text styles</a:t>
            </a:r>
          </a:p>
        </p:txBody>
      </p:sp>
      <p:sp>
        <p:nvSpPr>
          <p:cNvPr id="20" name="Rectangle 11"/>
          <p:cNvSpPr>
            <a:spLocks noGrp="1"/>
          </p:cNvSpPr>
          <p:nvPr>
            <p:ph sz="quarter" idx="19"/>
          </p:nvPr>
        </p:nvSpPr>
        <p:spPr>
          <a:xfrm>
            <a:off x="4416552" y="3547872"/>
            <a:ext cx="3965448" cy="2706624"/>
          </a:xfrm>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9" name="Rectangle 4"/>
          <p:cNvSpPr>
            <a:spLocks noGrp="1"/>
          </p:cNvSpPr>
          <p:nvPr>
            <p:ph type="dt" sz="half" idx="20"/>
          </p:nvPr>
        </p:nvSpPr>
        <p:spPr/>
        <p:txBody>
          <a:bodyPr/>
          <a:lstStyle>
            <a:lvl1pPr>
              <a:defRPr/>
            </a:lvl1pPr>
          </a:lstStyle>
          <a:p>
            <a:pPr>
              <a:defRPr/>
            </a:pPr>
            <a:fld id="{FBE66330-F99C-48FC-9149-97DD9CB28B74}" type="datetime1">
              <a:rPr lang="en-US"/>
              <a:pPr>
                <a:defRPr/>
              </a:pPr>
              <a:t>9/22/14</a:t>
            </a:fld>
            <a:endParaRPr lang="en-US" dirty="0"/>
          </a:p>
        </p:txBody>
      </p:sp>
      <p:sp>
        <p:nvSpPr>
          <p:cNvPr id="10" name="Rectangle 6"/>
          <p:cNvSpPr>
            <a:spLocks noGrp="1"/>
          </p:cNvSpPr>
          <p:nvPr>
            <p:ph type="sldNum" sz="quarter" idx="21"/>
          </p:nvPr>
        </p:nvSpPr>
        <p:spPr/>
        <p:txBody>
          <a:bodyPr/>
          <a:lstStyle>
            <a:lvl1pPr>
              <a:defRPr/>
            </a:lvl1pPr>
          </a:lstStyle>
          <a:p>
            <a:pPr>
              <a:defRPr/>
            </a:pPr>
            <a:fld id="{25DAA469-7D42-47FA-8BB9-038689570344}" type="slidenum">
              <a:rPr lang="en-US"/>
              <a:pPr>
                <a:defRPr/>
              </a:pPr>
              <a:t>‹#›</a:t>
            </a:fld>
            <a:endParaRPr lang="en-US" dirty="0"/>
          </a:p>
        </p:txBody>
      </p:sp>
      <p:sp>
        <p:nvSpPr>
          <p:cNvPr id="11" name="Rectangle 12"/>
          <p:cNvSpPr>
            <a:spLocks noGrp="1"/>
          </p:cNvSpPr>
          <p:nvPr>
            <p:ph type="ftr" sz="quarter" idx="22"/>
          </p:nvPr>
        </p:nvSpPr>
        <p:spPr/>
        <p:txBody>
          <a:bodyPr/>
          <a:lstStyle>
            <a:lvl1pPr>
              <a:defRPr/>
            </a:lvl1pPr>
          </a:lstStyle>
          <a:p>
            <a:pPr>
              <a:defRPr/>
            </a:pP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10"/>
          <p:cNvSpPr/>
          <p:nvPr/>
        </p:nvSpPr>
        <p:spPr>
          <a:xfrm>
            <a:off x="8610600" y="0"/>
            <a:ext cx="533400" cy="6858000"/>
          </a:xfrm>
          <a:prstGeom prst="rect">
            <a:avLst/>
          </a:prstGeom>
          <a:solidFill>
            <a:schemeClr val="accent4"/>
          </a:solidFill>
          <a:ln w="25400" cap="rnd" cmpd="sng" algn="ctr">
            <a:noFill/>
            <a:prstDash val="solid"/>
          </a:ln>
        </p:spPr>
        <p:style>
          <a:lnRef idx="2">
            <a:schemeClr val="accent6"/>
          </a:lnRef>
          <a:fillRef idx="1">
            <a:schemeClr val="lt1"/>
          </a:fillRef>
          <a:effectRef idx="0">
            <a:schemeClr val="accent6"/>
          </a:effectRef>
          <a:fontRef idx="minor">
            <a:schemeClr val="dk1"/>
          </a:fontRef>
        </p:style>
        <p:txBody>
          <a:bodyPr anchor="ctr"/>
          <a:lstStyle>
            <a:extLst/>
          </a:lstStyle>
          <a:p>
            <a:pPr algn="ctr" fontAlgn="auto">
              <a:spcBef>
                <a:spcPts val="0"/>
              </a:spcBef>
              <a:spcAft>
                <a:spcPts val="0"/>
              </a:spcAft>
              <a:defRPr/>
            </a:pPr>
            <a:endParaRPr lang="en-US" dirty="0"/>
          </a:p>
        </p:txBody>
      </p:sp>
      <p:sp>
        <p:nvSpPr>
          <p:cNvPr id="2" name="Rectangle 2"/>
          <p:cNvSpPr>
            <a:spLocks noGrp="1"/>
          </p:cNvSpPr>
          <p:nvPr>
            <p:ph type="title"/>
          </p:nvPr>
        </p:nvSpPr>
        <p:spPr>
          <a:xfrm>
            <a:off x="8610600" y="381000"/>
            <a:ext cx="533400" cy="5867400"/>
          </a:xfrm>
          <a:prstGeom prst="rect">
            <a:avLst/>
          </a:prstGeom>
        </p:spPr>
        <p:txBody>
          <a:bodyPr vert="vert" anchor="ctr">
            <a:normAutofit/>
          </a:bodyPr>
          <a:lstStyle>
            <a:extLst/>
          </a:lstStyle>
          <a:p>
            <a:r>
              <a:rPr lang="en-US" smtClean="0"/>
              <a:t>Click to edit Master title style</a:t>
            </a:r>
          </a:p>
        </p:txBody>
      </p:sp>
      <p:sp>
        <p:nvSpPr>
          <p:cNvPr id="1028" name="Rectangle 3"/>
          <p:cNvSpPr>
            <a:spLocks noGrp="1"/>
          </p:cNvSpPr>
          <p:nvPr>
            <p:ph type="body" idx="1"/>
          </p:nvPr>
        </p:nvSpPr>
        <p:spPr bwMode="auto">
          <a:xfrm>
            <a:off x="304800" y="381000"/>
            <a:ext cx="8077200" cy="5867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Rectangle 4"/>
          <p:cNvSpPr>
            <a:spLocks noGrp="1"/>
          </p:cNvSpPr>
          <p:nvPr>
            <p:ph type="dt" sz="half" idx="2"/>
          </p:nvPr>
        </p:nvSpPr>
        <p:spPr>
          <a:xfrm>
            <a:off x="7010400" y="76200"/>
            <a:ext cx="1371600" cy="228600"/>
          </a:xfrm>
          <a:prstGeom prst="rect">
            <a:avLst/>
          </a:prstGeom>
        </p:spPr>
        <p:txBody>
          <a:bodyPr vert="horz"/>
          <a:lstStyle>
            <a:lvl1pPr algn="r" eaLnBrk="1" fontAlgn="auto" latinLnBrk="0" hangingPunct="1">
              <a:spcBef>
                <a:spcPts val="0"/>
              </a:spcBef>
              <a:spcAft>
                <a:spcPts val="0"/>
              </a:spcAft>
              <a:defRPr kumimoji="0" sz="1000" smtClean="0">
                <a:solidFill>
                  <a:schemeClr val="tx1">
                    <a:tint val="65000"/>
                  </a:schemeClr>
                </a:solidFill>
                <a:latin typeface="+mn-lt"/>
              </a:defRPr>
            </a:lvl1pPr>
            <a:extLst/>
          </a:lstStyle>
          <a:p>
            <a:pPr>
              <a:defRPr/>
            </a:pPr>
            <a:fld id="{0E11AFF7-03AA-4172-9562-B99765593378}" type="datetime1">
              <a:rPr lang="en-US"/>
              <a:pPr>
                <a:defRPr/>
              </a:pPr>
              <a:t>9/22/14</a:t>
            </a:fld>
            <a:endParaRPr lang="en-US" dirty="0"/>
          </a:p>
        </p:txBody>
      </p:sp>
      <p:sp>
        <p:nvSpPr>
          <p:cNvPr id="6" name="Rectangle 6"/>
          <p:cNvSpPr>
            <a:spLocks noGrp="1"/>
          </p:cNvSpPr>
          <p:nvPr>
            <p:ph type="sldNum" sz="quarter" idx="4"/>
          </p:nvPr>
        </p:nvSpPr>
        <p:spPr>
          <a:xfrm>
            <a:off x="6503988" y="6473825"/>
            <a:ext cx="990600" cy="304800"/>
          </a:xfrm>
          <a:prstGeom prst="rect">
            <a:avLst/>
          </a:prstGeom>
        </p:spPr>
        <p:txBody>
          <a:bodyPr vert="horz" anchor="ctr"/>
          <a:lstStyle>
            <a:lvl1pPr algn="r" eaLnBrk="1" fontAlgn="auto" latinLnBrk="0" hangingPunct="1">
              <a:spcBef>
                <a:spcPts val="0"/>
              </a:spcBef>
              <a:spcAft>
                <a:spcPts val="0"/>
              </a:spcAft>
              <a:defRPr kumimoji="0" sz="1000" smtClean="0">
                <a:latin typeface="+mn-lt"/>
              </a:defRPr>
            </a:lvl1pPr>
            <a:extLst/>
          </a:lstStyle>
          <a:p>
            <a:pPr>
              <a:defRPr/>
            </a:pPr>
            <a:fld id="{C5980D27-6CDB-429D-B711-A7B40D36A056}" type="slidenum">
              <a:rPr lang="en-US"/>
              <a:pPr>
                <a:defRPr/>
              </a:pPr>
              <a:t>‹#›</a:t>
            </a:fld>
            <a:endParaRPr lang="en-US" dirty="0"/>
          </a:p>
        </p:txBody>
      </p:sp>
      <p:sp>
        <p:nvSpPr>
          <p:cNvPr id="11" name="Rectangle 10"/>
          <p:cNvSpPr/>
          <p:nvPr/>
        </p:nvSpPr>
        <p:spPr>
          <a:xfrm>
            <a:off x="0" y="0"/>
            <a:ext cx="76200" cy="6858000"/>
          </a:xfrm>
          <a:prstGeom prst="rect">
            <a:avLst/>
          </a:prstGeom>
          <a:solidFill>
            <a:schemeClr val="accent4"/>
          </a:solidFill>
          <a:ln w="25400" cap="rnd" cmpd="sng" algn="ctr">
            <a:noFill/>
            <a:prstDash val="solid"/>
          </a:ln>
        </p:spPr>
        <p:style>
          <a:lnRef idx="2">
            <a:schemeClr val="accent6"/>
          </a:lnRef>
          <a:fillRef idx="1">
            <a:schemeClr val="lt1"/>
          </a:fillRef>
          <a:effectRef idx="0">
            <a:schemeClr val="accent6"/>
          </a:effectRef>
          <a:fontRef idx="minor">
            <a:schemeClr val="dk1"/>
          </a:fontRef>
        </p:style>
        <p:txBody>
          <a:bodyPr anchor="ctr"/>
          <a:lstStyle>
            <a:extLst/>
          </a:lstStyle>
          <a:p>
            <a:pPr algn="ctr" fontAlgn="auto">
              <a:spcBef>
                <a:spcPts val="0"/>
              </a:spcBef>
              <a:spcAft>
                <a:spcPts val="0"/>
              </a:spcAft>
              <a:defRPr/>
            </a:pPr>
            <a:endParaRPr lang="en-US" dirty="0"/>
          </a:p>
        </p:txBody>
      </p:sp>
      <p:sp>
        <p:nvSpPr>
          <p:cNvPr id="12" name="Rectangle 12"/>
          <p:cNvSpPr>
            <a:spLocks noGrp="1"/>
          </p:cNvSpPr>
          <p:nvPr>
            <p:ph type="ftr" sz="quarter" idx="3"/>
          </p:nvPr>
        </p:nvSpPr>
        <p:spPr>
          <a:xfrm>
            <a:off x="2705100" y="6477000"/>
            <a:ext cx="3733800" cy="304800"/>
          </a:xfrm>
          <a:prstGeom prst="rect">
            <a:avLst/>
          </a:prstGeom>
        </p:spPr>
        <p:txBody>
          <a:bodyPr vert="horz" anchor="ctr"/>
          <a:lstStyle>
            <a:lvl1pPr algn="ctr" eaLnBrk="1" fontAlgn="auto" latinLnBrk="0" hangingPunct="1">
              <a:spcBef>
                <a:spcPts val="0"/>
              </a:spcBef>
              <a:spcAft>
                <a:spcPts val="0"/>
              </a:spcAft>
              <a:defRPr kumimoji="0" sz="1000" dirty="0">
                <a:solidFill>
                  <a:sysClr val="windowText" lastClr="000000"/>
                </a:solidFill>
                <a:latin typeface="+mn-lt"/>
              </a:defRPr>
            </a:lvl1pPr>
            <a:extLst/>
          </a:lstStyle>
          <a:p>
            <a:pPr>
              <a:defRPr/>
            </a:pPr>
            <a:endParaRPr lang="en-US"/>
          </a:p>
        </p:txBody>
      </p:sp>
      <p:pic>
        <p:nvPicPr>
          <p:cNvPr id="1033" name="ContosoLogo.jpg"/>
          <p:cNvPicPr>
            <a:picLocks noChangeAspect="1"/>
          </p:cNvPicPr>
          <p:nvPr/>
        </p:nvPicPr>
        <p:blipFill>
          <a:blip r:embed="rId19" cstate="print"/>
          <a:srcRect/>
          <a:stretch>
            <a:fillRect/>
          </a:stretch>
        </p:blipFill>
        <p:spPr bwMode="auto">
          <a:xfrm>
            <a:off x="7600950" y="6238875"/>
            <a:ext cx="838200" cy="6159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8" r:id="rId1"/>
    <p:sldLayoutId id="2147483667" r:id="rId2"/>
    <p:sldLayoutId id="2147483669" r:id="rId3"/>
    <p:sldLayoutId id="2147483666" r:id="rId4"/>
    <p:sldLayoutId id="2147483665" r:id="rId5"/>
    <p:sldLayoutId id="2147483664" r:id="rId6"/>
    <p:sldLayoutId id="2147483663" r:id="rId7"/>
    <p:sldLayoutId id="2147483662" r:id="rId8"/>
    <p:sldLayoutId id="2147483661" r:id="rId9"/>
    <p:sldLayoutId id="2147483660" r:id="rId10"/>
    <p:sldLayoutId id="2147483659" r:id="rId11"/>
    <p:sldLayoutId id="2147483658" r:id="rId12"/>
    <p:sldLayoutId id="2147483657" r:id="rId13"/>
    <p:sldLayoutId id="2147483656" r:id="rId14"/>
    <p:sldLayoutId id="2147483655" r:id="rId15"/>
    <p:sldLayoutId id="2147483670" r:id="rId16"/>
    <p:sldLayoutId id="2147483673" r:id="rId17"/>
  </p:sldLayoutIdLst>
  <p:hf sldNum="0" hdr="0" ftr="0" dt="0"/>
  <p:txStyles>
    <p:titleStyle>
      <a:lvl1pPr algn="l" rtl="0" fontAlgn="base">
        <a:spcBef>
          <a:spcPct val="0"/>
        </a:spcBef>
        <a:spcAft>
          <a:spcPct val="0"/>
        </a:spcAft>
        <a:defRPr sz="2400" cap="small">
          <a:solidFill>
            <a:schemeClr val="bg1"/>
          </a:solidFill>
          <a:latin typeface="+mj-lt"/>
          <a:ea typeface="+mj-ea"/>
          <a:cs typeface="+mj-cs"/>
        </a:defRPr>
      </a:lvl1pPr>
      <a:lvl2pPr algn="l" rtl="0" fontAlgn="base">
        <a:spcBef>
          <a:spcPct val="0"/>
        </a:spcBef>
        <a:spcAft>
          <a:spcPct val="0"/>
        </a:spcAft>
        <a:defRPr sz="2400">
          <a:solidFill>
            <a:schemeClr val="bg1"/>
          </a:solidFill>
          <a:latin typeface="Calibri" pitchFamily="34" charset="0"/>
        </a:defRPr>
      </a:lvl2pPr>
      <a:lvl3pPr algn="l" rtl="0" fontAlgn="base">
        <a:spcBef>
          <a:spcPct val="0"/>
        </a:spcBef>
        <a:spcAft>
          <a:spcPct val="0"/>
        </a:spcAft>
        <a:defRPr sz="2400">
          <a:solidFill>
            <a:schemeClr val="bg1"/>
          </a:solidFill>
          <a:latin typeface="Calibri" pitchFamily="34" charset="0"/>
        </a:defRPr>
      </a:lvl3pPr>
      <a:lvl4pPr algn="l" rtl="0" fontAlgn="base">
        <a:spcBef>
          <a:spcPct val="0"/>
        </a:spcBef>
        <a:spcAft>
          <a:spcPct val="0"/>
        </a:spcAft>
        <a:defRPr sz="2400">
          <a:solidFill>
            <a:schemeClr val="bg1"/>
          </a:solidFill>
          <a:latin typeface="Calibri" pitchFamily="34" charset="0"/>
        </a:defRPr>
      </a:lvl4pPr>
      <a:lvl5pPr algn="l" rtl="0" fontAlgn="base">
        <a:spcBef>
          <a:spcPct val="0"/>
        </a:spcBef>
        <a:spcAft>
          <a:spcPct val="0"/>
        </a:spcAft>
        <a:defRPr sz="2400">
          <a:solidFill>
            <a:schemeClr val="bg1"/>
          </a:solidFill>
          <a:latin typeface="Calibri" pitchFamily="34" charset="0"/>
        </a:defRPr>
      </a:lvl5pPr>
      <a:lvl6pPr marL="457200" algn="l" rtl="0" fontAlgn="base">
        <a:spcBef>
          <a:spcPct val="0"/>
        </a:spcBef>
        <a:spcAft>
          <a:spcPct val="0"/>
        </a:spcAft>
        <a:defRPr sz="2400">
          <a:solidFill>
            <a:schemeClr val="bg1"/>
          </a:solidFill>
          <a:latin typeface="Calibri" pitchFamily="34" charset="0"/>
        </a:defRPr>
      </a:lvl6pPr>
      <a:lvl7pPr marL="914400" algn="l" rtl="0" fontAlgn="base">
        <a:spcBef>
          <a:spcPct val="0"/>
        </a:spcBef>
        <a:spcAft>
          <a:spcPct val="0"/>
        </a:spcAft>
        <a:defRPr sz="2400">
          <a:solidFill>
            <a:schemeClr val="bg1"/>
          </a:solidFill>
          <a:latin typeface="Calibri" pitchFamily="34" charset="0"/>
        </a:defRPr>
      </a:lvl7pPr>
      <a:lvl8pPr marL="1371600" algn="l" rtl="0" fontAlgn="base">
        <a:spcBef>
          <a:spcPct val="0"/>
        </a:spcBef>
        <a:spcAft>
          <a:spcPct val="0"/>
        </a:spcAft>
        <a:defRPr sz="2400">
          <a:solidFill>
            <a:schemeClr val="bg1"/>
          </a:solidFill>
          <a:latin typeface="Calibri" pitchFamily="34" charset="0"/>
        </a:defRPr>
      </a:lvl8pPr>
      <a:lvl9pPr marL="1828800" algn="l" rtl="0" fontAlgn="base">
        <a:spcBef>
          <a:spcPct val="0"/>
        </a:spcBef>
        <a:spcAft>
          <a:spcPct val="0"/>
        </a:spcAft>
        <a:defRPr sz="2400">
          <a:solidFill>
            <a:schemeClr val="bg1"/>
          </a:solidFill>
          <a:latin typeface="Calibri" pitchFamily="34" charset="0"/>
        </a:defRPr>
      </a:lvl9pPr>
      <a:extLst/>
    </p:titleStyle>
    <p:bodyStyle>
      <a:lvl1pPr algn="l" rtl="0" fontAlgn="base">
        <a:spcBef>
          <a:spcPct val="20000"/>
        </a:spcBef>
        <a:spcAft>
          <a:spcPct val="0"/>
        </a:spcAft>
        <a:defRPr sz="1100">
          <a:solidFill>
            <a:schemeClr val="tx1"/>
          </a:solidFill>
          <a:latin typeface="+mn-lt"/>
          <a:ea typeface="+mn-ea"/>
          <a:cs typeface="+mn-cs"/>
        </a:defRPr>
      </a:lvl1pPr>
      <a:lvl2pPr marL="742950" indent="-285750" algn="l" rtl="0" fontAlgn="base">
        <a:spcBef>
          <a:spcPct val="20000"/>
        </a:spcBef>
        <a:spcAft>
          <a:spcPct val="0"/>
        </a:spcAft>
        <a:defRPr sz="1100">
          <a:solidFill>
            <a:schemeClr val="tx1"/>
          </a:solidFill>
          <a:latin typeface="+mn-lt"/>
          <a:ea typeface="+mn-ea"/>
          <a:cs typeface="+mn-cs"/>
        </a:defRPr>
      </a:lvl2pPr>
      <a:lvl3pPr marL="1143000" indent="-228600" algn="l" rtl="0" fontAlgn="base">
        <a:spcBef>
          <a:spcPct val="20000"/>
        </a:spcBef>
        <a:spcAft>
          <a:spcPct val="0"/>
        </a:spcAft>
        <a:defRPr sz="1100">
          <a:solidFill>
            <a:schemeClr val="tx1"/>
          </a:solidFill>
          <a:latin typeface="+mn-lt"/>
          <a:ea typeface="+mn-ea"/>
          <a:cs typeface="+mn-cs"/>
        </a:defRPr>
      </a:lvl3pPr>
      <a:lvl4pPr marL="1600200" indent="-228600" algn="l" rtl="0" fontAlgn="base">
        <a:spcBef>
          <a:spcPct val="20000"/>
        </a:spcBef>
        <a:spcAft>
          <a:spcPct val="0"/>
        </a:spcAft>
        <a:defRPr sz="1100">
          <a:solidFill>
            <a:schemeClr val="tx1"/>
          </a:solidFill>
          <a:latin typeface="+mn-lt"/>
          <a:ea typeface="+mn-ea"/>
          <a:cs typeface="+mn-cs"/>
        </a:defRPr>
      </a:lvl4pPr>
      <a:lvl5pPr marL="2057400" indent="-228600" algn="l" rtl="0" fontAlgn="base">
        <a:spcBef>
          <a:spcPct val="20000"/>
        </a:spcBef>
        <a:spcAft>
          <a:spcPct val="0"/>
        </a:spcAft>
        <a:defRPr sz="1100">
          <a:solidFill>
            <a:schemeClr val="tx1"/>
          </a:solidFill>
          <a:latin typeface="+mn-lt"/>
          <a:ea typeface="+mn-ea"/>
          <a:cs typeface="+mn-cs"/>
        </a:defRPr>
      </a:lvl5pPr>
      <a:lvl6pPr marL="2514600" indent="-228600" algn="l" rtl="0" eaLnBrk="1" latinLnBrk="0" hangingPunct="1">
        <a:spcBef>
          <a:spcPct val="20000"/>
        </a:spcBef>
        <a:buChar char="•"/>
        <a:defRPr kumimoji="0" sz="2000">
          <a:solidFill>
            <a:schemeClr val="tx1"/>
          </a:solidFill>
          <a:latin typeface="+mn-lt"/>
          <a:ea typeface="+mn-ea"/>
          <a:cs typeface="+mn-cs"/>
        </a:defRPr>
      </a:lvl6pPr>
      <a:lvl7pPr marL="2971800" indent="-228600" algn="l" rtl="0" eaLnBrk="1" latinLnBrk="0" hangingPunct="1">
        <a:spcBef>
          <a:spcPct val="20000"/>
        </a:spcBef>
        <a:buChar char="•"/>
        <a:defRPr kumimoji="0" sz="2000">
          <a:solidFill>
            <a:schemeClr val="tx1"/>
          </a:solidFill>
          <a:latin typeface="+mn-lt"/>
          <a:ea typeface="+mn-ea"/>
          <a:cs typeface="+mn-cs"/>
        </a:defRPr>
      </a:lvl7pPr>
      <a:lvl8pPr marL="3429000" indent="-228600" algn="l" rtl="0" eaLnBrk="1" latinLnBrk="0" hangingPunct="1">
        <a:spcBef>
          <a:spcPct val="20000"/>
        </a:spcBef>
        <a:buChar char="•"/>
        <a:defRPr kumimoji="0" sz="2000">
          <a:solidFill>
            <a:schemeClr val="tx1"/>
          </a:solidFill>
          <a:latin typeface="+mn-lt"/>
          <a:ea typeface="+mn-ea"/>
          <a:cs typeface="+mn-cs"/>
        </a:defRPr>
      </a:lvl8pPr>
      <a:lvl9pPr marL="3886200" indent="-228600" algn="l" rtl="0" eaLnBrk="1" latinLnBrk="0" hangingPunct="1">
        <a:spcBef>
          <a:spcPct val="20000"/>
        </a:spcBef>
        <a:buChar char="•"/>
        <a:defRPr kumimoji="0" sz="2000">
          <a:solidFill>
            <a:schemeClr val="tx1"/>
          </a:solidFill>
          <a:latin typeface="+mn-lt"/>
          <a:ea typeface="+mn-ea"/>
          <a:cs typeface="+mn-cs"/>
        </a:defRPr>
      </a:lvl9pPr>
      <a:extLst/>
    </p:bodyStyle>
    <p:otherStyle>
      <a:lvl1pPr marL="0" algn="l" rtl="0" eaLnBrk="1" latinLnBrk="0" hangingPunct="1">
        <a:defRPr kumimoji="0">
          <a:solidFill>
            <a:schemeClr val="tx1"/>
          </a:solidFill>
          <a:latin typeface="+mn-lt"/>
          <a:ea typeface="+mn-ea"/>
          <a:cs typeface="+mn-cs"/>
        </a:defRPr>
      </a:lvl1pPr>
      <a:lvl2pPr marL="457200" algn="l" rtl="0" eaLnBrk="1" latinLnBrk="0" hangingPunct="1">
        <a:defRPr kumimoji="0">
          <a:solidFill>
            <a:schemeClr val="tx1"/>
          </a:solidFill>
          <a:latin typeface="+mn-lt"/>
          <a:ea typeface="+mn-ea"/>
          <a:cs typeface="+mn-cs"/>
        </a:defRPr>
      </a:lvl2pPr>
      <a:lvl3pPr marL="914400" algn="l" rtl="0" eaLnBrk="1" latinLnBrk="0" hangingPunct="1">
        <a:defRPr kumimoji="0">
          <a:solidFill>
            <a:schemeClr val="tx1"/>
          </a:solidFill>
          <a:latin typeface="+mn-lt"/>
          <a:ea typeface="+mn-ea"/>
          <a:cs typeface="+mn-cs"/>
        </a:defRPr>
      </a:lvl3pPr>
      <a:lvl4pPr marL="1371600" algn="l" rtl="0" eaLnBrk="1" latinLnBrk="0" hangingPunct="1">
        <a:defRPr kumimoji="0">
          <a:solidFill>
            <a:schemeClr val="tx1"/>
          </a:solidFill>
          <a:latin typeface="+mn-lt"/>
          <a:ea typeface="+mn-ea"/>
          <a:cs typeface="+mn-cs"/>
        </a:defRPr>
      </a:lvl4pPr>
      <a:lvl5pPr marL="1828800" algn="l" rtl="0" eaLnBrk="1" latinLnBrk="0" hangingPunct="1">
        <a:defRPr kumimoji="0">
          <a:solidFill>
            <a:schemeClr val="tx1"/>
          </a:solidFill>
          <a:latin typeface="+mn-lt"/>
          <a:ea typeface="+mn-ea"/>
          <a:cs typeface="+mn-cs"/>
        </a:defRPr>
      </a:lvl5pPr>
      <a:lvl6pPr marL="2286000" algn="l" rtl="0" eaLnBrk="1" latinLnBrk="0" hangingPunct="1">
        <a:defRPr kumimoji="0">
          <a:solidFill>
            <a:schemeClr val="tx1"/>
          </a:solidFill>
          <a:latin typeface="+mn-lt"/>
          <a:ea typeface="+mn-ea"/>
          <a:cs typeface="+mn-cs"/>
        </a:defRPr>
      </a:lvl6pPr>
      <a:lvl7pPr marL="2743200" algn="l" rtl="0" eaLnBrk="1" latinLnBrk="0" hangingPunct="1">
        <a:defRPr kumimoji="0">
          <a:solidFill>
            <a:schemeClr val="tx1"/>
          </a:solidFill>
          <a:latin typeface="+mn-lt"/>
          <a:ea typeface="+mn-ea"/>
          <a:cs typeface="+mn-cs"/>
        </a:defRPr>
      </a:lvl7pPr>
      <a:lvl8pPr marL="3200400" algn="l" rtl="0" eaLnBrk="1" latinLnBrk="0" hangingPunct="1">
        <a:defRPr kumimoji="0">
          <a:solidFill>
            <a:schemeClr val="tx1"/>
          </a:solidFill>
          <a:latin typeface="+mn-lt"/>
          <a:ea typeface="+mn-ea"/>
          <a:cs typeface="+mn-cs"/>
        </a:defRPr>
      </a:lvl8pPr>
      <a:lvl9pPr marL="3657600" algn="l" rtl="0" eaLnBrk="1" latinLnBrk="0" hangingPunct="1">
        <a:defRPr kumimoji="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3.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a:spLocks noGrp="1"/>
          </p:cNvSpPr>
          <p:nvPr>
            <p:ph type="subTitle" idx="1"/>
          </p:nvPr>
        </p:nvSpPr>
        <p:spPr>
          <a:xfrm>
            <a:off x="228600" y="4705350"/>
            <a:ext cx="6934200" cy="1162050"/>
          </a:xfrm>
        </p:spPr>
        <p:txBody>
          <a:bodyPr>
            <a:normAutofit/>
          </a:bodyPr>
          <a:lstStyle>
            <a:extLst/>
          </a:lstStyle>
          <a:p>
            <a:pPr fontAlgn="auto">
              <a:spcAft>
                <a:spcPts val="0"/>
              </a:spcAft>
              <a:defRPr/>
            </a:pPr>
            <a:r>
              <a:rPr lang="en-US" dirty="0" smtClean="0">
                <a:latin typeface="Segoe UI" pitchFamily="34" charset="0"/>
                <a:ea typeface="Segoe UI" pitchFamily="34" charset="0"/>
                <a:cs typeface="Segoe UI" pitchFamily="34" charset="0"/>
              </a:rPr>
              <a:t>BUMC Human Resources 2014</a:t>
            </a:r>
          </a:p>
          <a:p>
            <a:pPr fontAlgn="auto">
              <a:spcAft>
                <a:spcPts val="0"/>
              </a:spcAft>
              <a:defRPr/>
            </a:pPr>
            <a:endParaRPr lang="en-US" dirty="0">
              <a:latin typeface="Segoe UI" pitchFamily="34" charset="0"/>
              <a:ea typeface="Segoe UI" pitchFamily="34" charset="0"/>
              <a:cs typeface="Segoe UI" pitchFamily="34" charset="0"/>
            </a:endParaRPr>
          </a:p>
          <a:p>
            <a:pPr fontAlgn="auto">
              <a:spcAft>
                <a:spcPts val="0"/>
              </a:spcAft>
              <a:defRPr/>
            </a:pPr>
            <a:endParaRPr lang="en-US" dirty="0" smtClean="0">
              <a:latin typeface="Segoe UI" pitchFamily="34" charset="0"/>
              <a:ea typeface="Segoe UI" pitchFamily="34" charset="0"/>
              <a:cs typeface="Segoe UI" pitchFamily="34" charset="0"/>
            </a:endParaRPr>
          </a:p>
          <a:p>
            <a:pPr fontAlgn="auto">
              <a:spcAft>
                <a:spcPts val="0"/>
              </a:spcAft>
              <a:defRPr/>
            </a:pPr>
            <a:endParaRPr lang="en-US" dirty="0">
              <a:latin typeface="Segoe UI" pitchFamily="34" charset="0"/>
              <a:ea typeface="Segoe UI" pitchFamily="34" charset="0"/>
              <a:cs typeface="Segoe UI" pitchFamily="34" charset="0"/>
            </a:endParaRPr>
          </a:p>
          <a:p>
            <a:pPr fontAlgn="auto">
              <a:spcAft>
                <a:spcPts val="0"/>
              </a:spcAft>
              <a:defRPr/>
            </a:pPr>
            <a:r>
              <a:rPr lang="en-US" u="sng" dirty="0">
                <a:solidFill>
                  <a:srgbClr val="000000"/>
                </a:solidFill>
                <a:latin typeface="Segoe UI" pitchFamily="34" charset="0"/>
                <a:ea typeface="Segoe UI" pitchFamily="34" charset="0"/>
                <a:cs typeface="Segoe UI" pitchFamily="34" charset="0"/>
              </a:rPr>
              <a:t>**</a:t>
            </a:r>
            <a:r>
              <a:rPr lang="en-US" i="1" u="sng" dirty="0">
                <a:solidFill>
                  <a:srgbClr val="000000"/>
                </a:solidFill>
                <a:latin typeface="Segoe UI" pitchFamily="34" charset="0"/>
                <a:ea typeface="Segoe UI" pitchFamily="34" charset="0"/>
                <a:cs typeface="Segoe UI" pitchFamily="34" charset="0"/>
              </a:rPr>
              <a:t>Applies to non-represented staff employees only.</a:t>
            </a:r>
            <a:endParaRPr lang="en-US" u="sng" dirty="0">
              <a:solidFill>
                <a:srgbClr val="000000"/>
              </a:solidFill>
              <a:latin typeface="Segoe UI" pitchFamily="34" charset="0"/>
              <a:ea typeface="Segoe UI" pitchFamily="34" charset="0"/>
              <a:cs typeface="Segoe UI" pitchFamily="34" charset="0"/>
            </a:endParaRPr>
          </a:p>
          <a:p>
            <a:pPr fontAlgn="auto">
              <a:spcAft>
                <a:spcPts val="0"/>
              </a:spcAft>
              <a:defRPr/>
            </a:pPr>
            <a:endParaRPr lang="en-US" dirty="0" smtClean="0">
              <a:latin typeface="Segoe UI" pitchFamily="34" charset="0"/>
              <a:ea typeface="Segoe UI" pitchFamily="34" charset="0"/>
              <a:cs typeface="Segoe UI" pitchFamily="34" charset="0"/>
            </a:endParaRPr>
          </a:p>
          <a:p>
            <a:pPr fontAlgn="auto">
              <a:spcAft>
                <a:spcPts val="0"/>
              </a:spcAft>
              <a:defRPr/>
            </a:pPr>
            <a:endParaRPr lang="en-US" dirty="0">
              <a:latin typeface="Segoe UI" pitchFamily="34" charset="0"/>
              <a:ea typeface="Segoe UI" pitchFamily="34" charset="0"/>
              <a:cs typeface="Segoe UI" pitchFamily="34" charset="0"/>
            </a:endParaRPr>
          </a:p>
        </p:txBody>
      </p:sp>
      <p:sp>
        <p:nvSpPr>
          <p:cNvPr id="2" name="Rectangle 2"/>
          <p:cNvSpPr>
            <a:spLocks noGrp="1"/>
          </p:cNvSpPr>
          <p:nvPr>
            <p:ph type="ctrTitle"/>
          </p:nvPr>
        </p:nvSpPr>
        <p:spPr>
          <a:xfrm>
            <a:off x="228600" y="4114800"/>
            <a:ext cx="8915400" cy="533400"/>
          </a:xfrm>
        </p:spPr>
        <p:txBody>
          <a:bodyPr wrap="square" lIns="91440" tIns="45720" rIns="91440" bIns="45720" numCol="1" anchorCtr="0" compatLnSpc="1">
            <a:prstTxWarp prst="textNoShape">
              <a:avLst/>
            </a:prstTxWarp>
            <a:normAutofit/>
          </a:bodyPr>
          <a:lstStyle/>
          <a:p>
            <a:r>
              <a:rPr lang="en-US" cap="none" dirty="0" smtClean="0">
                <a:latin typeface="Segoe UI Light"/>
              </a:rPr>
              <a:t>Effectively </a:t>
            </a:r>
            <a:r>
              <a:rPr lang="en-US" cap="none" dirty="0">
                <a:latin typeface="Segoe UI Light"/>
              </a:rPr>
              <a:t>Managing an Ineffective </a:t>
            </a:r>
            <a:r>
              <a:rPr lang="en-US" cap="none" dirty="0" smtClean="0">
                <a:latin typeface="Segoe UI Light"/>
              </a:rPr>
              <a:t>Employee: </a:t>
            </a:r>
            <a:r>
              <a:rPr lang="en-US" sz="1600" i="1" cap="none" dirty="0" smtClean="0">
                <a:latin typeface="Segoe UI Light"/>
              </a:rPr>
              <a:t>Performance &amp; Conduct</a:t>
            </a:r>
            <a:endParaRPr lang="en-US" sz="1600" cap="none" dirty="0" smtClean="0">
              <a:latin typeface="Segoe UI Light"/>
            </a:endParaRPr>
          </a:p>
        </p:txBody>
      </p:sp>
      <p:pic>
        <p:nvPicPr>
          <p:cNvPr id="1026" name="Picture 2"/>
          <p:cNvPicPr>
            <a:picLocks noChangeAspect="1" noChangeArrowheads="1"/>
          </p:cNvPicPr>
          <p:nvPr/>
        </p:nvPicPr>
        <p:blipFill>
          <a:blip r:embed="rId3" cstate="print">
            <a:duotone>
              <a:schemeClr val="accent3">
                <a:shade val="45000"/>
                <a:satMod val="135000"/>
              </a:schemeClr>
              <a:prstClr val="white"/>
            </a:duotone>
          </a:blip>
          <a:srcRect/>
          <a:stretch>
            <a:fillRect/>
          </a:stretch>
        </p:blipFill>
        <p:spPr bwMode="auto">
          <a:xfrm>
            <a:off x="7162800" y="5867400"/>
            <a:ext cx="1824037" cy="877011"/>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Rectangle 7"/>
          <p:cNvSpPr>
            <a:spLocks noChangeArrowheads="1"/>
          </p:cNvSpPr>
          <p:nvPr/>
        </p:nvSpPr>
        <p:spPr bwMode="auto">
          <a:xfrm>
            <a:off x="381000" y="1676400"/>
            <a:ext cx="7162800" cy="615950"/>
          </a:xfrm>
          <a:prstGeom prst="rect">
            <a:avLst/>
          </a:prstGeom>
          <a:noFill/>
          <a:ln w="9525">
            <a:noFill/>
            <a:miter lim="800000"/>
            <a:headEnd/>
            <a:tailEnd/>
          </a:ln>
        </p:spPr>
        <p:txBody>
          <a:bodyPr>
            <a:spAutoFit/>
          </a:bodyPr>
          <a:lstStyle/>
          <a:p>
            <a:endParaRPr lang="en-US">
              <a:latin typeface="Segoe UI Light"/>
            </a:endParaRPr>
          </a:p>
          <a:p>
            <a:pPr>
              <a:buFont typeface="Arial" charset="0"/>
              <a:buChar char="•"/>
            </a:pPr>
            <a:endParaRPr lang="en-US" sz="1600">
              <a:cs typeface="Arial" charset="0"/>
            </a:endParaRPr>
          </a:p>
        </p:txBody>
      </p:sp>
      <p:sp>
        <p:nvSpPr>
          <p:cNvPr id="2" name="Title 1"/>
          <p:cNvSpPr>
            <a:spLocks noGrp="1"/>
          </p:cNvSpPr>
          <p:nvPr>
            <p:ph type="title"/>
          </p:nvPr>
        </p:nvSpPr>
        <p:spPr/>
        <p:txBody>
          <a:bodyPr>
            <a:noAutofit/>
          </a:bodyPr>
          <a:lstStyle/>
          <a:p>
            <a:pPr fontAlgn="auto">
              <a:spcAft>
                <a:spcPts val="0"/>
              </a:spcAft>
              <a:defRPr/>
            </a:pPr>
            <a:r>
              <a:rPr lang="en-US" sz="3200" dirty="0" smtClean="0">
                <a:latin typeface="Berlin Sans FB Demi" pitchFamily="34" charset="0"/>
              </a:rPr>
              <a:t>Written Communication</a:t>
            </a:r>
            <a:endParaRPr lang="en-US" sz="3200" dirty="0"/>
          </a:p>
        </p:txBody>
      </p:sp>
      <p:sp>
        <p:nvSpPr>
          <p:cNvPr id="9" name="Rectangle 8"/>
          <p:cNvSpPr/>
          <p:nvPr/>
        </p:nvSpPr>
        <p:spPr>
          <a:xfrm>
            <a:off x="609600" y="457200"/>
            <a:ext cx="3886200" cy="53340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Segoe UI Light" pitchFamily="34" charset="0"/>
                <a:cs typeface="Arial" pitchFamily="34" charset="0"/>
              </a:rPr>
              <a:t>Documenting Poor Performance</a:t>
            </a:r>
          </a:p>
        </p:txBody>
      </p:sp>
      <p:sp>
        <p:nvSpPr>
          <p:cNvPr id="3" name="Rectangle 2"/>
          <p:cNvSpPr/>
          <p:nvPr/>
        </p:nvSpPr>
        <p:spPr>
          <a:xfrm>
            <a:off x="609600" y="1371600"/>
            <a:ext cx="7467600" cy="4278094"/>
          </a:xfrm>
          <a:prstGeom prst="rect">
            <a:avLst/>
          </a:prstGeom>
        </p:spPr>
        <p:txBody>
          <a:bodyPr>
            <a:spAutoFit/>
          </a:bodyPr>
          <a:lstStyle/>
          <a:p>
            <a:pPr fontAlgn="auto">
              <a:spcBef>
                <a:spcPts val="0"/>
              </a:spcBef>
              <a:spcAft>
                <a:spcPts val="0"/>
              </a:spcAft>
              <a:defRPr/>
            </a:pPr>
            <a:r>
              <a:rPr lang="en-US" u="dash" dirty="0">
                <a:solidFill>
                  <a:srgbClr val="080808"/>
                </a:solidFill>
                <a:latin typeface="Segoe UI Light" pitchFamily="34" charset="0"/>
              </a:rPr>
              <a:t>How to document poor performance appropriately:</a:t>
            </a:r>
          </a:p>
          <a:p>
            <a:pPr fontAlgn="auto">
              <a:spcBef>
                <a:spcPts val="0"/>
              </a:spcBef>
              <a:spcAft>
                <a:spcPts val="0"/>
              </a:spcAft>
              <a:defRPr/>
            </a:pPr>
            <a:endParaRPr lang="en-US" sz="1600" dirty="0">
              <a:solidFill>
                <a:srgbClr val="080808"/>
              </a:solidFill>
              <a:latin typeface="Segoe UI Light" pitchFamily="34" charset="0"/>
            </a:endParaRPr>
          </a:p>
          <a:p>
            <a:pPr marL="285750" indent="-285750" fontAlgn="auto">
              <a:spcBef>
                <a:spcPts val="0"/>
              </a:spcBef>
              <a:spcAft>
                <a:spcPts val="0"/>
              </a:spcAft>
              <a:buFont typeface="Courier New" pitchFamily="49" charset="0"/>
              <a:buChar char="o"/>
              <a:defRPr/>
            </a:pPr>
            <a:r>
              <a:rPr lang="en-US" sz="1600" dirty="0">
                <a:solidFill>
                  <a:srgbClr val="080808"/>
                </a:solidFill>
                <a:latin typeface="Segoe UI Light" pitchFamily="34" charset="0"/>
              </a:rPr>
              <a:t>Address problem issues immediately; document issues as they </a:t>
            </a:r>
            <a:r>
              <a:rPr lang="en-US" sz="1600" dirty="0" smtClean="0">
                <a:solidFill>
                  <a:srgbClr val="080808"/>
                </a:solidFill>
                <a:latin typeface="Segoe UI Light" pitchFamily="34" charset="0"/>
              </a:rPr>
              <a:t>occur</a:t>
            </a:r>
            <a:endParaRPr lang="en-US" sz="1600" dirty="0">
              <a:solidFill>
                <a:srgbClr val="080808"/>
              </a:solidFill>
              <a:latin typeface="Segoe UI Light" pitchFamily="34" charset="0"/>
            </a:endParaRPr>
          </a:p>
          <a:p>
            <a:pPr marL="285750" indent="-285750" fontAlgn="auto">
              <a:spcBef>
                <a:spcPts val="0"/>
              </a:spcBef>
              <a:spcAft>
                <a:spcPts val="0"/>
              </a:spcAft>
              <a:buFont typeface="Courier New" pitchFamily="49" charset="0"/>
              <a:buChar char="o"/>
              <a:defRPr/>
            </a:pPr>
            <a:endParaRPr lang="en-US" sz="1600" dirty="0">
              <a:solidFill>
                <a:srgbClr val="080808"/>
              </a:solidFill>
              <a:latin typeface="Segoe UI Light" pitchFamily="34" charset="0"/>
            </a:endParaRPr>
          </a:p>
          <a:p>
            <a:pPr marL="285750" indent="-285750" fontAlgn="auto">
              <a:spcBef>
                <a:spcPts val="0"/>
              </a:spcBef>
              <a:spcAft>
                <a:spcPts val="0"/>
              </a:spcAft>
              <a:buFont typeface="Courier New" pitchFamily="49" charset="0"/>
              <a:buChar char="o"/>
              <a:defRPr/>
            </a:pPr>
            <a:r>
              <a:rPr lang="en-US" sz="1600" dirty="0">
                <a:solidFill>
                  <a:srgbClr val="080808"/>
                </a:solidFill>
                <a:latin typeface="Segoe UI Light" pitchFamily="34" charset="0"/>
              </a:rPr>
              <a:t>Effectively communicate the issues to the </a:t>
            </a:r>
            <a:r>
              <a:rPr lang="en-US" sz="1600" dirty="0" smtClean="0">
                <a:solidFill>
                  <a:srgbClr val="080808"/>
                </a:solidFill>
                <a:latin typeface="Segoe UI Light" pitchFamily="34" charset="0"/>
              </a:rPr>
              <a:t>employee</a:t>
            </a:r>
            <a:endParaRPr lang="en-US" sz="1600" dirty="0">
              <a:solidFill>
                <a:srgbClr val="080808"/>
              </a:solidFill>
              <a:latin typeface="Segoe UI Light" pitchFamily="34" charset="0"/>
            </a:endParaRPr>
          </a:p>
          <a:p>
            <a:pPr marL="285750" indent="-285750" fontAlgn="auto">
              <a:spcBef>
                <a:spcPts val="0"/>
              </a:spcBef>
              <a:spcAft>
                <a:spcPts val="0"/>
              </a:spcAft>
              <a:buFont typeface="Courier New" pitchFamily="49" charset="0"/>
              <a:buChar char="o"/>
              <a:defRPr/>
            </a:pPr>
            <a:endParaRPr lang="en-US" sz="1600" dirty="0">
              <a:solidFill>
                <a:srgbClr val="080808"/>
              </a:solidFill>
              <a:latin typeface="Segoe UI Light" pitchFamily="34" charset="0"/>
            </a:endParaRPr>
          </a:p>
          <a:p>
            <a:pPr marL="285750" indent="-285750" fontAlgn="auto">
              <a:spcBef>
                <a:spcPts val="0"/>
              </a:spcBef>
              <a:spcAft>
                <a:spcPts val="0"/>
              </a:spcAft>
              <a:buFont typeface="Courier New" pitchFamily="49" charset="0"/>
              <a:buChar char="o"/>
              <a:defRPr/>
            </a:pPr>
            <a:r>
              <a:rPr lang="en-US" sz="1600" dirty="0">
                <a:solidFill>
                  <a:srgbClr val="080808"/>
                </a:solidFill>
                <a:latin typeface="Segoe UI Light" pitchFamily="34" charset="0"/>
              </a:rPr>
              <a:t>Implement a procedure where employees are notified within ten days whenever potentially negative information is added to the employee’s personnel </a:t>
            </a:r>
            <a:r>
              <a:rPr lang="en-US" sz="1600" dirty="0" smtClean="0">
                <a:solidFill>
                  <a:srgbClr val="080808"/>
                </a:solidFill>
                <a:latin typeface="Segoe UI Light" pitchFamily="34" charset="0"/>
              </a:rPr>
              <a:t>record</a:t>
            </a:r>
            <a:endParaRPr lang="en-US" sz="1600" dirty="0">
              <a:solidFill>
                <a:srgbClr val="080808"/>
              </a:solidFill>
              <a:latin typeface="Segoe UI Light" pitchFamily="34" charset="0"/>
            </a:endParaRPr>
          </a:p>
          <a:p>
            <a:pPr marL="285750" indent="-285750" fontAlgn="auto">
              <a:spcBef>
                <a:spcPts val="0"/>
              </a:spcBef>
              <a:spcAft>
                <a:spcPts val="0"/>
              </a:spcAft>
              <a:buFont typeface="Courier New" pitchFamily="49" charset="0"/>
              <a:buChar char="o"/>
              <a:defRPr/>
            </a:pPr>
            <a:endParaRPr lang="en-US" sz="1600" dirty="0">
              <a:solidFill>
                <a:srgbClr val="080808"/>
              </a:solidFill>
              <a:latin typeface="Segoe UI Light" pitchFamily="34" charset="0"/>
            </a:endParaRPr>
          </a:p>
          <a:p>
            <a:pPr marL="285750" indent="-285750" fontAlgn="auto">
              <a:spcBef>
                <a:spcPts val="0"/>
              </a:spcBef>
              <a:spcAft>
                <a:spcPts val="0"/>
              </a:spcAft>
              <a:buFont typeface="Courier New" pitchFamily="49" charset="0"/>
              <a:buChar char="o"/>
              <a:defRPr/>
            </a:pPr>
            <a:r>
              <a:rPr lang="en-US" sz="1600" dirty="0">
                <a:solidFill>
                  <a:srgbClr val="080808"/>
                </a:solidFill>
                <a:latin typeface="Segoe UI Light" pitchFamily="34" charset="0"/>
              </a:rPr>
              <a:t>Avoid </a:t>
            </a:r>
            <a:r>
              <a:rPr lang="en-US" sz="1600" dirty="0" smtClean="0">
                <a:solidFill>
                  <a:srgbClr val="080808"/>
                </a:solidFill>
                <a:latin typeface="Segoe UI Light" pitchFamily="34" charset="0"/>
              </a:rPr>
              <a:t>over-documentation</a:t>
            </a:r>
            <a:endParaRPr lang="en-US" sz="1600" dirty="0">
              <a:solidFill>
                <a:srgbClr val="080808"/>
              </a:solidFill>
              <a:latin typeface="Segoe UI Light" pitchFamily="34" charset="0"/>
            </a:endParaRPr>
          </a:p>
          <a:p>
            <a:pPr marL="285750" indent="-285750" fontAlgn="auto">
              <a:spcBef>
                <a:spcPts val="0"/>
              </a:spcBef>
              <a:spcAft>
                <a:spcPts val="0"/>
              </a:spcAft>
              <a:buFont typeface="Courier New" pitchFamily="49" charset="0"/>
              <a:buChar char="o"/>
              <a:defRPr/>
            </a:pPr>
            <a:endParaRPr lang="en-US" sz="1600" dirty="0">
              <a:solidFill>
                <a:srgbClr val="080808"/>
              </a:solidFill>
              <a:latin typeface="Segoe UI Light" pitchFamily="34" charset="0"/>
            </a:endParaRPr>
          </a:p>
          <a:p>
            <a:pPr marL="285750" indent="-285750" fontAlgn="auto">
              <a:spcBef>
                <a:spcPts val="0"/>
              </a:spcBef>
              <a:spcAft>
                <a:spcPts val="0"/>
              </a:spcAft>
              <a:buFont typeface="Courier New" pitchFamily="49" charset="0"/>
              <a:buChar char="o"/>
              <a:defRPr/>
            </a:pPr>
            <a:r>
              <a:rPr lang="en-US" sz="1600" dirty="0">
                <a:solidFill>
                  <a:srgbClr val="080808"/>
                </a:solidFill>
                <a:latin typeface="Segoe UI Light" pitchFamily="34" charset="0"/>
              </a:rPr>
              <a:t>Be specific; stick to the facts and keep clear, professional </a:t>
            </a:r>
            <a:r>
              <a:rPr lang="en-US" sz="1600" dirty="0" smtClean="0">
                <a:solidFill>
                  <a:srgbClr val="080808"/>
                </a:solidFill>
                <a:latin typeface="Segoe UI Light" pitchFamily="34" charset="0"/>
              </a:rPr>
              <a:t>notes </a:t>
            </a:r>
            <a:endParaRPr lang="en-US" sz="1600" dirty="0">
              <a:solidFill>
                <a:srgbClr val="080808"/>
              </a:solidFill>
              <a:latin typeface="Segoe UI Light" pitchFamily="34" charset="0"/>
            </a:endParaRPr>
          </a:p>
          <a:p>
            <a:pPr marL="285750" indent="-285750" fontAlgn="auto">
              <a:spcBef>
                <a:spcPts val="0"/>
              </a:spcBef>
              <a:spcAft>
                <a:spcPts val="0"/>
              </a:spcAft>
              <a:buFont typeface="Courier New" pitchFamily="49" charset="0"/>
              <a:buChar char="o"/>
              <a:defRPr/>
            </a:pPr>
            <a:endParaRPr lang="en-US" sz="1600" dirty="0">
              <a:solidFill>
                <a:srgbClr val="080808"/>
              </a:solidFill>
              <a:latin typeface="Segoe UI Light" pitchFamily="34" charset="0"/>
            </a:endParaRPr>
          </a:p>
          <a:p>
            <a:pPr marL="285750" indent="-285750" fontAlgn="auto">
              <a:spcBef>
                <a:spcPts val="0"/>
              </a:spcBef>
              <a:spcAft>
                <a:spcPts val="0"/>
              </a:spcAft>
              <a:buFont typeface="Courier New" pitchFamily="49" charset="0"/>
              <a:buChar char="o"/>
              <a:defRPr/>
            </a:pPr>
            <a:r>
              <a:rPr lang="en-US" sz="1600" dirty="0">
                <a:solidFill>
                  <a:srgbClr val="080808"/>
                </a:solidFill>
                <a:latin typeface="Segoe UI Light" pitchFamily="34" charset="0"/>
              </a:rPr>
              <a:t>Also highlight, discuss, and document examples of acceptable or outstanding </a:t>
            </a:r>
            <a:r>
              <a:rPr lang="en-US" sz="1600" dirty="0" smtClean="0">
                <a:solidFill>
                  <a:srgbClr val="080808"/>
                </a:solidFill>
                <a:latin typeface="Segoe UI Light" pitchFamily="34" charset="0"/>
              </a:rPr>
              <a:t>performance</a:t>
            </a:r>
            <a:endParaRPr lang="en-US" sz="1600" dirty="0">
              <a:solidFill>
                <a:srgbClr val="080808"/>
              </a:solidFill>
              <a:latin typeface="Segoe UI Light" pitchFamily="34" charset="0"/>
            </a:endParaRPr>
          </a:p>
          <a:p>
            <a:pPr marL="285750" indent="-285750" fontAlgn="auto">
              <a:spcBef>
                <a:spcPts val="0"/>
              </a:spcBef>
              <a:spcAft>
                <a:spcPts val="0"/>
              </a:spcAft>
              <a:buFont typeface="Courier New" pitchFamily="49" charset="0"/>
              <a:buChar char="o"/>
              <a:defRPr/>
            </a:pPr>
            <a:endParaRPr lang="en-US" sz="1400" dirty="0">
              <a:latin typeface="Segoe UI Light" pitchFamily="34" charset="0"/>
            </a:endParaRPr>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Rectangle 7"/>
          <p:cNvSpPr>
            <a:spLocks noChangeArrowheads="1"/>
          </p:cNvSpPr>
          <p:nvPr/>
        </p:nvSpPr>
        <p:spPr bwMode="auto">
          <a:xfrm>
            <a:off x="381000" y="1676400"/>
            <a:ext cx="7162800" cy="615950"/>
          </a:xfrm>
          <a:prstGeom prst="rect">
            <a:avLst/>
          </a:prstGeom>
          <a:noFill/>
          <a:ln w="9525">
            <a:noFill/>
            <a:miter lim="800000"/>
            <a:headEnd/>
            <a:tailEnd/>
          </a:ln>
        </p:spPr>
        <p:txBody>
          <a:bodyPr>
            <a:spAutoFit/>
          </a:bodyPr>
          <a:lstStyle/>
          <a:p>
            <a:endParaRPr lang="en-US">
              <a:latin typeface="Segoe UI Light"/>
            </a:endParaRPr>
          </a:p>
          <a:p>
            <a:pPr>
              <a:buFont typeface="Arial" charset="0"/>
              <a:buChar char="•"/>
            </a:pPr>
            <a:endParaRPr lang="en-US" sz="1600">
              <a:cs typeface="Arial" charset="0"/>
            </a:endParaRPr>
          </a:p>
        </p:txBody>
      </p:sp>
      <p:sp>
        <p:nvSpPr>
          <p:cNvPr id="2" name="Title 1"/>
          <p:cNvSpPr>
            <a:spLocks noGrp="1"/>
          </p:cNvSpPr>
          <p:nvPr>
            <p:ph type="title"/>
          </p:nvPr>
        </p:nvSpPr>
        <p:spPr/>
        <p:txBody>
          <a:bodyPr>
            <a:noAutofit/>
          </a:bodyPr>
          <a:lstStyle/>
          <a:p>
            <a:pPr fontAlgn="auto">
              <a:spcAft>
                <a:spcPts val="0"/>
              </a:spcAft>
              <a:defRPr/>
            </a:pPr>
            <a:r>
              <a:rPr lang="en-US" sz="3200" dirty="0" smtClean="0">
                <a:latin typeface="Berlin Sans FB Demi" pitchFamily="34" charset="0"/>
              </a:rPr>
              <a:t>Verbal Communication </a:t>
            </a:r>
            <a:endParaRPr lang="en-US" sz="3200" dirty="0"/>
          </a:p>
        </p:txBody>
      </p:sp>
      <p:sp>
        <p:nvSpPr>
          <p:cNvPr id="9" name="Rectangle 8"/>
          <p:cNvSpPr/>
          <p:nvPr/>
        </p:nvSpPr>
        <p:spPr>
          <a:xfrm>
            <a:off x="609600" y="457200"/>
            <a:ext cx="3200400" cy="53340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Segoe UI Light" pitchFamily="34" charset="0"/>
                <a:cs typeface="Arial" pitchFamily="34" charset="0"/>
              </a:rPr>
              <a:t>Verbal Counseling</a:t>
            </a:r>
          </a:p>
        </p:txBody>
      </p:sp>
      <p:sp>
        <p:nvSpPr>
          <p:cNvPr id="136196" name="Rectangle 2"/>
          <p:cNvSpPr>
            <a:spLocks noChangeArrowheads="1"/>
          </p:cNvSpPr>
          <p:nvPr/>
        </p:nvSpPr>
        <p:spPr bwMode="auto">
          <a:xfrm>
            <a:off x="228600" y="1371600"/>
            <a:ext cx="7467600" cy="2954655"/>
          </a:xfrm>
          <a:prstGeom prst="rect">
            <a:avLst/>
          </a:prstGeom>
          <a:noFill/>
          <a:ln w="9525">
            <a:noFill/>
            <a:miter lim="800000"/>
            <a:headEnd/>
            <a:tailEnd/>
          </a:ln>
        </p:spPr>
        <p:txBody>
          <a:bodyPr>
            <a:spAutoFit/>
          </a:bodyPr>
          <a:lstStyle/>
          <a:p>
            <a:pPr algn="ctr"/>
            <a:r>
              <a:rPr lang="en-US" sz="2400" dirty="0" smtClean="0">
                <a:solidFill>
                  <a:srgbClr val="080808"/>
                </a:solidFill>
                <a:latin typeface="Segoe Print"/>
              </a:rPr>
              <a:t>It’s not </a:t>
            </a:r>
            <a:r>
              <a:rPr lang="en-US" sz="2400" dirty="0">
                <a:solidFill>
                  <a:srgbClr val="080808"/>
                </a:solidFill>
                <a:latin typeface="Segoe Print"/>
              </a:rPr>
              <a:t>just what you say, but how you say it! </a:t>
            </a:r>
          </a:p>
          <a:p>
            <a:endParaRPr lang="en-US" dirty="0">
              <a:solidFill>
                <a:srgbClr val="080808"/>
              </a:solidFill>
              <a:latin typeface="Calibri" pitchFamily="34" charset="0"/>
            </a:endParaRPr>
          </a:p>
          <a:p>
            <a:pPr marL="1031875" lvl="1" indent="-287338">
              <a:buFont typeface="Arial" charset="0"/>
              <a:buChar char="•"/>
            </a:pPr>
            <a:r>
              <a:rPr lang="en-US" sz="1600" dirty="0">
                <a:solidFill>
                  <a:srgbClr val="080808"/>
                </a:solidFill>
                <a:latin typeface="Segoe UI Light"/>
              </a:rPr>
              <a:t>Be respectful</a:t>
            </a:r>
            <a:r>
              <a:rPr lang="en-US" sz="1600" dirty="0" smtClean="0">
                <a:solidFill>
                  <a:srgbClr val="080808"/>
                </a:solidFill>
                <a:latin typeface="Segoe UI Light"/>
              </a:rPr>
              <a:t>…</a:t>
            </a:r>
          </a:p>
          <a:p>
            <a:pPr marL="1031875" lvl="1" indent="-287338">
              <a:buFont typeface="Arial" charset="0"/>
              <a:buChar char="•"/>
            </a:pPr>
            <a:endParaRPr lang="en-US" sz="1600" dirty="0">
              <a:solidFill>
                <a:srgbClr val="080808"/>
              </a:solidFill>
              <a:latin typeface="Segoe UI Light"/>
            </a:endParaRPr>
          </a:p>
          <a:p>
            <a:pPr marL="1031875" lvl="1" indent="-287338">
              <a:buFont typeface="Arial" charset="0"/>
              <a:buChar char="•"/>
            </a:pPr>
            <a:r>
              <a:rPr lang="en-US" sz="1600" dirty="0">
                <a:solidFill>
                  <a:srgbClr val="080808"/>
                </a:solidFill>
                <a:latin typeface="Segoe UI Light"/>
              </a:rPr>
              <a:t>Be compassionate</a:t>
            </a:r>
            <a:r>
              <a:rPr lang="en-US" sz="1600" dirty="0" smtClean="0">
                <a:solidFill>
                  <a:srgbClr val="080808"/>
                </a:solidFill>
                <a:latin typeface="Segoe UI Light"/>
              </a:rPr>
              <a:t>…</a:t>
            </a:r>
          </a:p>
          <a:p>
            <a:pPr marL="1031875" lvl="1" indent="-287338">
              <a:buFont typeface="Arial" charset="0"/>
              <a:buChar char="•"/>
            </a:pPr>
            <a:endParaRPr lang="en-US" sz="1600" dirty="0">
              <a:solidFill>
                <a:srgbClr val="080808"/>
              </a:solidFill>
              <a:latin typeface="Segoe UI Light"/>
            </a:endParaRPr>
          </a:p>
          <a:p>
            <a:pPr marL="1031875" lvl="1" indent="-287338">
              <a:buFont typeface="Arial" charset="0"/>
              <a:buChar char="•"/>
            </a:pPr>
            <a:r>
              <a:rPr lang="en-US" sz="1600" dirty="0">
                <a:solidFill>
                  <a:srgbClr val="080808"/>
                </a:solidFill>
                <a:latin typeface="Segoe UI Light"/>
              </a:rPr>
              <a:t>Allow for honesty and openness</a:t>
            </a:r>
            <a:r>
              <a:rPr lang="en-US" sz="1600" dirty="0" smtClean="0">
                <a:solidFill>
                  <a:srgbClr val="080808"/>
                </a:solidFill>
                <a:latin typeface="Segoe UI Light"/>
              </a:rPr>
              <a:t>…</a:t>
            </a:r>
          </a:p>
          <a:p>
            <a:pPr marL="1031875" lvl="1" indent="-287338">
              <a:buFont typeface="Arial" charset="0"/>
              <a:buChar char="•"/>
            </a:pPr>
            <a:endParaRPr lang="en-US" sz="1600" dirty="0">
              <a:solidFill>
                <a:srgbClr val="080808"/>
              </a:solidFill>
              <a:latin typeface="Segoe UI Light"/>
            </a:endParaRPr>
          </a:p>
          <a:p>
            <a:pPr marL="1031875" lvl="1" indent="-287338">
              <a:buFont typeface="Arial" charset="0"/>
              <a:buChar char="•"/>
            </a:pPr>
            <a:r>
              <a:rPr lang="en-US" sz="1600" dirty="0">
                <a:solidFill>
                  <a:srgbClr val="080808"/>
                </a:solidFill>
                <a:latin typeface="Segoe UI Light"/>
              </a:rPr>
              <a:t>Be specific about the performance/behavioral issues</a:t>
            </a:r>
            <a:r>
              <a:rPr lang="en-US" sz="1600" dirty="0" smtClean="0">
                <a:solidFill>
                  <a:srgbClr val="080808"/>
                </a:solidFill>
                <a:latin typeface="Segoe UI Light"/>
              </a:rPr>
              <a:t>…</a:t>
            </a:r>
          </a:p>
          <a:p>
            <a:pPr marL="1031875" lvl="1" indent="-287338">
              <a:buFont typeface="Arial" charset="0"/>
              <a:buChar char="•"/>
            </a:pPr>
            <a:endParaRPr lang="en-US" sz="1600" dirty="0">
              <a:solidFill>
                <a:srgbClr val="080808"/>
              </a:solidFill>
              <a:latin typeface="Segoe UI Light"/>
            </a:endParaRPr>
          </a:p>
          <a:p>
            <a:pPr marL="1031875" lvl="1" indent="-287338">
              <a:buFont typeface="Arial" charset="0"/>
              <a:buChar char="•"/>
            </a:pPr>
            <a:r>
              <a:rPr lang="en-US" sz="1600" dirty="0">
                <a:solidFill>
                  <a:srgbClr val="080808"/>
                </a:solidFill>
                <a:latin typeface="Segoe UI Light"/>
              </a:rPr>
              <a:t>Be understanding of multicultural </a:t>
            </a:r>
            <a:r>
              <a:rPr lang="en-US" sz="1600" dirty="0" smtClean="0">
                <a:solidFill>
                  <a:srgbClr val="080808"/>
                </a:solidFill>
                <a:latin typeface="Segoe UI Light"/>
              </a:rPr>
              <a:t>differences</a:t>
            </a:r>
            <a:endParaRPr lang="en-US" sz="1600" dirty="0">
              <a:solidFill>
                <a:srgbClr val="080808"/>
              </a:solidFill>
              <a:latin typeface="Segoe UI Light"/>
            </a:endParaRPr>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Rectangle 7"/>
          <p:cNvSpPr>
            <a:spLocks noChangeArrowheads="1"/>
          </p:cNvSpPr>
          <p:nvPr/>
        </p:nvSpPr>
        <p:spPr bwMode="auto">
          <a:xfrm>
            <a:off x="381000" y="1676400"/>
            <a:ext cx="7162800" cy="615950"/>
          </a:xfrm>
          <a:prstGeom prst="rect">
            <a:avLst/>
          </a:prstGeom>
          <a:noFill/>
          <a:ln w="9525">
            <a:noFill/>
            <a:miter lim="800000"/>
            <a:headEnd/>
            <a:tailEnd/>
          </a:ln>
        </p:spPr>
        <p:txBody>
          <a:bodyPr>
            <a:spAutoFit/>
          </a:bodyPr>
          <a:lstStyle/>
          <a:p>
            <a:endParaRPr lang="en-US">
              <a:latin typeface="Segoe UI Light"/>
            </a:endParaRPr>
          </a:p>
          <a:p>
            <a:pPr>
              <a:buFont typeface="Arial" charset="0"/>
              <a:buChar char="•"/>
            </a:pPr>
            <a:endParaRPr lang="en-US" sz="1600">
              <a:cs typeface="Arial" charset="0"/>
            </a:endParaRPr>
          </a:p>
        </p:txBody>
      </p:sp>
      <p:sp>
        <p:nvSpPr>
          <p:cNvPr id="2" name="Title 1"/>
          <p:cNvSpPr>
            <a:spLocks noGrp="1"/>
          </p:cNvSpPr>
          <p:nvPr>
            <p:ph type="title"/>
          </p:nvPr>
        </p:nvSpPr>
        <p:spPr/>
        <p:txBody>
          <a:bodyPr>
            <a:noAutofit/>
          </a:bodyPr>
          <a:lstStyle/>
          <a:p>
            <a:pPr fontAlgn="auto">
              <a:spcAft>
                <a:spcPts val="0"/>
              </a:spcAft>
              <a:defRPr/>
            </a:pPr>
            <a:r>
              <a:rPr lang="en-US" sz="3200" dirty="0" smtClean="0">
                <a:latin typeface="Berlin Sans FB Demi" pitchFamily="34" charset="0"/>
              </a:rPr>
              <a:t>Termination For Just Cause</a:t>
            </a:r>
            <a:endParaRPr lang="en-US" sz="3200" dirty="0"/>
          </a:p>
        </p:txBody>
      </p:sp>
      <p:sp>
        <p:nvSpPr>
          <p:cNvPr id="9" name="Rectangle 8"/>
          <p:cNvSpPr/>
          <p:nvPr/>
        </p:nvSpPr>
        <p:spPr>
          <a:xfrm>
            <a:off x="609600" y="457200"/>
            <a:ext cx="3200400" cy="53340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Segoe UI Light" pitchFamily="34" charset="0"/>
                <a:cs typeface="Arial" pitchFamily="34" charset="0"/>
              </a:rPr>
              <a:t>Termination for Just Cause</a:t>
            </a:r>
          </a:p>
        </p:txBody>
      </p:sp>
      <p:sp>
        <p:nvSpPr>
          <p:cNvPr id="3" name="Rectangle 2"/>
          <p:cNvSpPr/>
          <p:nvPr/>
        </p:nvSpPr>
        <p:spPr>
          <a:xfrm>
            <a:off x="609600" y="1371600"/>
            <a:ext cx="7467600" cy="4585871"/>
          </a:xfrm>
          <a:prstGeom prst="rect">
            <a:avLst/>
          </a:prstGeom>
        </p:spPr>
        <p:txBody>
          <a:bodyPr>
            <a:spAutoFit/>
          </a:bodyPr>
          <a:lstStyle/>
          <a:p>
            <a:pPr marL="285750" lvl="1" indent="-285750" fontAlgn="auto">
              <a:lnSpc>
                <a:spcPct val="150000"/>
              </a:lnSpc>
              <a:spcBef>
                <a:spcPts val="0"/>
              </a:spcBef>
              <a:spcAft>
                <a:spcPts val="0"/>
              </a:spcAft>
              <a:buClr>
                <a:schemeClr val="tx1">
                  <a:shade val="95000"/>
                </a:schemeClr>
              </a:buClr>
              <a:buSzPct val="65000"/>
              <a:buFont typeface="Wingdings" pitchFamily="2" charset="2"/>
              <a:buChar char="q"/>
              <a:defRPr/>
            </a:pPr>
            <a:r>
              <a:rPr lang="en-GB" altLang="zh-CN" sz="1600" dirty="0">
                <a:solidFill>
                  <a:srgbClr val="080808"/>
                </a:solidFill>
                <a:latin typeface="Segoe UI" pitchFamily="34" charset="0"/>
                <a:ea typeface="Segoe UI" pitchFamily="34" charset="0"/>
                <a:cs typeface="Segoe UI" pitchFamily="34" charset="0"/>
              </a:rPr>
              <a:t>Serious dereliction of </a:t>
            </a:r>
            <a:r>
              <a:rPr lang="en-GB" altLang="zh-CN" sz="1600" dirty="0" smtClean="0">
                <a:solidFill>
                  <a:srgbClr val="080808"/>
                </a:solidFill>
                <a:latin typeface="Segoe UI" pitchFamily="34" charset="0"/>
                <a:ea typeface="Segoe UI" pitchFamily="34" charset="0"/>
                <a:cs typeface="Segoe UI" pitchFamily="34" charset="0"/>
              </a:rPr>
              <a:t>duty</a:t>
            </a:r>
            <a:endParaRPr lang="en-GB" altLang="zh-CN" sz="1600" dirty="0">
              <a:solidFill>
                <a:srgbClr val="080808"/>
              </a:solidFill>
              <a:latin typeface="Segoe UI" pitchFamily="34" charset="0"/>
              <a:ea typeface="Segoe UI" pitchFamily="34" charset="0"/>
              <a:cs typeface="Segoe UI" pitchFamily="34" charset="0"/>
            </a:endParaRPr>
          </a:p>
          <a:p>
            <a:pPr marL="285750" lvl="1" indent="-285750" fontAlgn="auto">
              <a:lnSpc>
                <a:spcPct val="150000"/>
              </a:lnSpc>
              <a:spcBef>
                <a:spcPts val="0"/>
              </a:spcBef>
              <a:spcAft>
                <a:spcPts val="0"/>
              </a:spcAft>
              <a:buClr>
                <a:schemeClr val="tx1">
                  <a:shade val="95000"/>
                </a:schemeClr>
              </a:buClr>
              <a:buSzPct val="65000"/>
              <a:buFont typeface="Wingdings" pitchFamily="2" charset="2"/>
              <a:buChar char="q"/>
              <a:defRPr/>
            </a:pPr>
            <a:r>
              <a:rPr lang="en-GB" altLang="zh-CN" sz="1600" dirty="0">
                <a:solidFill>
                  <a:srgbClr val="080808"/>
                </a:solidFill>
                <a:latin typeface="Segoe UI" pitchFamily="34" charset="0"/>
                <a:ea typeface="Segoe UI" pitchFamily="34" charset="0"/>
                <a:cs typeface="Segoe UI" pitchFamily="34" charset="0"/>
              </a:rPr>
              <a:t>Deception or coercion in obtaining </a:t>
            </a:r>
            <a:r>
              <a:rPr lang="en-GB" altLang="zh-CN" sz="1600" dirty="0" smtClean="0">
                <a:solidFill>
                  <a:srgbClr val="080808"/>
                </a:solidFill>
                <a:latin typeface="Segoe UI" pitchFamily="34" charset="0"/>
                <a:ea typeface="Segoe UI" pitchFamily="34" charset="0"/>
                <a:cs typeface="Segoe UI" pitchFamily="34" charset="0"/>
              </a:rPr>
              <a:t>employment</a:t>
            </a:r>
            <a:endParaRPr lang="en-GB" altLang="zh-CN" sz="1600" dirty="0">
              <a:solidFill>
                <a:srgbClr val="080808"/>
              </a:solidFill>
              <a:latin typeface="Segoe UI" pitchFamily="34" charset="0"/>
              <a:ea typeface="Segoe UI" pitchFamily="34" charset="0"/>
              <a:cs typeface="Segoe UI" pitchFamily="34" charset="0"/>
            </a:endParaRPr>
          </a:p>
          <a:p>
            <a:pPr marL="285750" lvl="1" indent="-285750" fontAlgn="auto">
              <a:lnSpc>
                <a:spcPct val="150000"/>
              </a:lnSpc>
              <a:spcBef>
                <a:spcPts val="0"/>
              </a:spcBef>
              <a:spcAft>
                <a:spcPts val="0"/>
              </a:spcAft>
              <a:buClr>
                <a:schemeClr val="tx1">
                  <a:shade val="95000"/>
                </a:schemeClr>
              </a:buClr>
              <a:buSzPct val="65000"/>
              <a:buFont typeface="Wingdings" pitchFamily="2" charset="2"/>
              <a:buChar char="q"/>
              <a:defRPr/>
            </a:pPr>
            <a:r>
              <a:rPr lang="en-GB" sz="1600" dirty="0">
                <a:solidFill>
                  <a:srgbClr val="080808"/>
                </a:solidFill>
                <a:latin typeface="Segoe UI" pitchFamily="34" charset="0"/>
                <a:ea typeface="Segoe UI" pitchFamily="34" charset="0"/>
                <a:cs typeface="Segoe UI" pitchFamily="34" charset="0"/>
              </a:rPr>
              <a:t>Employee’s conduct is in serious violation of University policy, or the employee has acted in a way that significantly endangers fellow </a:t>
            </a:r>
            <a:r>
              <a:rPr lang="en-GB" sz="1600" dirty="0" smtClean="0">
                <a:solidFill>
                  <a:srgbClr val="080808"/>
                </a:solidFill>
                <a:latin typeface="Segoe UI" pitchFamily="34" charset="0"/>
                <a:ea typeface="Segoe UI" pitchFamily="34" charset="0"/>
                <a:cs typeface="Segoe UI" pitchFamily="34" charset="0"/>
              </a:rPr>
              <a:t>employees</a:t>
            </a:r>
            <a:endParaRPr lang="en-GB" sz="1600" dirty="0">
              <a:solidFill>
                <a:srgbClr val="080808"/>
              </a:solidFill>
              <a:latin typeface="Segoe UI" pitchFamily="34" charset="0"/>
              <a:ea typeface="Segoe UI" pitchFamily="34" charset="0"/>
              <a:cs typeface="Segoe UI" pitchFamily="34" charset="0"/>
            </a:endParaRPr>
          </a:p>
          <a:p>
            <a:pPr fontAlgn="auto">
              <a:spcBef>
                <a:spcPts val="0"/>
              </a:spcBef>
              <a:spcAft>
                <a:spcPts val="0"/>
              </a:spcAft>
              <a:defRPr/>
            </a:pPr>
            <a:r>
              <a:rPr lang="en-GB" sz="1600" dirty="0">
                <a:solidFill>
                  <a:srgbClr val="080808"/>
                </a:solidFill>
                <a:latin typeface="Segoe UI" pitchFamily="34" charset="0"/>
                <a:ea typeface="Segoe UI" pitchFamily="34" charset="0"/>
                <a:cs typeface="Segoe UI" pitchFamily="34" charset="0"/>
              </a:rPr>
              <a:t> </a:t>
            </a:r>
          </a:p>
          <a:p>
            <a:pPr algn="ctr" fontAlgn="auto">
              <a:spcBef>
                <a:spcPts val="0"/>
              </a:spcBef>
              <a:spcAft>
                <a:spcPts val="0"/>
              </a:spcAft>
              <a:defRPr/>
            </a:pPr>
            <a:endParaRPr lang="en-GB" u="sng" dirty="0" smtClean="0">
              <a:solidFill>
                <a:srgbClr val="080808"/>
              </a:solidFill>
              <a:effectLst>
                <a:outerShdw blurRad="38100" dist="38100" dir="2700000" algn="tl">
                  <a:srgbClr val="000000">
                    <a:alpha val="43137"/>
                  </a:srgbClr>
                </a:outerShdw>
              </a:effectLst>
              <a:latin typeface="Segoe UI" pitchFamily="34" charset="0"/>
              <a:ea typeface="Segoe UI" pitchFamily="34" charset="0"/>
              <a:cs typeface="Segoe UI" pitchFamily="34" charset="0"/>
            </a:endParaRPr>
          </a:p>
          <a:p>
            <a:pPr algn="ctr" fontAlgn="auto">
              <a:spcBef>
                <a:spcPts val="0"/>
              </a:spcBef>
              <a:spcAft>
                <a:spcPts val="0"/>
              </a:spcAft>
              <a:defRPr/>
            </a:pPr>
            <a:r>
              <a:rPr lang="en-GB" u="sng" dirty="0" smtClean="0">
                <a:solidFill>
                  <a:srgbClr val="080808"/>
                </a:solidFill>
                <a:effectLst>
                  <a:outerShdw blurRad="38100" dist="38100" dir="2700000" algn="tl">
                    <a:srgbClr val="000000">
                      <a:alpha val="43137"/>
                    </a:srgbClr>
                  </a:outerShdw>
                </a:effectLst>
                <a:latin typeface="Segoe UI" pitchFamily="34" charset="0"/>
                <a:ea typeface="Segoe UI" pitchFamily="34" charset="0"/>
                <a:cs typeface="Segoe UI" pitchFamily="34" charset="0"/>
              </a:rPr>
              <a:t>Conduct </a:t>
            </a:r>
            <a:r>
              <a:rPr lang="en-GB" u="sng" dirty="0">
                <a:solidFill>
                  <a:srgbClr val="080808"/>
                </a:solidFill>
                <a:effectLst>
                  <a:outerShdw blurRad="38100" dist="38100" dir="2700000" algn="tl">
                    <a:srgbClr val="000000">
                      <a:alpha val="43137"/>
                    </a:srgbClr>
                  </a:outerShdw>
                </a:effectLst>
                <a:latin typeface="Segoe UI" pitchFamily="34" charset="0"/>
                <a:ea typeface="Segoe UI" pitchFamily="34" charset="0"/>
                <a:cs typeface="Segoe UI" pitchFamily="34" charset="0"/>
              </a:rPr>
              <a:t>justifying immediate termination includes but is not limited to: </a:t>
            </a:r>
            <a:endParaRPr lang="en-GB" u="sng" dirty="0" smtClean="0">
              <a:solidFill>
                <a:srgbClr val="080808"/>
              </a:solidFill>
              <a:effectLst>
                <a:outerShdw blurRad="38100" dist="38100" dir="2700000" algn="tl">
                  <a:srgbClr val="000000">
                    <a:alpha val="43137"/>
                  </a:srgbClr>
                </a:outerShdw>
              </a:effectLst>
              <a:latin typeface="Segoe UI" pitchFamily="34" charset="0"/>
              <a:ea typeface="Segoe UI" pitchFamily="34" charset="0"/>
              <a:cs typeface="Segoe UI" pitchFamily="34" charset="0"/>
            </a:endParaRPr>
          </a:p>
          <a:p>
            <a:pPr algn="ctr" fontAlgn="auto">
              <a:lnSpc>
                <a:spcPct val="150000"/>
              </a:lnSpc>
              <a:spcBef>
                <a:spcPts val="0"/>
              </a:spcBef>
              <a:spcAft>
                <a:spcPts val="0"/>
              </a:spcAft>
              <a:defRPr/>
            </a:pPr>
            <a:endParaRPr lang="en-GB" sz="1600" u="sng" dirty="0">
              <a:solidFill>
                <a:srgbClr val="080808"/>
              </a:solidFill>
              <a:effectLst>
                <a:outerShdw blurRad="38100" dist="38100" dir="2700000" algn="tl">
                  <a:srgbClr val="000000">
                    <a:alpha val="43137"/>
                  </a:srgbClr>
                </a:outerShdw>
              </a:effectLst>
              <a:latin typeface="Segoe UI" pitchFamily="34" charset="0"/>
              <a:ea typeface="Segoe UI" pitchFamily="34" charset="0"/>
              <a:cs typeface="Segoe UI" pitchFamily="34" charset="0"/>
            </a:endParaRPr>
          </a:p>
          <a:p>
            <a:pPr lvl="1" fontAlgn="auto">
              <a:lnSpc>
                <a:spcPct val="150000"/>
              </a:lnSpc>
              <a:spcBef>
                <a:spcPts val="0"/>
              </a:spcBef>
              <a:spcAft>
                <a:spcPts val="0"/>
              </a:spcAft>
              <a:defRPr/>
            </a:pPr>
            <a:r>
              <a:rPr lang="en-GB" sz="1600" dirty="0">
                <a:solidFill>
                  <a:srgbClr val="080808"/>
                </a:solidFill>
                <a:latin typeface="Segoe UI" pitchFamily="34" charset="0"/>
                <a:ea typeface="Segoe UI" pitchFamily="34" charset="0"/>
                <a:cs typeface="Segoe UI" pitchFamily="34" charset="0"/>
              </a:rPr>
              <a:t>• Theft</a:t>
            </a:r>
            <a:br>
              <a:rPr lang="en-GB" sz="1600" dirty="0">
                <a:solidFill>
                  <a:srgbClr val="080808"/>
                </a:solidFill>
                <a:latin typeface="Segoe UI" pitchFamily="34" charset="0"/>
                <a:ea typeface="Segoe UI" pitchFamily="34" charset="0"/>
                <a:cs typeface="Segoe UI" pitchFamily="34" charset="0"/>
              </a:rPr>
            </a:br>
            <a:r>
              <a:rPr lang="en-GB" sz="1600" dirty="0">
                <a:solidFill>
                  <a:srgbClr val="080808"/>
                </a:solidFill>
                <a:latin typeface="Segoe UI" pitchFamily="34" charset="0"/>
                <a:ea typeface="Segoe UI" pitchFamily="34" charset="0"/>
                <a:cs typeface="Segoe UI" pitchFamily="34" charset="0"/>
              </a:rPr>
              <a:t>• Dishonesty</a:t>
            </a:r>
          </a:p>
          <a:p>
            <a:pPr lvl="1" fontAlgn="auto">
              <a:lnSpc>
                <a:spcPct val="150000"/>
              </a:lnSpc>
              <a:spcBef>
                <a:spcPts val="0"/>
              </a:spcBef>
              <a:spcAft>
                <a:spcPts val="0"/>
              </a:spcAft>
              <a:defRPr/>
            </a:pPr>
            <a:r>
              <a:rPr lang="en-GB" sz="1600" dirty="0">
                <a:solidFill>
                  <a:srgbClr val="080808"/>
                </a:solidFill>
                <a:latin typeface="Segoe UI" pitchFamily="34" charset="0"/>
                <a:ea typeface="Segoe UI" pitchFamily="34" charset="0"/>
                <a:cs typeface="Segoe UI" pitchFamily="34" charset="0"/>
              </a:rPr>
              <a:t>• Insubordination</a:t>
            </a:r>
            <a:br>
              <a:rPr lang="en-GB" sz="1600" dirty="0">
                <a:solidFill>
                  <a:srgbClr val="080808"/>
                </a:solidFill>
                <a:latin typeface="Segoe UI" pitchFamily="34" charset="0"/>
                <a:ea typeface="Segoe UI" pitchFamily="34" charset="0"/>
                <a:cs typeface="Segoe UI" pitchFamily="34" charset="0"/>
              </a:rPr>
            </a:br>
            <a:r>
              <a:rPr lang="en-GB" sz="1600" dirty="0">
                <a:solidFill>
                  <a:srgbClr val="080808"/>
                </a:solidFill>
                <a:latin typeface="Segoe UI" pitchFamily="34" charset="0"/>
                <a:ea typeface="Segoe UI" pitchFamily="34" charset="0"/>
                <a:cs typeface="Segoe UI" pitchFamily="34" charset="0"/>
              </a:rPr>
              <a:t>• Discriminatory conduct towards others</a:t>
            </a:r>
            <a:br>
              <a:rPr lang="en-GB" sz="1600" dirty="0">
                <a:solidFill>
                  <a:srgbClr val="080808"/>
                </a:solidFill>
                <a:latin typeface="Segoe UI" pitchFamily="34" charset="0"/>
                <a:ea typeface="Segoe UI" pitchFamily="34" charset="0"/>
                <a:cs typeface="Segoe UI" pitchFamily="34" charset="0"/>
              </a:rPr>
            </a:br>
            <a:r>
              <a:rPr lang="en-GB" sz="1600" dirty="0">
                <a:solidFill>
                  <a:srgbClr val="080808"/>
                </a:solidFill>
                <a:latin typeface="Segoe UI" pitchFamily="34" charset="0"/>
                <a:ea typeface="Segoe UI" pitchFamily="34" charset="0"/>
                <a:cs typeface="Segoe UI" pitchFamily="34" charset="0"/>
              </a:rPr>
              <a:t>• Harassment (sexual and otherwise) </a:t>
            </a:r>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Rectangle 7"/>
          <p:cNvSpPr>
            <a:spLocks noChangeArrowheads="1"/>
          </p:cNvSpPr>
          <p:nvPr/>
        </p:nvSpPr>
        <p:spPr bwMode="auto">
          <a:xfrm>
            <a:off x="381000" y="1676400"/>
            <a:ext cx="7162800" cy="615950"/>
          </a:xfrm>
          <a:prstGeom prst="rect">
            <a:avLst/>
          </a:prstGeom>
          <a:noFill/>
          <a:ln w="9525">
            <a:noFill/>
            <a:miter lim="800000"/>
            <a:headEnd/>
            <a:tailEnd/>
          </a:ln>
        </p:spPr>
        <p:txBody>
          <a:bodyPr>
            <a:spAutoFit/>
          </a:bodyPr>
          <a:lstStyle/>
          <a:p>
            <a:endParaRPr lang="en-US">
              <a:latin typeface="Segoe UI Light"/>
            </a:endParaRPr>
          </a:p>
          <a:p>
            <a:pPr>
              <a:buFont typeface="Arial" charset="0"/>
              <a:buChar char="•"/>
            </a:pPr>
            <a:endParaRPr lang="en-US" sz="1600">
              <a:cs typeface="Arial" charset="0"/>
            </a:endParaRPr>
          </a:p>
        </p:txBody>
      </p:sp>
      <p:sp>
        <p:nvSpPr>
          <p:cNvPr id="2" name="Title 1"/>
          <p:cNvSpPr>
            <a:spLocks noGrp="1"/>
          </p:cNvSpPr>
          <p:nvPr>
            <p:ph type="title"/>
          </p:nvPr>
        </p:nvSpPr>
        <p:spPr/>
        <p:txBody>
          <a:bodyPr>
            <a:noAutofit/>
          </a:bodyPr>
          <a:lstStyle/>
          <a:p>
            <a:pPr fontAlgn="auto">
              <a:spcAft>
                <a:spcPts val="0"/>
              </a:spcAft>
              <a:defRPr/>
            </a:pPr>
            <a:r>
              <a:rPr lang="en-US" sz="3200" dirty="0" smtClean="0">
                <a:latin typeface="Berlin Sans FB Demi" pitchFamily="34" charset="0"/>
              </a:rPr>
              <a:t>Performance Criteria</a:t>
            </a:r>
            <a:endParaRPr lang="en-US" sz="3200" dirty="0"/>
          </a:p>
        </p:txBody>
      </p:sp>
      <p:sp>
        <p:nvSpPr>
          <p:cNvPr id="9" name="Rectangle 8"/>
          <p:cNvSpPr/>
          <p:nvPr/>
        </p:nvSpPr>
        <p:spPr>
          <a:xfrm>
            <a:off x="609600" y="457200"/>
            <a:ext cx="3200400" cy="53340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Segoe UI Light" pitchFamily="34" charset="0"/>
                <a:cs typeface="Arial" pitchFamily="34" charset="0"/>
              </a:rPr>
              <a:t>Performance Criteria</a:t>
            </a:r>
          </a:p>
        </p:txBody>
      </p:sp>
      <p:sp>
        <p:nvSpPr>
          <p:cNvPr id="3" name="Rectangle 2"/>
          <p:cNvSpPr/>
          <p:nvPr/>
        </p:nvSpPr>
        <p:spPr>
          <a:xfrm>
            <a:off x="838200" y="1371600"/>
            <a:ext cx="7467600" cy="4016375"/>
          </a:xfrm>
          <a:prstGeom prst="rect">
            <a:avLst/>
          </a:prstGeom>
        </p:spPr>
        <p:txBody>
          <a:bodyPr>
            <a:spAutoFit/>
          </a:bodyPr>
          <a:lstStyle/>
          <a:p>
            <a:pPr fontAlgn="auto">
              <a:spcBef>
                <a:spcPts val="0"/>
              </a:spcBef>
              <a:spcAft>
                <a:spcPts val="0"/>
              </a:spcAft>
              <a:defRPr/>
            </a:pPr>
            <a:r>
              <a:rPr lang="en-US" sz="3500" dirty="0">
                <a:effectLst>
                  <a:outerShdw blurRad="38100" dist="38100" dir="2700000" algn="tl">
                    <a:srgbClr val="000000"/>
                  </a:outerShdw>
                </a:effectLst>
                <a:latin typeface="Segoe UI" pitchFamily="34" charset="0"/>
                <a:ea typeface="Segoe UI" pitchFamily="34" charset="0"/>
                <a:cs typeface="Segoe UI" pitchFamily="34" charset="0"/>
              </a:rPr>
              <a:t>S</a:t>
            </a:r>
            <a:r>
              <a:rPr lang="en-US" sz="2000" dirty="0">
                <a:latin typeface="Segoe UI" pitchFamily="34" charset="0"/>
                <a:ea typeface="Segoe UI" pitchFamily="34" charset="0"/>
                <a:cs typeface="Segoe UI" pitchFamily="34" charset="0"/>
              </a:rPr>
              <a:t>pecific, clear and understandable</a:t>
            </a:r>
          </a:p>
          <a:p>
            <a:pPr fontAlgn="auto">
              <a:spcBef>
                <a:spcPts val="0"/>
              </a:spcBef>
              <a:spcAft>
                <a:spcPts val="0"/>
              </a:spcAft>
              <a:defRPr/>
            </a:pPr>
            <a:endParaRPr lang="en-US" sz="2000" dirty="0">
              <a:latin typeface="Segoe UI" pitchFamily="34" charset="0"/>
              <a:ea typeface="Segoe UI" pitchFamily="34" charset="0"/>
              <a:cs typeface="Segoe UI" pitchFamily="34" charset="0"/>
            </a:endParaRPr>
          </a:p>
          <a:p>
            <a:pPr fontAlgn="auto">
              <a:spcBef>
                <a:spcPts val="0"/>
              </a:spcBef>
              <a:spcAft>
                <a:spcPts val="0"/>
              </a:spcAft>
              <a:defRPr/>
            </a:pPr>
            <a:r>
              <a:rPr lang="en-US" sz="3500" dirty="0">
                <a:effectLst>
                  <a:outerShdw blurRad="38100" dist="38100" dir="2700000" algn="tl">
                    <a:srgbClr val="000000"/>
                  </a:outerShdw>
                </a:effectLst>
                <a:latin typeface="Segoe UI" pitchFamily="34" charset="0"/>
                <a:ea typeface="Segoe UI" pitchFamily="34" charset="0"/>
                <a:cs typeface="Segoe UI" pitchFamily="34" charset="0"/>
              </a:rPr>
              <a:t>M</a:t>
            </a:r>
            <a:r>
              <a:rPr lang="en-US" sz="2000" dirty="0">
                <a:latin typeface="Segoe UI" pitchFamily="34" charset="0"/>
                <a:ea typeface="Segoe UI" pitchFamily="34" charset="0"/>
                <a:cs typeface="Segoe UI" pitchFamily="34" charset="0"/>
              </a:rPr>
              <a:t>easurable, verifiable and result-oriented</a:t>
            </a:r>
          </a:p>
          <a:p>
            <a:pPr fontAlgn="auto">
              <a:spcBef>
                <a:spcPts val="0"/>
              </a:spcBef>
              <a:spcAft>
                <a:spcPts val="0"/>
              </a:spcAft>
              <a:defRPr/>
            </a:pPr>
            <a:endParaRPr lang="en-US" sz="2000" dirty="0">
              <a:latin typeface="Segoe UI" pitchFamily="34" charset="0"/>
              <a:ea typeface="Segoe UI" pitchFamily="34" charset="0"/>
              <a:cs typeface="Segoe UI" pitchFamily="34" charset="0"/>
            </a:endParaRPr>
          </a:p>
          <a:p>
            <a:pPr fontAlgn="auto">
              <a:spcBef>
                <a:spcPts val="0"/>
              </a:spcBef>
              <a:spcAft>
                <a:spcPts val="0"/>
              </a:spcAft>
              <a:defRPr/>
            </a:pPr>
            <a:r>
              <a:rPr lang="en-US" sz="3500" dirty="0">
                <a:effectLst>
                  <a:outerShdw blurRad="38100" dist="38100" dir="2700000" algn="tl">
                    <a:srgbClr val="000000"/>
                  </a:outerShdw>
                </a:effectLst>
                <a:latin typeface="Segoe UI" pitchFamily="34" charset="0"/>
                <a:ea typeface="Segoe UI" pitchFamily="34" charset="0"/>
                <a:cs typeface="Segoe UI" pitchFamily="34" charset="0"/>
              </a:rPr>
              <a:t>A</a:t>
            </a:r>
            <a:r>
              <a:rPr lang="en-US" sz="2000" dirty="0">
                <a:latin typeface="Segoe UI" pitchFamily="34" charset="0"/>
                <a:ea typeface="Segoe UI" pitchFamily="34" charset="0"/>
                <a:cs typeface="Segoe UI" pitchFamily="34" charset="0"/>
              </a:rPr>
              <a:t>ttainable, yet sufficiently challenging</a:t>
            </a:r>
          </a:p>
          <a:p>
            <a:pPr fontAlgn="auto">
              <a:spcBef>
                <a:spcPts val="0"/>
              </a:spcBef>
              <a:spcAft>
                <a:spcPts val="0"/>
              </a:spcAft>
              <a:defRPr/>
            </a:pPr>
            <a:endParaRPr lang="en-US" sz="2000" dirty="0">
              <a:latin typeface="Segoe UI" pitchFamily="34" charset="0"/>
              <a:ea typeface="Segoe UI" pitchFamily="34" charset="0"/>
              <a:cs typeface="Segoe UI" pitchFamily="34" charset="0"/>
            </a:endParaRPr>
          </a:p>
          <a:p>
            <a:pPr fontAlgn="auto">
              <a:spcBef>
                <a:spcPts val="0"/>
              </a:spcBef>
              <a:spcAft>
                <a:spcPts val="0"/>
              </a:spcAft>
              <a:defRPr/>
            </a:pPr>
            <a:r>
              <a:rPr lang="en-US" sz="3500" dirty="0">
                <a:effectLst>
                  <a:outerShdw blurRad="38100" dist="38100" dir="2700000" algn="tl">
                    <a:srgbClr val="000000"/>
                  </a:outerShdw>
                </a:effectLst>
                <a:latin typeface="Segoe UI" pitchFamily="34" charset="0"/>
                <a:ea typeface="Segoe UI" pitchFamily="34" charset="0"/>
                <a:cs typeface="Segoe UI" pitchFamily="34" charset="0"/>
              </a:rPr>
              <a:t>R</a:t>
            </a:r>
            <a:r>
              <a:rPr lang="en-US" sz="2000" dirty="0">
                <a:latin typeface="Segoe UI" pitchFamily="34" charset="0"/>
                <a:ea typeface="Segoe UI" pitchFamily="34" charset="0"/>
                <a:cs typeface="Segoe UI" pitchFamily="34" charset="0"/>
              </a:rPr>
              <a:t>elevant to the mission of the department</a:t>
            </a:r>
          </a:p>
          <a:p>
            <a:pPr fontAlgn="auto">
              <a:spcBef>
                <a:spcPts val="0"/>
              </a:spcBef>
              <a:spcAft>
                <a:spcPts val="0"/>
              </a:spcAft>
              <a:defRPr/>
            </a:pPr>
            <a:endParaRPr lang="en-US" sz="2000" dirty="0">
              <a:latin typeface="Segoe UI" pitchFamily="34" charset="0"/>
              <a:ea typeface="Segoe UI" pitchFamily="34" charset="0"/>
              <a:cs typeface="Segoe UI" pitchFamily="34" charset="0"/>
            </a:endParaRPr>
          </a:p>
          <a:p>
            <a:pPr fontAlgn="auto">
              <a:spcBef>
                <a:spcPts val="0"/>
              </a:spcBef>
              <a:spcAft>
                <a:spcPts val="0"/>
              </a:spcAft>
              <a:defRPr/>
            </a:pPr>
            <a:r>
              <a:rPr lang="en-US" sz="3500" dirty="0">
                <a:effectLst>
                  <a:outerShdw blurRad="38100" dist="38100" dir="2700000" algn="tl">
                    <a:srgbClr val="000000"/>
                  </a:outerShdw>
                </a:effectLst>
                <a:latin typeface="Segoe UI" pitchFamily="34" charset="0"/>
                <a:ea typeface="Segoe UI" pitchFamily="34" charset="0"/>
                <a:cs typeface="Segoe UI" pitchFamily="34" charset="0"/>
              </a:rPr>
              <a:t>T</a:t>
            </a:r>
            <a:r>
              <a:rPr lang="en-US" sz="2000" dirty="0">
                <a:latin typeface="Segoe UI" pitchFamily="34" charset="0"/>
                <a:ea typeface="Segoe UI" pitchFamily="34" charset="0"/>
                <a:cs typeface="Segoe UI" pitchFamily="34" charset="0"/>
              </a:rPr>
              <a:t>ime-bound with a schedule and specific milestones  </a:t>
            </a:r>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Rectangle 7"/>
          <p:cNvSpPr>
            <a:spLocks noChangeArrowheads="1"/>
          </p:cNvSpPr>
          <p:nvPr/>
        </p:nvSpPr>
        <p:spPr bwMode="auto">
          <a:xfrm>
            <a:off x="381000" y="1676400"/>
            <a:ext cx="7162800" cy="615950"/>
          </a:xfrm>
          <a:prstGeom prst="rect">
            <a:avLst/>
          </a:prstGeom>
          <a:noFill/>
          <a:ln w="9525">
            <a:noFill/>
            <a:miter lim="800000"/>
            <a:headEnd/>
            <a:tailEnd/>
          </a:ln>
        </p:spPr>
        <p:txBody>
          <a:bodyPr>
            <a:spAutoFit/>
          </a:bodyPr>
          <a:lstStyle/>
          <a:p>
            <a:endParaRPr lang="en-US">
              <a:latin typeface="Segoe UI Light"/>
            </a:endParaRPr>
          </a:p>
          <a:p>
            <a:pPr>
              <a:buFont typeface="Arial" charset="0"/>
              <a:buChar char="•"/>
            </a:pPr>
            <a:endParaRPr lang="en-US" sz="1600">
              <a:cs typeface="Arial" charset="0"/>
            </a:endParaRPr>
          </a:p>
        </p:txBody>
      </p:sp>
      <p:sp>
        <p:nvSpPr>
          <p:cNvPr id="2" name="Title 1"/>
          <p:cNvSpPr>
            <a:spLocks noGrp="1"/>
          </p:cNvSpPr>
          <p:nvPr>
            <p:ph type="title"/>
          </p:nvPr>
        </p:nvSpPr>
        <p:spPr/>
        <p:txBody>
          <a:bodyPr>
            <a:noAutofit/>
          </a:bodyPr>
          <a:lstStyle/>
          <a:p>
            <a:pPr fontAlgn="auto">
              <a:spcAft>
                <a:spcPts val="0"/>
              </a:spcAft>
              <a:defRPr/>
            </a:pPr>
            <a:r>
              <a:rPr lang="en-US" sz="3200" dirty="0" smtClean="0">
                <a:latin typeface="Berlin Sans FB Demi" pitchFamily="34" charset="0"/>
              </a:rPr>
              <a:t>Warning Meetings </a:t>
            </a:r>
            <a:endParaRPr lang="en-US" sz="3200" dirty="0"/>
          </a:p>
        </p:txBody>
      </p:sp>
      <p:sp>
        <p:nvSpPr>
          <p:cNvPr id="9" name="Rectangle 8"/>
          <p:cNvSpPr/>
          <p:nvPr/>
        </p:nvSpPr>
        <p:spPr>
          <a:xfrm>
            <a:off x="601639" y="457200"/>
            <a:ext cx="3200400" cy="53340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Segoe UI Light" pitchFamily="34" charset="0"/>
                <a:cs typeface="Arial" pitchFamily="34" charset="0"/>
              </a:rPr>
              <a:t>A Word on Warnings…</a:t>
            </a:r>
          </a:p>
        </p:txBody>
      </p:sp>
      <p:graphicFrame>
        <p:nvGraphicFramePr>
          <p:cNvPr id="4" name="Diagram 3"/>
          <p:cNvGraphicFramePr/>
          <p:nvPr>
            <p:extLst>
              <p:ext uri="{D42A27DB-BD31-4B8C-83A1-F6EECF244321}">
                <p14:modId xmlns:p14="http://schemas.microsoft.com/office/powerpoint/2010/main" val="3962484101"/>
              </p:ext>
            </p:extLst>
          </p:nvPr>
        </p:nvGraphicFramePr>
        <p:xfrm>
          <a:off x="0" y="304800"/>
          <a:ext cx="10210800" cy="7696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Rectangle 7"/>
          <p:cNvSpPr>
            <a:spLocks noChangeArrowheads="1"/>
          </p:cNvSpPr>
          <p:nvPr/>
        </p:nvSpPr>
        <p:spPr bwMode="auto">
          <a:xfrm>
            <a:off x="381000" y="1676400"/>
            <a:ext cx="7162800" cy="615950"/>
          </a:xfrm>
          <a:prstGeom prst="rect">
            <a:avLst/>
          </a:prstGeom>
          <a:noFill/>
          <a:ln w="9525">
            <a:noFill/>
            <a:miter lim="800000"/>
            <a:headEnd/>
            <a:tailEnd/>
          </a:ln>
        </p:spPr>
        <p:txBody>
          <a:bodyPr>
            <a:spAutoFit/>
          </a:bodyPr>
          <a:lstStyle/>
          <a:p>
            <a:endParaRPr lang="en-US">
              <a:latin typeface="Segoe UI Light"/>
            </a:endParaRPr>
          </a:p>
          <a:p>
            <a:pPr>
              <a:buFont typeface="Arial" charset="0"/>
              <a:buChar char="•"/>
            </a:pPr>
            <a:endParaRPr lang="en-US" sz="1600">
              <a:cs typeface="Arial" charset="0"/>
            </a:endParaRPr>
          </a:p>
        </p:txBody>
      </p:sp>
      <p:sp>
        <p:nvSpPr>
          <p:cNvPr id="2" name="Title 1"/>
          <p:cNvSpPr>
            <a:spLocks noGrp="1"/>
          </p:cNvSpPr>
          <p:nvPr>
            <p:ph type="title"/>
          </p:nvPr>
        </p:nvSpPr>
        <p:spPr/>
        <p:txBody>
          <a:bodyPr>
            <a:noAutofit/>
          </a:bodyPr>
          <a:lstStyle/>
          <a:p>
            <a:pPr fontAlgn="auto">
              <a:spcAft>
                <a:spcPts val="0"/>
              </a:spcAft>
              <a:defRPr/>
            </a:pPr>
            <a:r>
              <a:rPr lang="en-US" sz="3200" dirty="0" smtClean="0">
                <a:latin typeface="Berlin Sans FB Demi" pitchFamily="34" charset="0"/>
              </a:rPr>
              <a:t>Warning Letters</a:t>
            </a:r>
            <a:endParaRPr lang="en-US" sz="3200" dirty="0"/>
          </a:p>
        </p:txBody>
      </p:sp>
      <p:sp>
        <p:nvSpPr>
          <p:cNvPr id="9" name="Rectangle 8"/>
          <p:cNvSpPr/>
          <p:nvPr/>
        </p:nvSpPr>
        <p:spPr>
          <a:xfrm>
            <a:off x="609600" y="457200"/>
            <a:ext cx="3200400" cy="53340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Segoe UI Light" pitchFamily="34" charset="0"/>
                <a:cs typeface="Arial" pitchFamily="34" charset="0"/>
              </a:rPr>
              <a:t>Drafting a Warning Letter</a:t>
            </a:r>
          </a:p>
        </p:txBody>
      </p:sp>
      <p:sp>
        <p:nvSpPr>
          <p:cNvPr id="3" name="Rectangle 2"/>
          <p:cNvSpPr/>
          <p:nvPr/>
        </p:nvSpPr>
        <p:spPr>
          <a:xfrm>
            <a:off x="630864" y="1219200"/>
            <a:ext cx="7598736" cy="5048250"/>
          </a:xfrm>
          <a:prstGeom prst="rect">
            <a:avLst/>
          </a:prstGeom>
        </p:spPr>
        <p:txBody>
          <a:bodyPr wrap="square">
            <a:spAutoFit/>
          </a:bodyPr>
          <a:lstStyle/>
          <a:p>
            <a:pPr marL="285750" indent="-285750" fontAlgn="auto">
              <a:lnSpc>
                <a:spcPct val="150000"/>
              </a:lnSpc>
              <a:spcBef>
                <a:spcPts val="0"/>
              </a:spcBef>
              <a:spcAft>
                <a:spcPts val="0"/>
              </a:spcAft>
              <a:buFont typeface="Wingdings" pitchFamily="2" charset="2"/>
              <a:buChar char="Ø"/>
              <a:defRPr/>
            </a:pPr>
            <a:r>
              <a:rPr lang="en-US" sz="1600" dirty="0">
                <a:solidFill>
                  <a:srgbClr val="080808"/>
                </a:solidFill>
                <a:latin typeface="Segoe UI" pitchFamily="34" charset="0"/>
                <a:ea typeface="Segoe UI" pitchFamily="34" charset="0"/>
                <a:cs typeface="Segoe UI" pitchFamily="34" charset="0"/>
              </a:rPr>
              <a:t>Include specific reference to any previous verbal counseling sessions/meetings where these performance issues were </a:t>
            </a:r>
            <a:r>
              <a:rPr lang="en-US" sz="1600" dirty="0" smtClean="0">
                <a:solidFill>
                  <a:srgbClr val="080808"/>
                </a:solidFill>
                <a:latin typeface="Segoe UI" pitchFamily="34" charset="0"/>
                <a:ea typeface="Segoe UI" pitchFamily="34" charset="0"/>
                <a:cs typeface="Segoe UI" pitchFamily="34" charset="0"/>
              </a:rPr>
              <a:t>discussed</a:t>
            </a:r>
            <a:endParaRPr lang="en-US" sz="1600" dirty="0">
              <a:solidFill>
                <a:srgbClr val="080808"/>
              </a:solidFill>
              <a:latin typeface="Segoe UI" pitchFamily="34" charset="0"/>
              <a:ea typeface="Segoe UI" pitchFamily="34" charset="0"/>
              <a:cs typeface="Segoe UI" pitchFamily="34" charset="0"/>
            </a:endParaRPr>
          </a:p>
          <a:p>
            <a:pPr marL="285750" indent="-285750" fontAlgn="auto">
              <a:lnSpc>
                <a:spcPct val="150000"/>
              </a:lnSpc>
              <a:spcBef>
                <a:spcPts val="0"/>
              </a:spcBef>
              <a:spcAft>
                <a:spcPts val="0"/>
              </a:spcAft>
              <a:buFont typeface="Wingdings" pitchFamily="2" charset="2"/>
              <a:buChar char="Ø"/>
              <a:defRPr/>
            </a:pPr>
            <a:endParaRPr lang="en-US" sz="1600" dirty="0">
              <a:solidFill>
                <a:srgbClr val="080808"/>
              </a:solidFill>
              <a:latin typeface="Segoe UI" pitchFamily="34" charset="0"/>
              <a:ea typeface="Segoe UI" pitchFamily="34" charset="0"/>
              <a:cs typeface="Segoe UI" pitchFamily="34" charset="0"/>
            </a:endParaRPr>
          </a:p>
          <a:p>
            <a:pPr marL="285750" indent="-285750" fontAlgn="auto">
              <a:lnSpc>
                <a:spcPct val="150000"/>
              </a:lnSpc>
              <a:spcBef>
                <a:spcPts val="0"/>
              </a:spcBef>
              <a:spcAft>
                <a:spcPts val="0"/>
              </a:spcAft>
              <a:buFont typeface="Wingdings" pitchFamily="2" charset="2"/>
              <a:buChar char="Ø"/>
              <a:defRPr/>
            </a:pPr>
            <a:r>
              <a:rPr lang="en-US" sz="1600" dirty="0">
                <a:solidFill>
                  <a:srgbClr val="080808"/>
                </a:solidFill>
                <a:latin typeface="Segoe UI" pitchFamily="34" charset="0"/>
                <a:ea typeface="Segoe UI" pitchFamily="34" charset="0"/>
                <a:cs typeface="Segoe UI" pitchFamily="34" charset="0"/>
              </a:rPr>
              <a:t>Specific instances/examples of any recent and current deficiencies in performance impacting the employee's effectiveness and/or the department's </a:t>
            </a:r>
            <a:r>
              <a:rPr lang="en-US" sz="1600" dirty="0" smtClean="0">
                <a:solidFill>
                  <a:srgbClr val="080808"/>
                </a:solidFill>
                <a:latin typeface="Segoe UI" pitchFamily="34" charset="0"/>
                <a:ea typeface="Segoe UI" pitchFamily="34" charset="0"/>
                <a:cs typeface="Segoe UI" pitchFamily="34" charset="0"/>
              </a:rPr>
              <a:t>operation</a:t>
            </a:r>
            <a:endParaRPr lang="en-US" sz="1600" dirty="0">
              <a:solidFill>
                <a:srgbClr val="080808"/>
              </a:solidFill>
              <a:latin typeface="Segoe UI" pitchFamily="34" charset="0"/>
              <a:ea typeface="Segoe UI" pitchFamily="34" charset="0"/>
              <a:cs typeface="Segoe UI" pitchFamily="34" charset="0"/>
            </a:endParaRPr>
          </a:p>
          <a:p>
            <a:pPr marL="285750" indent="-285750" fontAlgn="auto">
              <a:lnSpc>
                <a:spcPct val="150000"/>
              </a:lnSpc>
              <a:spcBef>
                <a:spcPts val="0"/>
              </a:spcBef>
              <a:spcAft>
                <a:spcPts val="0"/>
              </a:spcAft>
              <a:buFont typeface="Wingdings" pitchFamily="2" charset="2"/>
              <a:buChar char="Ø"/>
              <a:defRPr/>
            </a:pPr>
            <a:endParaRPr lang="en-US" sz="1600" dirty="0">
              <a:solidFill>
                <a:srgbClr val="080808"/>
              </a:solidFill>
              <a:latin typeface="Segoe UI" pitchFamily="34" charset="0"/>
              <a:ea typeface="Segoe UI" pitchFamily="34" charset="0"/>
              <a:cs typeface="Segoe UI" pitchFamily="34" charset="0"/>
            </a:endParaRPr>
          </a:p>
          <a:p>
            <a:pPr marL="285750" indent="-285750" fontAlgn="auto">
              <a:lnSpc>
                <a:spcPct val="150000"/>
              </a:lnSpc>
              <a:spcBef>
                <a:spcPts val="0"/>
              </a:spcBef>
              <a:spcAft>
                <a:spcPts val="0"/>
              </a:spcAft>
              <a:buFont typeface="Wingdings" pitchFamily="2" charset="2"/>
              <a:buChar char="Ø"/>
              <a:defRPr/>
            </a:pPr>
            <a:r>
              <a:rPr lang="en-US" sz="1600" dirty="0">
                <a:solidFill>
                  <a:srgbClr val="080808"/>
                </a:solidFill>
                <a:latin typeface="Segoe UI" pitchFamily="34" charset="0"/>
                <a:ea typeface="Segoe UI" pitchFamily="34" charset="0"/>
                <a:cs typeface="Segoe UI" pitchFamily="34" charset="0"/>
              </a:rPr>
              <a:t>A clear statement as to what the employee must do to correct the issues (clearly outlined expectations). Set a specific time frame (preferably 3 to 4 weeks) for measuring </a:t>
            </a:r>
            <a:r>
              <a:rPr lang="en-US" sz="1600" dirty="0" smtClean="0">
                <a:solidFill>
                  <a:srgbClr val="080808"/>
                </a:solidFill>
                <a:latin typeface="Segoe UI" pitchFamily="34" charset="0"/>
                <a:ea typeface="Segoe UI" pitchFamily="34" charset="0"/>
                <a:cs typeface="Segoe UI" pitchFamily="34" charset="0"/>
              </a:rPr>
              <a:t>improvement</a:t>
            </a:r>
            <a:r>
              <a:rPr lang="en-US" sz="1600" dirty="0">
                <a:solidFill>
                  <a:srgbClr val="080808"/>
                </a:solidFill>
                <a:latin typeface="Segoe UI" pitchFamily="34" charset="0"/>
                <a:ea typeface="Segoe UI" pitchFamily="34" charset="0"/>
                <a:cs typeface="Segoe UI" pitchFamily="34" charset="0"/>
              </a:rPr>
              <a:t> </a:t>
            </a:r>
          </a:p>
          <a:p>
            <a:pPr marL="285750" indent="-285750" fontAlgn="auto">
              <a:lnSpc>
                <a:spcPct val="150000"/>
              </a:lnSpc>
              <a:spcBef>
                <a:spcPts val="0"/>
              </a:spcBef>
              <a:spcAft>
                <a:spcPts val="0"/>
              </a:spcAft>
              <a:buFont typeface="Wingdings" pitchFamily="2" charset="2"/>
              <a:buChar char="Ø"/>
              <a:defRPr/>
            </a:pPr>
            <a:endParaRPr lang="en-US" sz="1600" dirty="0">
              <a:solidFill>
                <a:srgbClr val="080808"/>
              </a:solidFill>
              <a:latin typeface="Segoe UI" pitchFamily="34" charset="0"/>
              <a:ea typeface="Segoe UI" pitchFamily="34" charset="0"/>
              <a:cs typeface="Segoe UI" pitchFamily="34" charset="0"/>
            </a:endParaRPr>
          </a:p>
          <a:p>
            <a:pPr marL="285750" indent="-285750" fontAlgn="auto">
              <a:lnSpc>
                <a:spcPct val="150000"/>
              </a:lnSpc>
              <a:spcBef>
                <a:spcPts val="0"/>
              </a:spcBef>
              <a:spcAft>
                <a:spcPts val="0"/>
              </a:spcAft>
              <a:buFont typeface="Wingdings" pitchFamily="2" charset="2"/>
              <a:buChar char="Ø"/>
              <a:defRPr/>
            </a:pPr>
            <a:r>
              <a:rPr lang="en-US" sz="1600" dirty="0">
                <a:solidFill>
                  <a:srgbClr val="080808"/>
                </a:solidFill>
                <a:latin typeface="Segoe UI" pitchFamily="34" charset="0"/>
                <a:ea typeface="Segoe UI" pitchFamily="34" charset="0"/>
                <a:cs typeface="Segoe UI" pitchFamily="34" charset="0"/>
              </a:rPr>
              <a:t>Spell out the probable action/consequences </a:t>
            </a:r>
            <a:r>
              <a:rPr lang="en-US" sz="1600" dirty="0" smtClean="0">
                <a:solidFill>
                  <a:srgbClr val="080808"/>
                </a:solidFill>
                <a:latin typeface="Segoe UI" pitchFamily="34" charset="0"/>
                <a:ea typeface="Segoe UI" pitchFamily="34" charset="0"/>
                <a:cs typeface="Segoe UI" pitchFamily="34" charset="0"/>
              </a:rPr>
              <a:t>of continued</a:t>
            </a:r>
            <a:r>
              <a:rPr lang="en-US" sz="1600" dirty="0">
                <a:solidFill>
                  <a:srgbClr val="080808"/>
                </a:solidFill>
                <a:latin typeface="Segoe UI" pitchFamily="34" charset="0"/>
                <a:ea typeface="Segoe UI" pitchFamily="34" charset="0"/>
                <a:cs typeface="Segoe UI" pitchFamily="34" charset="0"/>
              </a:rPr>
              <a:t> performance/behavioral </a:t>
            </a:r>
            <a:r>
              <a:rPr lang="en-US" sz="1600" dirty="0" smtClean="0">
                <a:solidFill>
                  <a:srgbClr val="080808"/>
                </a:solidFill>
                <a:latin typeface="Segoe UI" pitchFamily="34" charset="0"/>
                <a:ea typeface="Segoe UI" pitchFamily="34" charset="0"/>
                <a:cs typeface="Segoe UI" pitchFamily="34" charset="0"/>
              </a:rPr>
              <a:t>issues</a:t>
            </a:r>
            <a:endParaRPr lang="en-US" sz="1000" dirty="0">
              <a:solidFill>
                <a:srgbClr val="080808"/>
              </a:solidFill>
              <a:latin typeface="Segoe UI" pitchFamily="34" charset="0"/>
              <a:ea typeface="Segoe UI" pitchFamily="34" charset="0"/>
              <a:cs typeface="Segoe UI" pitchFamily="34" charset="0"/>
            </a:endParaRPr>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Rectangle 7"/>
          <p:cNvSpPr>
            <a:spLocks noChangeArrowheads="1"/>
          </p:cNvSpPr>
          <p:nvPr/>
        </p:nvSpPr>
        <p:spPr bwMode="auto">
          <a:xfrm>
            <a:off x="381000" y="1676400"/>
            <a:ext cx="7162800" cy="615950"/>
          </a:xfrm>
          <a:prstGeom prst="rect">
            <a:avLst/>
          </a:prstGeom>
          <a:noFill/>
          <a:ln w="9525">
            <a:noFill/>
            <a:miter lim="800000"/>
            <a:headEnd/>
            <a:tailEnd/>
          </a:ln>
        </p:spPr>
        <p:txBody>
          <a:bodyPr>
            <a:spAutoFit/>
          </a:bodyPr>
          <a:lstStyle/>
          <a:p>
            <a:endParaRPr lang="en-US">
              <a:latin typeface="Segoe UI Light"/>
            </a:endParaRPr>
          </a:p>
          <a:p>
            <a:pPr>
              <a:buFont typeface="Arial" charset="0"/>
              <a:buChar char="•"/>
            </a:pPr>
            <a:endParaRPr lang="en-US" sz="1600">
              <a:cs typeface="Arial" charset="0"/>
            </a:endParaRPr>
          </a:p>
        </p:txBody>
      </p:sp>
      <p:sp>
        <p:nvSpPr>
          <p:cNvPr id="2" name="Title 1"/>
          <p:cNvSpPr>
            <a:spLocks noGrp="1"/>
          </p:cNvSpPr>
          <p:nvPr>
            <p:ph type="title"/>
          </p:nvPr>
        </p:nvSpPr>
        <p:spPr/>
        <p:txBody>
          <a:bodyPr>
            <a:noAutofit/>
          </a:bodyPr>
          <a:lstStyle/>
          <a:p>
            <a:pPr fontAlgn="auto">
              <a:spcAft>
                <a:spcPts val="0"/>
              </a:spcAft>
              <a:defRPr/>
            </a:pPr>
            <a:r>
              <a:rPr lang="en-US" sz="3200" dirty="0" smtClean="0">
                <a:latin typeface="Berlin Sans FB Demi" pitchFamily="34" charset="0"/>
              </a:rPr>
              <a:t>Warning Letters</a:t>
            </a:r>
            <a:endParaRPr lang="en-US" sz="3200" dirty="0"/>
          </a:p>
        </p:txBody>
      </p:sp>
      <p:sp>
        <p:nvSpPr>
          <p:cNvPr id="9" name="Rectangle 8"/>
          <p:cNvSpPr/>
          <p:nvPr/>
        </p:nvSpPr>
        <p:spPr>
          <a:xfrm>
            <a:off x="609600" y="457200"/>
            <a:ext cx="3200400" cy="53340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Segoe UI Light" pitchFamily="34" charset="0"/>
                <a:cs typeface="Arial" pitchFamily="34" charset="0"/>
              </a:rPr>
              <a:t>Example:</a:t>
            </a:r>
          </a:p>
        </p:txBody>
      </p:sp>
      <p:sp>
        <p:nvSpPr>
          <p:cNvPr id="146436" name="Rectangle 2"/>
          <p:cNvSpPr>
            <a:spLocks noChangeArrowheads="1"/>
          </p:cNvSpPr>
          <p:nvPr/>
        </p:nvSpPr>
        <p:spPr bwMode="auto">
          <a:xfrm>
            <a:off x="533400" y="1143000"/>
            <a:ext cx="7467600" cy="4616450"/>
          </a:xfrm>
          <a:prstGeom prst="rect">
            <a:avLst/>
          </a:prstGeom>
          <a:noFill/>
          <a:ln w="9525">
            <a:noFill/>
            <a:miter lim="800000"/>
            <a:headEnd/>
            <a:tailEnd/>
          </a:ln>
        </p:spPr>
        <p:txBody>
          <a:bodyPr>
            <a:spAutoFit/>
          </a:bodyPr>
          <a:lstStyle/>
          <a:p>
            <a:pPr marL="136525"/>
            <a:r>
              <a:rPr lang="en-US" sz="1000" dirty="0">
                <a:latin typeface="Segoe UI"/>
                <a:ea typeface="Segoe UI"/>
                <a:cs typeface="Segoe UI"/>
              </a:rPr>
              <a:t> </a:t>
            </a:r>
          </a:p>
          <a:p>
            <a:pPr lvl="1"/>
            <a:r>
              <a:rPr lang="en-US" b="1" dirty="0">
                <a:solidFill>
                  <a:srgbClr val="080808"/>
                </a:solidFill>
                <a:latin typeface="Segoe Script"/>
                <a:ea typeface="Segoe UI"/>
                <a:cs typeface="Segoe UI"/>
              </a:rPr>
              <a:t>Your last paragraph may read:</a:t>
            </a:r>
          </a:p>
          <a:p>
            <a:pPr lvl="1"/>
            <a:endParaRPr lang="en-US" sz="1400" dirty="0">
              <a:solidFill>
                <a:srgbClr val="080808"/>
              </a:solidFill>
              <a:latin typeface="Segoe Script"/>
              <a:ea typeface="Segoe UI"/>
              <a:cs typeface="Segoe UI"/>
            </a:endParaRPr>
          </a:p>
          <a:p>
            <a:pPr lvl="1"/>
            <a:endParaRPr lang="en-US" dirty="0">
              <a:solidFill>
                <a:srgbClr val="080808"/>
              </a:solidFill>
              <a:latin typeface="Segoe UI"/>
              <a:ea typeface="Segoe UI"/>
              <a:cs typeface="Segoe UI"/>
            </a:endParaRPr>
          </a:p>
          <a:p>
            <a:pPr lvl="1"/>
            <a:r>
              <a:rPr lang="en-US" i="1" dirty="0">
                <a:solidFill>
                  <a:srgbClr val="080808"/>
                </a:solidFill>
                <a:latin typeface="Segoe UI"/>
                <a:ea typeface="Segoe UI"/>
                <a:cs typeface="Segoe UI"/>
              </a:rPr>
              <a:t>We will meet again in approximately four weeks to review your progress in the stated areas of concern. If immediate and sustained improvement is not noted at that time, further disciplinary action, up to and including the possible termination of your employment with Boston University, will be contemplated.</a:t>
            </a:r>
          </a:p>
          <a:p>
            <a:pPr marL="136525"/>
            <a:endParaRPr lang="en-US" i="1" dirty="0">
              <a:solidFill>
                <a:srgbClr val="080808"/>
              </a:solidFill>
              <a:latin typeface="Segoe UI"/>
              <a:ea typeface="Segoe UI"/>
              <a:cs typeface="Segoe UI"/>
            </a:endParaRPr>
          </a:p>
          <a:p>
            <a:pPr lvl="1"/>
            <a:r>
              <a:rPr lang="en-US" i="1" dirty="0">
                <a:solidFill>
                  <a:srgbClr val="080808"/>
                </a:solidFill>
                <a:latin typeface="Segoe UI"/>
                <a:ea typeface="Segoe UI"/>
                <a:cs typeface="Segoe UI"/>
              </a:rPr>
              <a:t>I have been given a copy of this warning letter and have been notified that a copy will be placed in my personnel file in human resources.</a:t>
            </a:r>
          </a:p>
          <a:p>
            <a:pPr marL="136525"/>
            <a:r>
              <a:rPr lang="en-US" dirty="0">
                <a:solidFill>
                  <a:srgbClr val="080808"/>
                </a:solidFill>
                <a:latin typeface="Segoe UI"/>
                <a:ea typeface="Segoe UI"/>
                <a:cs typeface="Segoe UI"/>
              </a:rPr>
              <a:t> </a:t>
            </a:r>
          </a:p>
          <a:p>
            <a:pPr marL="136525"/>
            <a:r>
              <a:rPr lang="en-US" dirty="0">
                <a:solidFill>
                  <a:srgbClr val="080808"/>
                </a:solidFill>
                <a:latin typeface="Segoe UI"/>
                <a:ea typeface="Segoe UI"/>
                <a:cs typeface="Segoe UI"/>
              </a:rPr>
              <a:t>                </a:t>
            </a:r>
            <a:r>
              <a:rPr lang="en-US" dirty="0" smtClean="0">
                <a:solidFill>
                  <a:srgbClr val="080808"/>
                </a:solidFill>
                <a:latin typeface="Segoe UI"/>
                <a:ea typeface="Segoe UI"/>
                <a:cs typeface="Segoe UI"/>
              </a:rPr>
              <a:t>Employee </a:t>
            </a:r>
            <a:r>
              <a:rPr lang="en-US" dirty="0">
                <a:solidFill>
                  <a:srgbClr val="080808"/>
                </a:solidFill>
                <a:latin typeface="Segoe UI"/>
                <a:ea typeface="Segoe UI"/>
                <a:cs typeface="Segoe UI"/>
              </a:rPr>
              <a:t>signature</a:t>
            </a:r>
          </a:p>
          <a:p>
            <a:pPr marL="136525"/>
            <a:r>
              <a:rPr lang="en-US" dirty="0">
                <a:solidFill>
                  <a:srgbClr val="080808"/>
                </a:solidFill>
                <a:latin typeface="Segoe UI"/>
                <a:ea typeface="Segoe UI"/>
                <a:cs typeface="Segoe UI"/>
              </a:rPr>
              <a:t> </a:t>
            </a:r>
          </a:p>
          <a:p>
            <a:pPr marL="136525"/>
            <a:r>
              <a:rPr lang="en-US" dirty="0">
                <a:solidFill>
                  <a:srgbClr val="080808"/>
                </a:solidFill>
                <a:latin typeface="Segoe UI"/>
                <a:ea typeface="Segoe UI"/>
                <a:cs typeface="Segoe UI"/>
              </a:rPr>
              <a:t>                Date:</a:t>
            </a:r>
          </a:p>
        </p:txBody>
      </p:sp>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Rectangle 7"/>
          <p:cNvSpPr>
            <a:spLocks noChangeArrowheads="1"/>
          </p:cNvSpPr>
          <p:nvPr/>
        </p:nvSpPr>
        <p:spPr bwMode="auto">
          <a:xfrm>
            <a:off x="381000" y="1676400"/>
            <a:ext cx="7162800" cy="615950"/>
          </a:xfrm>
          <a:prstGeom prst="rect">
            <a:avLst/>
          </a:prstGeom>
          <a:noFill/>
          <a:ln w="9525">
            <a:noFill/>
            <a:miter lim="800000"/>
            <a:headEnd/>
            <a:tailEnd/>
          </a:ln>
        </p:spPr>
        <p:txBody>
          <a:bodyPr>
            <a:spAutoFit/>
          </a:bodyPr>
          <a:lstStyle/>
          <a:p>
            <a:endParaRPr lang="en-US">
              <a:latin typeface="Segoe UI Light"/>
            </a:endParaRPr>
          </a:p>
          <a:p>
            <a:pPr>
              <a:buFont typeface="Arial" charset="0"/>
              <a:buChar char="•"/>
            </a:pPr>
            <a:endParaRPr lang="en-US" sz="1600">
              <a:cs typeface="Arial" charset="0"/>
            </a:endParaRPr>
          </a:p>
        </p:txBody>
      </p:sp>
      <p:sp>
        <p:nvSpPr>
          <p:cNvPr id="2" name="Title 1"/>
          <p:cNvSpPr>
            <a:spLocks noGrp="1"/>
          </p:cNvSpPr>
          <p:nvPr>
            <p:ph type="title"/>
          </p:nvPr>
        </p:nvSpPr>
        <p:spPr/>
        <p:txBody>
          <a:bodyPr>
            <a:noAutofit/>
          </a:bodyPr>
          <a:lstStyle/>
          <a:p>
            <a:pPr fontAlgn="auto">
              <a:spcAft>
                <a:spcPts val="0"/>
              </a:spcAft>
              <a:defRPr/>
            </a:pPr>
            <a:r>
              <a:rPr lang="en-US" sz="3200" dirty="0" smtClean="0">
                <a:latin typeface="Berlin Sans FB Demi" pitchFamily="34" charset="0"/>
              </a:rPr>
              <a:t>Termination Considerations</a:t>
            </a:r>
            <a:endParaRPr lang="en-US" sz="3200" dirty="0"/>
          </a:p>
        </p:txBody>
      </p:sp>
      <p:sp>
        <p:nvSpPr>
          <p:cNvPr id="9" name="Rectangle 8"/>
          <p:cNvSpPr/>
          <p:nvPr/>
        </p:nvSpPr>
        <p:spPr>
          <a:xfrm>
            <a:off x="609600" y="457200"/>
            <a:ext cx="3200400" cy="53340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Segoe UI Light" pitchFamily="34" charset="0"/>
                <a:cs typeface="Arial" pitchFamily="34" charset="0"/>
              </a:rPr>
              <a:t>Before Terminating…</a:t>
            </a:r>
          </a:p>
        </p:txBody>
      </p:sp>
      <p:sp>
        <p:nvSpPr>
          <p:cNvPr id="148484" name="Rectangle 2"/>
          <p:cNvSpPr>
            <a:spLocks noChangeArrowheads="1"/>
          </p:cNvSpPr>
          <p:nvPr/>
        </p:nvSpPr>
        <p:spPr bwMode="auto">
          <a:xfrm>
            <a:off x="609600" y="1143000"/>
            <a:ext cx="7924800" cy="5016758"/>
          </a:xfrm>
          <a:prstGeom prst="rect">
            <a:avLst/>
          </a:prstGeom>
          <a:noFill/>
          <a:ln w="9525">
            <a:noFill/>
            <a:miter lim="800000"/>
            <a:headEnd/>
            <a:tailEnd/>
          </a:ln>
        </p:spPr>
        <p:txBody>
          <a:bodyPr wrap="square">
            <a:spAutoFit/>
          </a:bodyPr>
          <a:lstStyle/>
          <a:p>
            <a:pPr marL="342900" indent="-342900">
              <a:buFont typeface="Wingdings" pitchFamily="2" charset="2"/>
              <a:buChar char="q"/>
            </a:pPr>
            <a:r>
              <a:rPr lang="en-US" sz="1600" dirty="0">
                <a:solidFill>
                  <a:srgbClr val="080808"/>
                </a:solidFill>
                <a:latin typeface="Segoe UI" pitchFamily="34" charset="0"/>
                <a:ea typeface="Segoe UI"/>
                <a:cs typeface="Segoe UI" pitchFamily="34" charset="0"/>
              </a:rPr>
              <a:t>Was the employee appropriately notified of their unacceptable performance/behavior, and specifically how to correct it</a:t>
            </a:r>
            <a:r>
              <a:rPr lang="en-US" sz="1600" dirty="0" smtClean="0">
                <a:solidFill>
                  <a:srgbClr val="080808"/>
                </a:solidFill>
                <a:latin typeface="Segoe UI" pitchFamily="34" charset="0"/>
                <a:ea typeface="Segoe UI"/>
                <a:cs typeface="Segoe UI" pitchFamily="34" charset="0"/>
              </a:rPr>
              <a:t>?</a:t>
            </a:r>
          </a:p>
          <a:p>
            <a:pPr marL="342900" indent="-342900">
              <a:buFont typeface="Wingdings" pitchFamily="2" charset="2"/>
              <a:buChar char="q"/>
            </a:pPr>
            <a:endParaRPr lang="en-US" sz="1600" dirty="0">
              <a:solidFill>
                <a:srgbClr val="080808"/>
              </a:solidFill>
              <a:latin typeface="Segoe UI" pitchFamily="34" charset="0"/>
              <a:ea typeface="Segoe UI"/>
              <a:cs typeface="Segoe UI" pitchFamily="34" charset="0"/>
            </a:endParaRPr>
          </a:p>
          <a:p>
            <a:pPr marL="342900" indent="-342900">
              <a:buFont typeface="Wingdings" pitchFamily="2" charset="2"/>
              <a:buChar char="q"/>
            </a:pPr>
            <a:r>
              <a:rPr lang="en-US" sz="1600" dirty="0">
                <a:solidFill>
                  <a:srgbClr val="080808"/>
                </a:solidFill>
                <a:latin typeface="Segoe UI" pitchFamily="34" charset="0"/>
                <a:ea typeface="Segoe UI"/>
                <a:cs typeface="Segoe UI" pitchFamily="34" charset="0"/>
              </a:rPr>
              <a:t>Are the requirements for this employee the same as employees in similar roles within your department</a:t>
            </a:r>
            <a:r>
              <a:rPr lang="en-US" sz="1600" dirty="0" smtClean="0">
                <a:solidFill>
                  <a:srgbClr val="080808"/>
                </a:solidFill>
                <a:latin typeface="Segoe UI" pitchFamily="34" charset="0"/>
                <a:ea typeface="Segoe UI"/>
                <a:cs typeface="Segoe UI" pitchFamily="34" charset="0"/>
              </a:rPr>
              <a:t>?</a:t>
            </a:r>
          </a:p>
          <a:p>
            <a:pPr marL="342900" indent="-342900">
              <a:buFont typeface="Wingdings" pitchFamily="2" charset="2"/>
              <a:buChar char="q"/>
            </a:pPr>
            <a:endParaRPr lang="en-US" sz="1600" dirty="0">
              <a:solidFill>
                <a:srgbClr val="080808"/>
              </a:solidFill>
              <a:latin typeface="Segoe UI" pitchFamily="34" charset="0"/>
              <a:ea typeface="Segoe UI"/>
              <a:cs typeface="Segoe UI" pitchFamily="34" charset="0"/>
            </a:endParaRPr>
          </a:p>
          <a:p>
            <a:pPr marL="342900" indent="-342900">
              <a:buFont typeface="Wingdings" pitchFamily="2" charset="2"/>
              <a:buChar char="q"/>
            </a:pPr>
            <a:r>
              <a:rPr lang="en-US" sz="1600" dirty="0">
                <a:solidFill>
                  <a:srgbClr val="080808"/>
                </a:solidFill>
                <a:latin typeface="Segoe UI" pitchFamily="34" charset="0"/>
                <a:ea typeface="Segoe UI"/>
                <a:cs typeface="Segoe UI" pitchFamily="34" charset="0"/>
              </a:rPr>
              <a:t>Did the employee receive adequate training in all areas necessary to meet these requirements</a:t>
            </a:r>
            <a:r>
              <a:rPr lang="en-US" sz="1600" dirty="0" smtClean="0">
                <a:solidFill>
                  <a:srgbClr val="080808"/>
                </a:solidFill>
                <a:latin typeface="Segoe UI" pitchFamily="34" charset="0"/>
                <a:ea typeface="Segoe UI"/>
                <a:cs typeface="Segoe UI" pitchFamily="34" charset="0"/>
              </a:rPr>
              <a:t>?</a:t>
            </a:r>
          </a:p>
          <a:p>
            <a:pPr marL="342900" indent="-342900">
              <a:buFont typeface="Wingdings" pitchFamily="2" charset="2"/>
              <a:buChar char="q"/>
            </a:pPr>
            <a:endParaRPr lang="en-US" sz="1600" dirty="0">
              <a:solidFill>
                <a:srgbClr val="080808"/>
              </a:solidFill>
              <a:latin typeface="Segoe UI" pitchFamily="34" charset="0"/>
              <a:ea typeface="Segoe UI"/>
              <a:cs typeface="Segoe UI" pitchFamily="34" charset="0"/>
            </a:endParaRPr>
          </a:p>
          <a:p>
            <a:pPr marL="342900" indent="-342900">
              <a:buFont typeface="Wingdings" pitchFamily="2" charset="2"/>
              <a:buChar char="q"/>
            </a:pPr>
            <a:r>
              <a:rPr lang="en-US" sz="1600" dirty="0">
                <a:solidFill>
                  <a:srgbClr val="080808"/>
                </a:solidFill>
                <a:latin typeface="Segoe UI" pitchFamily="34" charset="0"/>
                <a:ea typeface="Segoe UI"/>
                <a:cs typeface="Segoe UI" pitchFamily="34" charset="0"/>
              </a:rPr>
              <a:t>Are the requirements reasonable under these conditions</a:t>
            </a:r>
            <a:r>
              <a:rPr lang="en-US" sz="1600" dirty="0" smtClean="0">
                <a:solidFill>
                  <a:srgbClr val="080808"/>
                </a:solidFill>
                <a:latin typeface="Segoe UI" pitchFamily="34" charset="0"/>
                <a:ea typeface="Segoe UI"/>
                <a:cs typeface="Segoe UI" pitchFamily="34" charset="0"/>
              </a:rPr>
              <a:t>?</a:t>
            </a:r>
          </a:p>
          <a:p>
            <a:pPr marL="342900" indent="-342900">
              <a:buFont typeface="Wingdings" pitchFamily="2" charset="2"/>
              <a:buChar char="q"/>
            </a:pPr>
            <a:endParaRPr lang="en-US" sz="1600" dirty="0">
              <a:solidFill>
                <a:srgbClr val="080808"/>
              </a:solidFill>
              <a:latin typeface="Segoe UI" pitchFamily="34" charset="0"/>
              <a:ea typeface="Segoe UI"/>
              <a:cs typeface="Segoe UI" pitchFamily="34" charset="0"/>
            </a:endParaRPr>
          </a:p>
          <a:p>
            <a:pPr marL="342900" indent="-342900">
              <a:buFont typeface="Wingdings" pitchFamily="2" charset="2"/>
              <a:buChar char="q"/>
            </a:pPr>
            <a:r>
              <a:rPr lang="en-US" sz="1600" dirty="0">
                <a:solidFill>
                  <a:srgbClr val="080808"/>
                </a:solidFill>
                <a:latin typeface="Segoe UI" pitchFamily="34" charset="0"/>
                <a:ea typeface="Segoe UI"/>
                <a:cs typeface="Segoe UI" pitchFamily="34" charset="0"/>
              </a:rPr>
              <a:t>Was the employee allowed enough time to bring their performance up to an acceptable level</a:t>
            </a:r>
            <a:r>
              <a:rPr lang="en-US" sz="1600" dirty="0" smtClean="0">
                <a:solidFill>
                  <a:srgbClr val="080808"/>
                </a:solidFill>
                <a:latin typeface="Segoe UI" pitchFamily="34" charset="0"/>
                <a:ea typeface="Segoe UI"/>
                <a:cs typeface="Segoe UI" pitchFamily="34" charset="0"/>
              </a:rPr>
              <a:t>?</a:t>
            </a:r>
          </a:p>
          <a:p>
            <a:pPr marL="342900" indent="-342900">
              <a:buFont typeface="Wingdings" pitchFamily="2" charset="2"/>
              <a:buChar char="q"/>
            </a:pPr>
            <a:endParaRPr lang="en-US" sz="1600" dirty="0">
              <a:solidFill>
                <a:srgbClr val="080808"/>
              </a:solidFill>
              <a:latin typeface="Segoe UI" pitchFamily="34" charset="0"/>
              <a:ea typeface="Segoe UI"/>
              <a:cs typeface="Segoe UI" pitchFamily="34" charset="0"/>
            </a:endParaRPr>
          </a:p>
          <a:p>
            <a:pPr marL="342900" indent="-342900">
              <a:buFont typeface="Wingdings" pitchFamily="2" charset="2"/>
              <a:buChar char="q"/>
            </a:pPr>
            <a:r>
              <a:rPr lang="en-US" sz="1600" dirty="0">
                <a:solidFill>
                  <a:srgbClr val="080808"/>
                </a:solidFill>
                <a:latin typeface="Segoe UI" pitchFamily="34" charset="0"/>
                <a:ea typeface="Segoe UI"/>
                <a:cs typeface="Segoe UI" pitchFamily="34" charset="0"/>
              </a:rPr>
              <a:t>Does the magnitude of the unacceptable performance/behavior warrant termination at this point? </a:t>
            </a:r>
            <a:endParaRPr lang="en-US" sz="1600" dirty="0" smtClean="0">
              <a:solidFill>
                <a:srgbClr val="080808"/>
              </a:solidFill>
              <a:latin typeface="Segoe UI" pitchFamily="34" charset="0"/>
              <a:ea typeface="Segoe UI"/>
              <a:cs typeface="Segoe UI" pitchFamily="34" charset="0"/>
            </a:endParaRPr>
          </a:p>
          <a:p>
            <a:pPr marL="342900" indent="-342900">
              <a:buFont typeface="Wingdings" pitchFamily="2" charset="2"/>
              <a:buChar char="q"/>
            </a:pPr>
            <a:endParaRPr lang="en-US" sz="1600" dirty="0">
              <a:solidFill>
                <a:srgbClr val="080808"/>
              </a:solidFill>
              <a:latin typeface="Segoe UI" pitchFamily="34" charset="0"/>
              <a:ea typeface="Segoe UI"/>
              <a:cs typeface="Segoe UI" pitchFamily="34" charset="0"/>
            </a:endParaRPr>
          </a:p>
          <a:p>
            <a:pPr marL="342900" indent="-342900">
              <a:buFont typeface="Wingdings" pitchFamily="2" charset="2"/>
              <a:buChar char="q"/>
            </a:pPr>
            <a:r>
              <a:rPr lang="en-US" sz="1600" dirty="0">
                <a:solidFill>
                  <a:srgbClr val="080808"/>
                </a:solidFill>
                <a:latin typeface="Segoe UI" pitchFamily="34" charset="0"/>
                <a:ea typeface="Segoe UI"/>
                <a:cs typeface="Segoe UI" pitchFamily="34" charset="0"/>
              </a:rPr>
              <a:t>Are you prepared to defend your actions to other parties</a:t>
            </a:r>
            <a:r>
              <a:rPr lang="en-US" sz="1600" dirty="0" smtClean="0">
                <a:solidFill>
                  <a:srgbClr val="080808"/>
                </a:solidFill>
                <a:latin typeface="Segoe UI" pitchFamily="34" charset="0"/>
                <a:ea typeface="Segoe UI"/>
                <a:cs typeface="Segoe UI" pitchFamily="34" charset="0"/>
              </a:rPr>
              <a:t>?</a:t>
            </a:r>
          </a:p>
          <a:p>
            <a:pPr marL="342900" indent="-342900">
              <a:buFont typeface="Wingdings" pitchFamily="2" charset="2"/>
              <a:buChar char="q"/>
            </a:pPr>
            <a:endParaRPr lang="en-US" sz="1600" dirty="0">
              <a:solidFill>
                <a:srgbClr val="080808"/>
              </a:solidFill>
              <a:latin typeface="Segoe UI" pitchFamily="34" charset="0"/>
              <a:ea typeface="Segoe UI"/>
              <a:cs typeface="Segoe UI" pitchFamily="34" charset="0"/>
            </a:endParaRPr>
          </a:p>
          <a:p>
            <a:pPr marL="342900" indent="-342900">
              <a:buFont typeface="Wingdings" pitchFamily="2" charset="2"/>
              <a:buChar char="q"/>
            </a:pPr>
            <a:r>
              <a:rPr lang="en-US" sz="1600" dirty="0">
                <a:solidFill>
                  <a:srgbClr val="080808"/>
                </a:solidFill>
                <a:latin typeface="Segoe UI" pitchFamily="34" charset="0"/>
                <a:ea typeface="Segoe UI"/>
                <a:cs typeface="Segoe UI" pitchFamily="34" charset="0"/>
              </a:rPr>
              <a:t>Are you still convinced that you are making the right decision?</a:t>
            </a:r>
            <a:r>
              <a:rPr lang="en-US" sz="1600" dirty="0">
                <a:solidFill>
                  <a:srgbClr val="080808"/>
                </a:solidFill>
                <a:latin typeface="Segoe UI" pitchFamily="34" charset="0"/>
                <a:ea typeface="Segoe UI"/>
                <a:cs typeface="Segoe UI" pitchFamily="34" charset="0"/>
                <a:sym typeface="Wingdings" pitchFamily="2" charset="2"/>
              </a:rPr>
              <a:t> </a:t>
            </a:r>
            <a:endParaRPr lang="en-US" sz="1600" dirty="0">
              <a:solidFill>
                <a:srgbClr val="080808"/>
              </a:solidFill>
              <a:latin typeface="Segoe UI" pitchFamily="34" charset="0"/>
              <a:ea typeface="Segoe UI"/>
              <a:cs typeface="Segoe UI" pitchFamily="34" charset="0"/>
            </a:endParaRPr>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Rectangle 7"/>
          <p:cNvSpPr>
            <a:spLocks noChangeArrowheads="1"/>
          </p:cNvSpPr>
          <p:nvPr/>
        </p:nvSpPr>
        <p:spPr bwMode="auto">
          <a:xfrm>
            <a:off x="381000" y="1676400"/>
            <a:ext cx="7162800" cy="615950"/>
          </a:xfrm>
          <a:prstGeom prst="rect">
            <a:avLst/>
          </a:prstGeom>
          <a:noFill/>
          <a:ln w="9525">
            <a:noFill/>
            <a:miter lim="800000"/>
            <a:headEnd/>
            <a:tailEnd/>
          </a:ln>
        </p:spPr>
        <p:txBody>
          <a:bodyPr>
            <a:spAutoFit/>
          </a:bodyPr>
          <a:lstStyle/>
          <a:p>
            <a:endParaRPr lang="en-US">
              <a:latin typeface="Segoe UI Light"/>
            </a:endParaRPr>
          </a:p>
          <a:p>
            <a:pPr>
              <a:buFont typeface="Arial" charset="0"/>
              <a:buChar char="•"/>
            </a:pPr>
            <a:endParaRPr lang="en-US" sz="1600">
              <a:cs typeface="Arial" charset="0"/>
            </a:endParaRPr>
          </a:p>
        </p:txBody>
      </p:sp>
      <p:sp>
        <p:nvSpPr>
          <p:cNvPr id="2" name="Title 1"/>
          <p:cNvSpPr>
            <a:spLocks noGrp="1"/>
          </p:cNvSpPr>
          <p:nvPr>
            <p:ph type="title"/>
          </p:nvPr>
        </p:nvSpPr>
        <p:spPr/>
        <p:txBody>
          <a:bodyPr>
            <a:noAutofit/>
          </a:bodyPr>
          <a:lstStyle/>
          <a:p>
            <a:pPr fontAlgn="auto">
              <a:spcAft>
                <a:spcPts val="0"/>
              </a:spcAft>
              <a:defRPr/>
            </a:pPr>
            <a:r>
              <a:rPr lang="en-US" sz="3200" dirty="0" smtClean="0">
                <a:latin typeface="Berlin Sans FB Demi" pitchFamily="34" charset="0"/>
              </a:rPr>
              <a:t>Termination for Cause</a:t>
            </a:r>
            <a:endParaRPr lang="en-US" sz="3200" dirty="0"/>
          </a:p>
        </p:txBody>
      </p:sp>
      <p:sp>
        <p:nvSpPr>
          <p:cNvPr id="9" name="Rectangle 8"/>
          <p:cNvSpPr/>
          <p:nvPr/>
        </p:nvSpPr>
        <p:spPr>
          <a:xfrm>
            <a:off x="609600" y="381000"/>
            <a:ext cx="3200400" cy="53340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Segoe UI Light" pitchFamily="34" charset="0"/>
                <a:cs typeface="Arial" pitchFamily="34" charset="0"/>
              </a:rPr>
              <a:t>How to Prepare</a:t>
            </a:r>
          </a:p>
        </p:txBody>
      </p:sp>
      <p:pic>
        <p:nvPicPr>
          <p:cNvPr id="150532" name="Picture 2" descr="C:\Users\msfitz\AppData\Local\Microsoft\Windows\Temporary Internet Files\Content.IE5\NV7ZI64B\MP910221008[1].jpg"/>
          <p:cNvPicPr>
            <a:picLocks noChangeAspect="1" noChangeArrowheads="1"/>
          </p:cNvPicPr>
          <p:nvPr/>
        </p:nvPicPr>
        <p:blipFill>
          <a:blip r:embed="rId3" cstate="print"/>
          <a:srcRect/>
          <a:stretch>
            <a:fillRect/>
          </a:stretch>
        </p:blipFill>
        <p:spPr bwMode="auto">
          <a:xfrm>
            <a:off x="5029200" y="4724400"/>
            <a:ext cx="3536950" cy="2127250"/>
          </a:xfrm>
          <a:prstGeom prst="rect">
            <a:avLst/>
          </a:prstGeom>
          <a:noFill/>
          <a:ln w="9525">
            <a:noFill/>
            <a:miter lim="800000"/>
            <a:headEnd/>
            <a:tailEnd/>
          </a:ln>
        </p:spPr>
      </p:pic>
      <p:sp>
        <p:nvSpPr>
          <p:cNvPr id="150533" name="Rectangle 2"/>
          <p:cNvSpPr>
            <a:spLocks noChangeArrowheads="1"/>
          </p:cNvSpPr>
          <p:nvPr/>
        </p:nvSpPr>
        <p:spPr bwMode="auto">
          <a:xfrm>
            <a:off x="533400" y="1066800"/>
            <a:ext cx="7924800" cy="4524375"/>
          </a:xfrm>
          <a:prstGeom prst="rect">
            <a:avLst/>
          </a:prstGeom>
          <a:noFill/>
          <a:ln w="9525">
            <a:noFill/>
            <a:miter lim="800000"/>
            <a:headEnd/>
            <a:tailEnd/>
          </a:ln>
        </p:spPr>
        <p:txBody>
          <a:bodyPr wrap="square">
            <a:spAutoFit/>
          </a:bodyPr>
          <a:lstStyle/>
          <a:p>
            <a:pPr marL="342900" indent="-342900">
              <a:buFont typeface="Arial" charset="0"/>
              <a:buChar char="•"/>
            </a:pPr>
            <a:r>
              <a:rPr lang="en-US" sz="1600" dirty="0">
                <a:solidFill>
                  <a:srgbClr val="080808"/>
                </a:solidFill>
                <a:latin typeface="Segoe UI"/>
                <a:ea typeface="Segoe UI"/>
                <a:cs typeface="Segoe UI"/>
              </a:rPr>
              <a:t>Work with your HR Consultant to strategize ahead of </a:t>
            </a:r>
            <a:r>
              <a:rPr lang="en-US" sz="1600" dirty="0" smtClean="0">
                <a:solidFill>
                  <a:srgbClr val="080808"/>
                </a:solidFill>
                <a:latin typeface="Segoe UI"/>
                <a:ea typeface="Segoe UI"/>
                <a:cs typeface="Segoe UI"/>
              </a:rPr>
              <a:t>time</a:t>
            </a:r>
            <a:endParaRPr lang="en-US" sz="1600" dirty="0">
              <a:solidFill>
                <a:srgbClr val="080808"/>
              </a:solidFill>
              <a:latin typeface="Segoe UI"/>
              <a:ea typeface="Segoe UI"/>
              <a:cs typeface="Segoe UI"/>
            </a:endParaRPr>
          </a:p>
          <a:p>
            <a:pPr marL="342900" indent="-342900">
              <a:buFont typeface="Arial" charset="0"/>
              <a:buChar char="•"/>
            </a:pPr>
            <a:endParaRPr lang="en-US" sz="1600" dirty="0">
              <a:solidFill>
                <a:srgbClr val="080808"/>
              </a:solidFill>
              <a:latin typeface="Segoe UI"/>
              <a:ea typeface="Segoe UI"/>
              <a:cs typeface="Segoe UI"/>
            </a:endParaRPr>
          </a:p>
          <a:p>
            <a:pPr marL="342900" indent="-342900">
              <a:buFont typeface="Arial" charset="0"/>
              <a:buChar char="•"/>
            </a:pPr>
            <a:r>
              <a:rPr lang="en-US" sz="1600" dirty="0">
                <a:solidFill>
                  <a:srgbClr val="080808"/>
                </a:solidFill>
                <a:latin typeface="Segoe UI"/>
                <a:ea typeface="Segoe UI"/>
                <a:cs typeface="Segoe UI"/>
              </a:rPr>
              <a:t>Review any documentation from previous performance </a:t>
            </a:r>
            <a:r>
              <a:rPr lang="en-US" sz="1600" dirty="0" smtClean="0">
                <a:solidFill>
                  <a:srgbClr val="080808"/>
                </a:solidFill>
                <a:latin typeface="Segoe UI"/>
                <a:ea typeface="Segoe UI"/>
                <a:cs typeface="Segoe UI"/>
              </a:rPr>
              <a:t>discussions</a:t>
            </a:r>
            <a:endParaRPr lang="en-US" sz="1600" dirty="0">
              <a:solidFill>
                <a:srgbClr val="080808"/>
              </a:solidFill>
              <a:latin typeface="Segoe UI"/>
              <a:ea typeface="Segoe UI"/>
              <a:cs typeface="Segoe UI"/>
            </a:endParaRPr>
          </a:p>
          <a:p>
            <a:pPr marL="342900" indent="-342900">
              <a:buFont typeface="Arial" charset="0"/>
              <a:buChar char="•"/>
            </a:pPr>
            <a:endParaRPr lang="en-US" sz="1600" dirty="0">
              <a:solidFill>
                <a:srgbClr val="080808"/>
              </a:solidFill>
              <a:latin typeface="Segoe UI"/>
              <a:ea typeface="Segoe UI"/>
              <a:cs typeface="Segoe UI"/>
            </a:endParaRPr>
          </a:p>
          <a:p>
            <a:pPr marL="342900" indent="-342900">
              <a:buFont typeface="Arial" charset="0"/>
              <a:buChar char="•"/>
            </a:pPr>
            <a:r>
              <a:rPr lang="en-US" sz="1600" dirty="0">
                <a:solidFill>
                  <a:srgbClr val="080808"/>
                </a:solidFill>
                <a:latin typeface="Segoe UI"/>
                <a:ea typeface="Segoe UI"/>
                <a:cs typeface="Segoe UI"/>
              </a:rPr>
              <a:t>Prepare what to say, in order to keep the discussion on </a:t>
            </a:r>
            <a:r>
              <a:rPr lang="en-US" sz="1600" dirty="0" smtClean="0">
                <a:solidFill>
                  <a:srgbClr val="080808"/>
                </a:solidFill>
                <a:latin typeface="Segoe UI"/>
                <a:ea typeface="Segoe UI"/>
                <a:cs typeface="Segoe UI"/>
              </a:rPr>
              <a:t>track</a:t>
            </a:r>
            <a:endParaRPr lang="en-US" sz="1600" dirty="0">
              <a:solidFill>
                <a:srgbClr val="080808"/>
              </a:solidFill>
              <a:latin typeface="Segoe UI"/>
              <a:ea typeface="Segoe UI"/>
              <a:cs typeface="Segoe UI"/>
            </a:endParaRPr>
          </a:p>
          <a:p>
            <a:pPr marL="342900" indent="-342900">
              <a:buFont typeface="Arial" charset="0"/>
              <a:buChar char="•"/>
            </a:pPr>
            <a:endParaRPr lang="en-US" sz="1600" dirty="0">
              <a:solidFill>
                <a:srgbClr val="080808"/>
              </a:solidFill>
              <a:latin typeface="Segoe UI"/>
              <a:ea typeface="Segoe UI"/>
              <a:cs typeface="Segoe UI"/>
            </a:endParaRPr>
          </a:p>
          <a:p>
            <a:pPr marL="342900" indent="-342900">
              <a:buFont typeface="Arial" charset="0"/>
              <a:buChar char="•"/>
            </a:pPr>
            <a:r>
              <a:rPr lang="en-US" sz="1600" dirty="0">
                <a:solidFill>
                  <a:srgbClr val="080808"/>
                </a:solidFill>
                <a:latin typeface="Segoe UI"/>
                <a:ea typeface="Segoe UI"/>
                <a:cs typeface="Segoe UI"/>
              </a:rPr>
              <a:t>Make sure that you can answer all the typical </a:t>
            </a:r>
            <a:r>
              <a:rPr lang="en-US" sz="1600" dirty="0" smtClean="0">
                <a:solidFill>
                  <a:srgbClr val="080808"/>
                </a:solidFill>
                <a:latin typeface="Segoe UI"/>
                <a:ea typeface="Segoe UI"/>
                <a:cs typeface="Segoe UI"/>
              </a:rPr>
              <a:t>questions</a:t>
            </a:r>
            <a:endParaRPr lang="en-US" sz="1600" dirty="0">
              <a:solidFill>
                <a:srgbClr val="080808"/>
              </a:solidFill>
              <a:latin typeface="Segoe UI"/>
              <a:ea typeface="Segoe UI"/>
              <a:cs typeface="Segoe UI"/>
            </a:endParaRPr>
          </a:p>
          <a:p>
            <a:pPr marL="342900" indent="-342900">
              <a:buFont typeface="Arial" charset="0"/>
              <a:buChar char="•"/>
            </a:pPr>
            <a:endParaRPr lang="en-US" sz="1600" dirty="0">
              <a:solidFill>
                <a:srgbClr val="080808"/>
              </a:solidFill>
              <a:latin typeface="Segoe UI"/>
              <a:ea typeface="Segoe UI"/>
              <a:cs typeface="Segoe UI"/>
            </a:endParaRPr>
          </a:p>
          <a:p>
            <a:pPr marL="342900" indent="-342900">
              <a:buFont typeface="Arial" charset="0"/>
              <a:buChar char="•"/>
            </a:pPr>
            <a:r>
              <a:rPr lang="en-US" sz="1600" dirty="0">
                <a:solidFill>
                  <a:srgbClr val="080808"/>
                </a:solidFill>
                <a:latin typeface="Segoe UI"/>
                <a:ea typeface="Segoe UI"/>
                <a:cs typeface="Segoe UI"/>
              </a:rPr>
              <a:t>Have a checklist for any of the University’s property that should be returned by the </a:t>
            </a:r>
            <a:r>
              <a:rPr lang="en-US" sz="1600" dirty="0" smtClean="0">
                <a:solidFill>
                  <a:srgbClr val="080808"/>
                </a:solidFill>
                <a:latin typeface="Segoe UI"/>
                <a:ea typeface="Segoe UI"/>
                <a:cs typeface="Segoe UI"/>
              </a:rPr>
              <a:t>employee </a:t>
            </a:r>
            <a:endParaRPr lang="en-US" sz="1600" dirty="0">
              <a:solidFill>
                <a:srgbClr val="080808"/>
              </a:solidFill>
              <a:latin typeface="Segoe UI"/>
              <a:ea typeface="Segoe UI"/>
              <a:cs typeface="Segoe UI"/>
            </a:endParaRPr>
          </a:p>
          <a:p>
            <a:pPr marL="342900" indent="-342900">
              <a:buFont typeface="Arial" charset="0"/>
              <a:buChar char="•"/>
            </a:pPr>
            <a:endParaRPr lang="en-US" sz="1600" dirty="0">
              <a:solidFill>
                <a:srgbClr val="080808"/>
              </a:solidFill>
              <a:latin typeface="Segoe UI"/>
              <a:ea typeface="Segoe UI"/>
              <a:cs typeface="Segoe UI"/>
            </a:endParaRPr>
          </a:p>
          <a:p>
            <a:pPr marL="342900" indent="-342900">
              <a:buFont typeface="Arial" charset="0"/>
              <a:buChar char="•"/>
            </a:pPr>
            <a:r>
              <a:rPr lang="en-US" sz="1600" dirty="0">
                <a:solidFill>
                  <a:srgbClr val="080808"/>
                </a:solidFill>
                <a:latin typeface="Segoe UI"/>
                <a:ea typeface="Segoe UI"/>
                <a:cs typeface="Segoe UI"/>
              </a:rPr>
              <a:t>Have the written termination letter ready at the </a:t>
            </a:r>
            <a:r>
              <a:rPr lang="en-US" sz="1600" dirty="0" smtClean="0">
                <a:solidFill>
                  <a:srgbClr val="080808"/>
                </a:solidFill>
                <a:latin typeface="Segoe UI"/>
                <a:ea typeface="Segoe UI"/>
                <a:cs typeface="Segoe UI"/>
              </a:rPr>
              <a:t>meeting</a:t>
            </a:r>
            <a:endParaRPr lang="en-US" sz="1600" dirty="0">
              <a:solidFill>
                <a:srgbClr val="080808"/>
              </a:solidFill>
              <a:latin typeface="Segoe UI"/>
              <a:ea typeface="Segoe UI"/>
              <a:cs typeface="Segoe UI"/>
            </a:endParaRPr>
          </a:p>
          <a:p>
            <a:pPr marL="342900" indent="-342900">
              <a:buFont typeface="Arial" charset="0"/>
              <a:buChar char="•"/>
            </a:pPr>
            <a:endParaRPr lang="en-US" sz="1600" dirty="0">
              <a:solidFill>
                <a:srgbClr val="080808"/>
              </a:solidFill>
              <a:latin typeface="Segoe UI"/>
              <a:ea typeface="Segoe UI"/>
              <a:cs typeface="Segoe UI"/>
            </a:endParaRPr>
          </a:p>
          <a:p>
            <a:pPr marL="342900" indent="-342900">
              <a:buFont typeface="Arial" charset="0"/>
              <a:buChar char="•"/>
            </a:pPr>
            <a:r>
              <a:rPr lang="en-US" sz="1600" dirty="0">
                <a:solidFill>
                  <a:srgbClr val="080808"/>
                </a:solidFill>
                <a:latin typeface="Segoe UI"/>
                <a:ea typeface="Segoe UI"/>
                <a:cs typeface="Segoe UI"/>
              </a:rPr>
              <a:t>Have payment for all wages and vacation pay owing up to the last day of </a:t>
            </a:r>
            <a:r>
              <a:rPr lang="en-US" sz="1600" dirty="0" smtClean="0">
                <a:solidFill>
                  <a:srgbClr val="080808"/>
                </a:solidFill>
                <a:latin typeface="Segoe UI"/>
                <a:ea typeface="Segoe UI"/>
                <a:cs typeface="Segoe UI"/>
              </a:rPr>
              <a:t>work</a:t>
            </a:r>
            <a:endParaRPr lang="en-US" sz="1600" dirty="0">
              <a:solidFill>
                <a:srgbClr val="080808"/>
              </a:solidFill>
              <a:latin typeface="Segoe UI"/>
              <a:ea typeface="Segoe UI"/>
              <a:cs typeface="Segoe UI"/>
            </a:endParaRPr>
          </a:p>
          <a:p>
            <a:pPr marL="342900" indent="-342900">
              <a:buFont typeface="Arial" charset="0"/>
              <a:buChar char="•"/>
            </a:pPr>
            <a:endParaRPr lang="en-US" sz="1600" dirty="0">
              <a:solidFill>
                <a:srgbClr val="080808"/>
              </a:solidFill>
              <a:latin typeface="Segoe UI"/>
              <a:ea typeface="Segoe UI"/>
              <a:cs typeface="Segoe UI"/>
            </a:endParaRPr>
          </a:p>
          <a:p>
            <a:pPr marL="342900" indent="-342900">
              <a:buFont typeface="Arial" charset="0"/>
              <a:buChar char="•"/>
            </a:pPr>
            <a:r>
              <a:rPr lang="en-US" sz="1600" dirty="0">
                <a:solidFill>
                  <a:srgbClr val="080808"/>
                </a:solidFill>
                <a:latin typeface="Segoe UI"/>
                <a:ea typeface="Segoe UI"/>
                <a:cs typeface="Segoe UI"/>
              </a:rPr>
              <a:t>Try to meet in Human Resources. Avoid areas where co-workers could be </a:t>
            </a:r>
            <a:r>
              <a:rPr lang="en-US" sz="1600" dirty="0" smtClean="0">
                <a:solidFill>
                  <a:srgbClr val="080808"/>
                </a:solidFill>
                <a:latin typeface="Segoe UI"/>
                <a:ea typeface="Segoe UI"/>
                <a:cs typeface="Segoe UI"/>
              </a:rPr>
              <a:t>present</a:t>
            </a:r>
            <a:endParaRPr lang="en-US" sz="1600" dirty="0">
              <a:solidFill>
                <a:srgbClr val="080808"/>
              </a:solidFill>
              <a:latin typeface="Segoe UI"/>
              <a:ea typeface="Segoe UI"/>
              <a:cs typeface="Segoe UI"/>
            </a:endParaRPr>
          </a:p>
          <a:p>
            <a:pPr marL="342900" indent="-342900">
              <a:buFont typeface="Arial" charset="0"/>
              <a:buChar char="•"/>
            </a:pPr>
            <a:endParaRPr lang="en-US" sz="1600" dirty="0">
              <a:solidFill>
                <a:srgbClr val="080808"/>
              </a:solidFill>
              <a:latin typeface="Segoe UI"/>
              <a:ea typeface="Segoe UI"/>
              <a:cs typeface="Segoe UI"/>
            </a:endParaRPr>
          </a:p>
          <a:p>
            <a:pPr marL="342900" indent="-342900">
              <a:buFont typeface="Arial" charset="0"/>
              <a:buChar char="•"/>
            </a:pPr>
            <a:r>
              <a:rPr lang="en-US" sz="1600" dirty="0">
                <a:solidFill>
                  <a:srgbClr val="080808"/>
                </a:solidFill>
                <a:latin typeface="Segoe UI"/>
                <a:ea typeface="Segoe UI"/>
                <a:cs typeface="Segoe UI"/>
              </a:rPr>
              <a:t>Have a third party attend the meeting whenever </a:t>
            </a:r>
            <a:r>
              <a:rPr lang="en-US" sz="1600" dirty="0" smtClean="0">
                <a:solidFill>
                  <a:srgbClr val="080808"/>
                </a:solidFill>
                <a:latin typeface="Segoe UI"/>
                <a:ea typeface="Segoe UI"/>
                <a:cs typeface="Segoe UI"/>
              </a:rPr>
              <a:t>possible</a:t>
            </a:r>
            <a:endParaRPr lang="en-US" sz="1600" dirty="0">
              <a:solidFill>
                <a:srgbClr val="080808"/>
              </a:solidFill>
              <a:latin typeface="Segoe UI"/>
              <a:ea typeface="Segoe UI"/>
              <a:cs typeface="Segoe UI"/>
            </a:endParaRPr>
          </a:p>
        </p:txBody>
      </p:sp>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Rectangle 7"/>
          <p:cNvSpPr>
            <a:spLocks noChangeArrowheads="1"/>
          </p:cNvSpPr>
          <p:nvPr/>
        </p:nvSpPr>
        <p:spPr bwMode="auto">
          <a:xfrm>
            <a:off x="381000" y="1676400"/>
            <a:ext cx="7162800" cy="615950"/>
          </a:xfrm>
          <a:prstGeom prst="rect">
            <a:avLst/>
          </a:prstGeom>
          <a:noFill/>
          <a:ln w="9525">
            <a:noFill/>
            <a:miter lim="800000"/>
            <a:headEnd/>
            <a:tailEnd/>
          </a:ln>
        </p:spPr>
        <p:txBody>
          <a:bodyPr>
            <a:spAutoFit/>
          </a:bodyPr>
          <a:lstStyle/>
          <a:p>
            <a:endParaRPr lang="en-US">
              <a:latin typeface="Segoe UI Light"/>
            </a:endParaRPr>
          </a:p>
          <a:p>
            <a:pPr>
              <a:buFont typeface="Arial" charset="0"/>
              <a:buChar char="•"/>
            </a:pPr>
            <a:endParaRPr lang="en-US" sz="1600">
              <a:cs typeface="Arial" charset="0"/>
            </a:endParaRPr>
          </a:p>
        </p:txBody>
      </p:sp>
      <p:sp>
        <p:nvSpPr>
          <p:cNvPr id="2" name="Title 1"/>
          <p:cNvSpPr>
            <a:spLocks noGrp="1"/>
          </p:cNvSpPr>
          <p:nvPr>
            <p:ph type="title"/>
          </p:nvPr>
        </p:nvSpPr>
        <p:spPr/>
        <p:txBody>
          <a:bodyPr>
            <a:noAutofit/>
          </a:bodyPr>
          <a:lstStyle/>
          <a:p>
            <a:pPr fontAlgn="auto">
              <a:spcAft>
                <a:spcPts val="0"/>
              </a:spcAft>
              <a:defRPr/>
            </a:pPr>
            <a:r>
              <a:rPr lang="en-US" sz="3200" dirty="0" smtClean="0">
                <a:latin typeface="Berlin Sans FB Demi" pitchFamily="34" charset="0"/>
              </a:rPr>
              <a:t>Termination for Cause</a:t>
            </a:r>
            <a:endParaRPr lang="en-US" sz="3200" dirty="0"/>
          </a:p>
        </p:txBody>
      </p:sp>
      <p:sp>
        <p:nvSpPr>
          <p:cNvPr id="9" name="Rectangle 8"/>
          <p:cNvSpPr/>
          <p:nvPr/>
        </p:nvSpPr>
        <p:spPr>
          <a:xfrm>
            <a:off x="609600" y="457200"/>
            <a:ext cx="3200400" cy="53340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Segoe UI Light" pitchFamily="34" charset="0"/>
                <a:cs typeface="Arial" pitchFamily="34" charset="0"/>
              </a:rPr>
              <a:t>The Termination Meeting</a:t>
            </a:r>
          </a:p>
        </p:txBody>
      </p:sp>
      <p:sp>
        <p:nvSpPr>
          <p:cNvPr id="3" name="Rectangle 2"/>
          <p:cNvSpPr/>
          <p:nvPr/>
        </p:nvSpPr>
        <p:spPr>
          <a:xfrm>
            <a:off x="609600" y="1371600"/>
            <a:ext cx="7391400" cy="3613297"/>
          </a:xfrm>
          <a:prstGeom prst="rect">
            <a:avLst/>
          </a:prstGeom>
        </p:spPr>
        <p:txBody>
          <a:bodyPr wrap="square">
            <a:spAutoFit/>
          </a:bodyPr>
          <a:lstStyle/>
          <a:p>
            <a:pPr marL="342900" indent="-342900" fontAlgn="auto">
              <a:lnSpc>
                <a:spcPct val="110000"/>
              </a:lnSpc>
              <a:spcBef>
                <a:spcPts val="0"/>
              </a:spcBef>
              <a:spcAft>
                <a:spcPts val="0"/>
              </a:spcAft>
              <a:defRPr/>
            </a:pPr>
            <a:r>
              <a:rPr lang="en-US" sz="1600" dirty="0">
                <a:solidFill>
                  <a:srgbClr val="080808"/>
                </a:solidFill>
                <a:latin typeface="Segoe UI" pitchFamily="34" charset="0"/>
                <a:cs typeface="Segoe UI" pitchFamily="34" charset="0"/>
              </a:rPr>
              <a:t>Be clear and straightforward, but empathetic.</a:t>
            </a:r>
          </a:p>
          <a:p>
            <a:pPr fontAlgn="auto">
              <a:lnSpc>
                <a:spcPct val="110000"/>
              </a:lnSpc>
              <a:spcBef>
                <a:spcPts val="0"/>
              </a:spcBef>
              <a:spcAft>
                <a:spcPts val="0"/>
              </a:spcAft>
              <a:defRPr/>
            </a:pPr>
            <a:endParaRPr lang="en-US" sz="1600" dirty="0">
              <a:solidFill>
                <a:srgbClr val="080808"/>
              </a:solidFill>
              <a:latin typeface="Segoe UI" pitchFamily="34" charset="0"/>
              <a:cs typeface="Segoe UI" pitchFamily="34" charset="0"/>
            </a:endParaRPr>
          </a:p>
          <a:p>
            <a:pPr algn="r" fontAlgn="auto">
              <a:lnSpc>
                <a:spcPct val="110000"/>
              </a:lnSpc>
              <a:spcBef>
                <a:spcPts val="0"/>
              </a:spcBef>
              <a:spcAft>
                <a:spcPts val="0"/>
              </a:spcAft>
              <a:defRPr/>
            </a:pPr>
            <a:r>
              <a:rPr lang="en-US" sz="1600" dirty="0">
                <a:solidFill>
                  <a:srgbClr val="080808"/>
                </a:solidFill>
                <a:latin typeface="Segoe UI" pitchFamily="34" charset="0"/>
                <a:cs typeface="Segoe UI" pitchFamily="34" charset="0"/>
              </a:rPr>
              <a:t>Explain the conclusion of BU employment, when the termination </a:t>
            </a:r>
            <a:endParaRPr lang="en-US" sz="1600" dirty="0" smtClean="0">
              <a:solidFill>
                <a:srgbClr val="080808"/>
              </a:solidFill>
              <a:latin typeface="Segoe UI" pitchFamily="34" charset="0"/>
              <a:cs typeface="Segoe UI" pitchFamily="34" charset="0"/>
            </a:endParaRPr>
          </a:p>
          <a:p>
            <a:pPr algn="r" fontAlgn="auto">
              <a:lnSpc>
                <a:spcPct val="110000"/>
              </a:lnSpc>
              <a:spcBef>
                <a:spcPts val="0"/>
              </a:spcBef>
              <a:spcAft>
                <a:spcPts val="0"/>
              </a:spcAft>
              <a:defRPr/>
            </a:pPr>
            <a:r>
              <a:rPr lang="en-US" sz="1600" dirty="0" smtClean="0">
                <a:solidFill>
                  <a:srgbClr val="080808"/>
                </a:solidFill>
                <a:latin typeface="Segoe UI" pitchFamily="34" charset="0"/>
                <a:cs typeface="Segoe UI" pitchFamily="34" charset="0"/>
              </a:rPr>
              <a:t>will </a:t>
            </a:r>
            <a:r>
              <a:rPr lang="en-US" sz="1600" dirty="0">
                <a:solidFill>
                  <a:srgbClr val="080808"/>
                </a:solidFill>
                <a:latin typeface="Segoe UI" pitchFamily="34" charset="0"/>
                <a:cs typeface="Segoe UI" pitchFamily="34" charset="0"/>
              </a:rPr>
              <a:t>come into effect and the reasons for the decision. </a:t>
            </a:r>
          </a:p>
          <a:p>
            <a:pPr fontAlgn="auto">
              <a:lnSpc>
                <a:spcPct val="110000"/>
              </a:lnSpc>
              <a:spcBef>
                <a:spcPts val="0"/>
              </a:spcBef>
              <a:spcAft>
                <a:spcPts val="0"/>
              </a:spcAft>
              <a:defRPr/>
            </a:pPr>
            <a:endParaRPr lang="en-US" sz="1600" dirty="0">
              <a:solidFill>
                <a:srgbClr val="080808"/>
              </a:solidFill>
              <a:latin typeface="Segoe UI" pitchFamily="34" charset="0"/>
              <a:cs typeface="Segoe UI" pitchFamily="34" charset="0"/>
            </a:endParaRPr>
          </a:p>
          <a:p>
            <a:pPr fontAlgn="auto">
              <a:lnSpc>
                <a:spcPct val="110000"/>
              </a:lnSpc>
              <a:spcBef>
                <a:spcPts val="0"/>
              </a:spcBef>
              <a:spcAft>
                <a:spcPts val="0"/>
              </a:spcAft>
              <a:defRPr/>
            </a:pPr>
            <a:r>
              <a:rPr lang="en-US" sz="1600" dirty="0">
                <a:solidFill>
                  <a:srgbClr val="080808"/>
                </a:solidFill>
                <a:latin typeface="Segoe UI" pitchFamily="34" charset="0"/>
                <a:ea typeface="Segoe UI" pitchFamily="34" charset="0"/>
                <a:cs typeface="Segoe UI" pitchFamily="34" charset="0"/>
              </a:rPr>
              <a:t>Politely listen to the employee speak on their behalf, but do not apologize or make statements that suggest indecision, ambiguity or any alternative outcome.</a:t>
            </a:r>
          </a:p>
          <a:p>
            <a:pPr marL="342900" indent="-342900" fontAlgn="auto">
              <a:lnSpc>
                <a:spcPct val="110000"/>
              </a:lnSpc>
              <a:spcBef>
                <a:spcPts val="0"/>
              </a:spcBef>
              <a:spcAft>
                <a:spcPts val="0"/>
              </a:spcAft>
              <a:defRPr/>
            </a:pPr>
            <a:endParaRPr lang="en-US" sz="1600" dirty="0">
              <a:solidFill>
                <a:srgbClr val="080808"/>
              </a:solidFill>
              <a:latin typeface="Segoe UI" pitchFamily="34" charset="0"/>
              <a:cs typeface="Segoe UI" pitchFamily="34" charset="0"/>
            </a:endParaRPr>
          </a:p>
          <a:p>
            <a:pPr marL="342900" indent="-342900" algn="r" fontAlgn="auto">
              <a:lnSpc>
                <a:spcPct val="110000"/>
              </a:lnSpc>
              <a:spcBef>
                <a:spcPts val="0"/>
              </a:spcBef>
              <a:spcAft>
                <a:spcPts val="0"/>
              </a:spcAft>
              <a:defRPr/>
            </a:pPr>
            <a:r>
              <a:rPr lang="en-US" sz="1600" dirty="0">
                <a:solidFill>
                  <a:srgbClr val="080808"/>
                </a:solidFill>
                <a:latin typeface="Segoe UI" pitchFamily="34" charset="0"/>
                <a:cs typeface="Segoe UI" pitchFamily="34" charset="0"/>
              </a:rPr>
              <a:t>Discuss the return of University property, and how </a:t>
            </a:r>
          </a:p>
          <a:p>
            <a:pPr marL="342900" indent="-342900" algn="r" fontAlgn="auto">
              <a:lnSpc>
                <a:spcPct val="110000"/>
              </a:lnSpc>
              <a:spcBef>
                <a:spcPts val="0"/>
              </a:spcBef>
              <a:spcAft>
                <a:spcPts val="0"/>
              </a:spcAft>
              <a:defRPr/>
            </a:pPr>
            <a:r>
              <a:rPr lang="en-US" sz="1600" dirty="0">
                <a:solidFill>
                  <a:srgbClr val="080808"/>
                </a:solidFill>
                <a:latin typeface="Segoe UI" pitchFamily="34" charset="0"/>
                <a:cs typeface="Segoe UI" pitchFamily="34" charset="0"/>
              </a:rPr>
              <a:t>to handle collection of personal belongings. </a:t>
            </a:r>
          </a:p>
          <a:p>
            <a:pPr fontAlgn="auto">
              <a:lnSpc>
                <a:spcPct val="110000"/>
              </a:lnSpc>
              <a:spcBef>
                <a:spcPts val="0"/>
              </a:spcBef>
              <a:spcAft>
                <a:spcPts val="0"/>
              </a:spcAft>
              <a:defRPr/>
            </a:pPr>
            <a:endParaRPr lang="en-US" sz="1600" dirty="0">
              <a:solidFill>
                <a:srgbClr val="080808"/>
              </a:solidFill>
              <a:latin typeface="Segoe UI" pitchFamily="34" charset="0"/>
              <a:cs typeface="Segoe UI" pitchFamily="34" charset="0"/>
            </a:endParaRPr>
          </a:p>
          <a:p>
            <a:pPr fontAlgn="auto">
              <a:lnSpc>
                <a:spcPct val="110000"/>
              </a:lnSpc>
              <a:spcBef>
                <a:spcPts val="0"/>
              </a:spcBef>
              <a:spcAft>
                <a:spcPts val="0"/>
              </a:spcAft>
              <a:defRPr/>
            </a:pPr>
            <a:r>
              <a:rPr lang="en-US" sz="1600" dirty="0">
                <a:solidFill>
                  <a:srgbClr val="080808"/>
                </a:solidFill>
                <a:latin typeface="Segoe UI" pitchFamily="34" charset="0"/>
                <a:cs typeface="Segoe UI" pitchFamily="34" charset="0"/>
              </a:rPr>
              <a:t>Do not meet longer than necessary. Avoid getting caught up in a confrontation or argument. If the employee is too upset to continue, conclude the meeting. </a:t>
            </a: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Rectangle 7"/>
          <p:cNvSpPr>
            <a:spLocks noChangeArrowheads="1"/>
          </p:cNvSpPr>
          <p:nvPr/>
        </p:nvSpPr>
        <p:spPr bwMode="auto">
          <a:xfrm>
            <a:off x="609600" y="1447800"/>
            <a:ext cx="7162800" cy="5786199"/>
          </a:xfrm>
          <a:prstGeom prst="rect">
            <a:avLst/>
          </a:prstGeom>
          <a:noFill/>
          <a:ln w="9525">
            <a:noFill/>
            <a:miter lim="800000"/>
            <a:headEnd/>
            <a:tailEnd/>
          </a:ln>
        </p:spPr>
        <p:txBody>
          <a:bodyPr>
            <a:spAutoFit/>
          </a:bodyPr>
          <a:lstStyle/>
          <a:p>
            <a:pPr marL="285750" indent="-285750">
              <a:buFont typeface="Wingdings" charset="2"/>
              <a:buChar char="v"/>
            </a:pPr>
            <a:r>
              <a:rPr lang="en-US" sz="1400" dirty="0"/>
              <a:t>Poor </a:t>
            </a:r>
            <a:r>
              <a:rPr lang="en-US" sz="1400" dirty="0"/>
              <a:t>time management </a:t>
            </a:r>
            <a:r>
              <a:rPr lang="en-US" sz="1400" dirty="0"/>
              <a:t>and priority</a:t>
            </a:r>
            <a:r>
              <a:rPr lang="en-US" sz="1400" dirty="0"/>
              <a:t>-</a:t>
            </a:r>
            <a:r>
              <a:rPr lang="en-US" sz="1400" dirty="0"/>
              <a:t>setting</a:t>
            </a:r>
          </a:p>
          <a:p>
            <a:endParaRPr lang="en-US" sz="1400" dirty="0"/>
          </a:p>
          <a:p>
            <a:pPr marL="285750" indent="-285750">
              <a:buFont typeface="Wingdings" charset="2"/>
              <a:buChar char="v"/>
            </a:pPr>
            <a:r>
              <a:rPr lang="en-US" sz="1400" dirty="0"/>
              <a:t>L</a:t>
            </a:r>
            <a:r>
              <a:rPr lang="en-US" sz="1400" dirty="0"/>
              <a:t>ack </a:t>
            </a:r>
            <a:r>
              <a:rPr lang="en-US" sz="1400" dirty="0"/>
              <a:t>of urgency </a:t>
            </a:r>
            <a:endParaRPr lang="en-US" sz="1400" dirty="0"/>
          </a:p>
          <a:p>
            <a:endParaRPr lang="en-US" sz="1400" dirty="0"/>
          </a:p>
          <a:p>
            <a:pPr marL="285750" indent="-285750">
              <a:buFont typeface="Wingdings" charset="2"/>
              <a:buChar char="v"/>
            </a:pPr>
            <a:r>
              <a:rPr lang="en-US" sz="1400" dirty="0"/>
              <a:t>Inflated </a:t>
            </a:r>
            <a:r>
              <a:rPr lang="en-US" sz="1400" dirty="0"/>
              <a:t>perception of </a:t>
            </a:r>
            <a:r>
              <a:rPr lang="en-US" sz="1400" dirty="0"/>
              <a:t>own </a:t>
            </a:r>
            <a:r>
              <a:rPr lang="en-US" sz="1400" dirty="0"/>
              <a:t>importance and </a:t>
            </a:r>
            <a:r>
              <a:rPr lang="en-US" sz="1400" dirty="0"/>
              <a:t>abilities</a:t>
            </a:r>
          </a:p>
          <a:p>
            <a:endParaRPr lang="en-US" sz="1400" dirty="0"/>
          </a:p>
          <a:p>
            <a:pPr marL="285750" indent="-285750">
              <a:buFont typeface="Wingdings" charset="2"/>
              <a:buChar char="v"/>
            </a:pPr>
            <a:r>
              <a:rPr lang="en-US" sz="1400" dirty="0"/>
              <a:t>B</a:t>
            </a:r>
            <a:r>
              <a:rPr lang="en-US" sz="1400" dirty="0"/>
              <a:t>elief </a:t>
            </a:r>
            <a:r>
              <a:rPr lang="en-US" sz="1400" dirty="0"/>
              <a:t>that everyone else is the problem </a:t>
            </a:r>
            <a:endParaRPr lang="en-US" sz="1400" dirty="0"/>
          </a:p>
          <a:p>
            <a:endParaRPr lang="en-US" sz="1400" dirty="0"/>
          </a:p>
          <a:p>
            <a:pPr marL="285750" indent="-285750">
              <a:buFont typeface="Wingdings" charset="2"/>
              <a:buChar char="v"/>
            </a:pPr>
            <a:r>
              <a:rPr lang="en-US" sz="1400" dirty="0"/>
              <a:t>P</a:t>
            </a:r>
            <a:r>
              <a:rPr lang="en-US" sz="1400" dirty="0"/>
              <a:t>oor communication skills and difficulty following instructions </a:t>
            </a:r>
          </a:p>
          <a:p>
            <a:endParaRPr lang="en-US" sz="1400" dirty="0"/>
          </a:p>
          <a:p>
            <a:pPr marL="285750" indent="-285750">
              <a:buFont typeface="Wingdings" charset="2"/>
              <a:buChar char="v"/>
            </a:pPr>
            <a:r>
              <a:rPr lang="en-US" sz="1400" dirty="0"/>
              <a:t>P</a:t>
            </a:r>
            <a:r>
              <a:rPr lang="en-US" sz="1400" dirty="0"/>
              <a:t>oor multi-tasking</a:t>
            </a:r>
          </a:p>
          <a:p>
            <a:endParaRPr lang="en-US" sz="1400" dirty="0"/>
          </a:p>
          <a:p>
            <a:pPr marL="285750" indent="-285750">
              <a:buFont typeface="Wingdings" charset="2"/>
              <a:buChar char="v"/>
            </a:pPr>
            <a:r>
              <a:rPr lang="en-US" sz="1400" dirty="0"/>
              <a:t>Lack of quality, quantity and speed of work</a:t>
            </a:r>
          </a:p>
          <a:p>
            <a:endParaRPr lang="en-US" sz="1400" dirty="0"/>
          </a:p>
          <a:p>
            <a:pPr marL="285750" indent="-285750">
              <a:buFont typeface="Wingdings" charset="2"/>
              <a:buChar char="v"/>
            </a:pPr>
            <a:r>
              <a:rPr lang="en-US" sz="1400" dirty="0"/>
              <a:t>Lack of requisite skills</a:t>
            </a:r>
          </a:p>
          <a:p>
            <a:endParaRPr lang="en-US" sz="1400" dirty="0"/>
          </a:p>
          <a:p>
            <a:pPr marL="285750" indent="-285750">
              <a:buFont typeface="Wingdings" charset="2"/>
              <a:buChar char="v"/>
            </a:pPr>
            <a:r>
              <a:rPr lang="en-US" sz="1400" dirty="0"/>
              <a:t>Lack initiative </a:t>
            </a:r>
          </a:p>
          <a:p>
            <a:pPr marL="285750" indent="-285750">
              <a:buFont typeface="Wingdings" charset="2"/>
              <a:buChar char="v"/>
            </a:pPr>
            <a:endParaRPr lang="en-US" sz="1400" dirty="0"/>
          </a:p>
          <a:p>
            <a:pPr marL="285750" indent="-285750">
              <a:buFont typeface="Wingdings" charset="2"/>
              <a:buChar char="v"/>
            </a:pPr>
            <a:r>
              <a:rPr lang="en-US" sz="1400" dirty="0"/>
              <a:t>Consistent feeling of being overwhelmed</a:t>
            </a:r>
          </a:p>
          <a:p>
            <a:endParaRPr lang="en-US" sz="1400" dirty="0"/>
          </a:p>
          <a:p>
            <a:pPr marL="285750" indent="-285750">
              <a:buFont typeface="Wingdings" charset="2"/>
              <a:buChar char="v"/>
            </a:pPr>
            <a:r>
              <a:rPr lang="en-US" sz="1400" dirty="0"/>
              <a:t>Unnecessarily complicating matters</a:t>
            </a:r>
          </a:p>
          <a:p>
            <a:pPr marL="285750" indent="-285750">
              <a:buFont typeface="Wingdings" charset="2"/>
              <a:buChar char="v"/>
            </a:pPr>
            <a:endParaRPr lang="en-US" sz="1400" dirty="0"/>
          </a:p>
          <a:p>
            <a:pPr marL="285750" indent="-285750">
              <a:buFont typeface="Wingdings" charset="2"/>
              <a:buChar char="v"/>
            </a:pPr>
            <a:r>
              <a:rPr lang="en-US" sz="1400" dirty="0"/>
              <a:t>Disconnect </a:t>
            </a:r>
            <a:r>
              <a:rPr lang="en-US" sz="1400" dirty="0"/>
              <a:t>between their </a:t>
            </a:r>
            <a:r>
              <a:rPr lang="en-US" sz="1400" dirty="0"/>
              <a:t>actual performance and how </a:t>
            </a:r>
            <a:r>
              <a:rPr lang="en-US" sz="1400" dirty="0"/>
              <a:t>they think they are </a:t>
            </a:r>
            <a:r>
              <a:rPr lang="en-US" sz="1400" dirty="0"/>
              <a:t>performing</a:t>
            </a:r>
            <a:endParaRPr lang="en-US" sz="1400" dirty="0"/>
          </a:p>
          <a:p>
            <a:r>
              <a:rPr lang="en-US" sz="1600" dirty="0"/>
              <a:t> </a:t>
            </a:r>
          </a:p>
          <a:p>
            <a:r>
              <a:rPr lang="en-US" sz="1600" dirty="0" smtClean="0">
                <a:cs typeface="Arial" charset="0"/>
              </a:rPr>
              <a:t> </a:t>
            </a:r>
            <a:endParaRPr lang="en-US" sz="1600" dirty="0">
              <a:cs typeface="Arial" charset="0"/>
            </a:endParaRPr>
          </a:p>
          <a:p>
            <a:pPr>
              <a:buFont typeface="Arial" charset="0"/>
              <a:buChar char="•"/>
            </a:pPr>
            <a:endParaRPr lang="en-US" sz="1600" dirty="0">
              <a:cs typeface="Arial" charset="0"/>
            </a:endParaRPr>
          </a:p>
        </p:txBody>
      </p:sp>
      <p:sp>
        <p:nvSpPr>
          <p:cNvPr id="2" name="Title 1"/>
          <p:cNvSpPr>
            <a:spLocks noGrp="1"/>
          </p:cNvSpPr>
          <p:nvPr>
            <p:ph type="title"/>
          </p:nvPr>
        </p:nvSpPr>
        <p:spPr/>
        <p:txBody>
          <a:bodyPr>
            <a:noAutofit/>
          </a:bodyPr>
          <a:lstStyle/>
          <a:p>
            <a:pPr fontAlgn="auto">
              <a:spcAft>
                <a:spcPts val="0"/>
              </a:spcAft>
              <a:defRPr/>
            </a:pPr>
            <a:r>
              <a:rPr lang="en-US" sz="3200" dirty="0" smtClean="0">
                <a:latin typeface="Berlin Sans FB Demi" pitchFamily="34" charset="0"/>
              </a:rPr>
              <a:t>Terminology</a:t>
            </a:r>
            <a:endParaRPr lang="en-US" sz="3200" dirty="0"/>
          </a:p>
        </p:txBody>
      </p:sp>
      <p:sp>
        <p:nvSpPr>
          <p:cNvPr id="9" name="Rectangle 8"/>
          <p:cNvSpPr/>
          <p:nvPr/>
        </p:nvSpPr>
        <p:spPr>
          <a:xfrm>
            <a:off x="609600" y="457200"/>
            <a:ext cx="3200400" cy="53340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egoe UI Light" pitchFamily="34" charset="0"/>
                <a:cs typeface="Arial" pitchFamily="34" charset="0"/>
              </a:rPr>
              <a:t>Poor Performer</a:t>
            </a: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Segoe UI Light" pitchFamily="34" charset="0"/>
              <a:cs typeface="Arial" pitchFamily="34" charset="0"/>
            </a:endParaRPr>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Rectangle 7"/>
          <p:cNvSpPr>
            <a:spLocks noChangeArrowheads="1"/>
          </p:cNvSpPr>
          <p:nvPr/>
        </p:nvSpPr>
        <p:spPr bwMode="auto">
          <a:xfrm>
            <a:off x="533400" y="1295400"/>
            <a:ext cx="7162800" cy="6617196"/>
          </a:xfrm>
          <a:prstGeom prst="rect">
            <a:avLst/>
          </a:prstGeom>
          <a:noFill/>
          <a:ln w="9525">
            <a:noFill/>
            <a:miter lim="800000"/>
            <a:headEnd/>
            <a:tailEnd/>
          </a:ln>
        </p:spPr>
        <p:txBody>
          <a:bodyPr>
            <a:spAutoFit/>
          </a:bodyPr>
          <a:lstStyle/>
          <a:p>
            <a:pPr marL="171450" indent="-171450">
              <a:buFont typeface="Wingdings" charset="2"/>
              <a:buChar char="v"/>
            </a:pPr>
            <a:r>
              <a:rPr lang="en-US" sz="1200" dirty="0" smtClean="0"/>
              <a:t>Hire </a:t>
            </a:r>
            <a:r>
              <a:rPr lang="en-US" sz="1200" dirty="0"/>
              <a:t>a </a:t>
            </a:r>
            <a:r>
              <a:rPr lang="en-US" sz="1200" dirty="0" smtClean="0"/>
              <a:t>poor </a:t>
            </a:r>
            <a:r>
              <a:rPr lang="en-US" sz="1200" dirty="0" smtClean="0"/>
              <a:t>performer</a:t>
            </a:r>
          </a:p>
          <a:p>
            <a:pPr marL="171450" indent="-171450">
              <a:buFont typeface="Wingdings" charset="2"/>
              <a:buChar char="v"/>
            </a:pPr>
            <a:endParaRPr lang="en-US" sz="1200" dirty="0"/>
          </a:p>
          <a:p>
            <a:pPr marL="171450" indent="-171450">
              <a:buFont typeface="Wingdings" charset="2"/>
              <a:buChar char="v"/>
            </a:pPr>
            <a:endParaRPr lang="en-US" sz="1200" dirty="0"/>
          </a:p>
          <a:p>
            <a:pPr marL="171450" indent="-171450">
              <a:buFont typeface="Wingdings" charset="2"/>
              <a:buChar char="v"/>
            </a:pPr>
            <a:r>
              <a:rPr lang="en-US" sz="1200" dirty="0"/>
              <a:t>M</a:t>
            </a:r>
            <a:r>
              <a:rPr lang="en-US" sz="1200" dirty="0" smtClean="0"/>
              <a:t>iss </a:t>
            </a:r>
            <a:r>
              <a:rPr lang="en-US" sz="1200" dirty="0"/>
              <a:t>the telling signs </a:t>
            </a:r>
            <a:r>
              <a:rPr lang="en-US" sz="1200" dirty="0" smtClean="0"/>
              <a:t>during </a:t>
            </a:r>
            <a:r>
              <a:rPr lang="en-US" sz="1200" dirty="0"/>
              <a:t>the </a:t>
            </a:r>
            <a:r>
              <a:rPr lang="en-US" sz="1200" dirty="0" smtClean="0"/>
              <a:t>initial period</a:t>
            </a:r>
            <a:r>
              <a:rPr lang="en-US" sz="1200" dirty="0"/>
              <a:t>. Follow up on any issues </a:t>
            </a:r>
            <a:r>
              <a:rPr lang="en-US" sz="1200" dirty="0" smtClean="0"/>
              <a:t>immediately.</a:t>
            </a:r>
          </a:p>
          <a:p>
            <a:endParaRPr lang="en-US" sz="1200" dirty="0" smtClean="0"/>
          </a:p>
          <a:p>
            <a:endParaRPr lang="en-US" sz="1200" dirty="0"/>
          </a:p>
          <a:p>
            <a:pPr marL="171450" indent="-171450">
              <a:buFont typeface="Wingdings" charset="2"/>
              <a:buChar char="v"/>
            </a:pPr>
            <a:r>
              <a:rPr lang="en-US" sz="1200" dirty="0"/>
              <a:t>S</a:t>
            </a:r>
            <a:r>
              <a:rPr lang="en-US" sz="1200" dirty="0" smtClean="0"/>
              <a:t>et up: </a:t>
            </a:r>
          </a:p>
          <a:p>
            <a:pPr marL="628650" lvl="1" indent="-171450">
              <a:buFont typeface="Arial"/>
              <a:buChar char="•"/>
            </a:pPr>
            <a:r>
              <a:rPr lang="en-US" sz="1200" dirty="0"/>
              <a:t>P</a:t>
            </a:r>
            <a:r>
              <a:rPr lang="en-US" sz="1200" dirty="0" smtClean="0"/>
              <a:t>oorly </a:t>
            </a:r>
            <a:r>
              <a:rPr lang="en-US" sz="1200" dirty="0" smtClean="0"/>
              <a:t>defined </a:t>
            </a:r>
            <a:r>
              <a:rPr lang="en-US" sz="1200" dirty="0" smtClean="0"/>
              <a:t>expectations</a:t>
            </a:r>
          </a:p>
          <a:p>
            <a:pPr marL="628650" lvl="1" indent="-171450">
              <a:buFont typeface="Arial"/>
              <a:buChar char="•"/>
            </a:pPr>
            <a:r>
              <a:rPr lang="en-US" sz="1200" dirty="0" smtClean="0"/>
              <a:t>Unrealistic expectations</a:t>
            </a:r>
          </a:p>
          <a:p>
            <a:pPr marL="171450" indent="-171450">
              <a:buFont typeface="Wingdings" charset="2"/>
              <a:buChar char="v"/>
            </a:pPr>
            <a:endParaRPr lang="en-US" sz="1200" dirty="0" smtClean="0"/>
          </a:p>
          <a:p>
            <a:endParaRPr lang="en-US" sz="1200" dirty="0" smtClean="0"/>
          </a:p>
          <a:p>
            <a:pPr marL="171450" indent="-171450">
              <a:buFont typeface="Wingdings" charset="2"/>
              <a:buChar char="v"/>
            </a:pPr>
            <a:r>
              <a:rPr lang="en-US" sz="1200" dirty="0"/>
              <a:t>W</a:t>
            </a:r>
            <a:r>
              <a:rPr lang="en-US" sz="1200" dirty="0" smtClean="0"/>
              <a:t>ait </a:t>
            </a:r>
            <a:r>
              <a:rPr lang="en-US" sz="1200" dirty="0"/>
              <a:t>until the next performance review. </a:t>
            </a:r>
            <a:endParaRPr lang="en-US" sz="1200" dirty="0" smtClean="0"/>
          </a:p>
          <a:p>
            <a:endParaRPr lang="en-US" sz="1200" dirty="0" smtClean="0"/>
          </a:p>
          <a:p>
            <a:pPr marL="171450" indent="-171450">
              <a:buFont typeface="Wingdings" charset="2"/>
              <a:buChar char="v"/>
            </a:pPr>
            <a:endParaRPr lang="en-US" sz="1200" dirty="0"/>
          </a:p>
          <a:p>
            <a:pPr marL="171450" indent="-171450">
              <a:buFont typeface="Wingdings" charset="2"/>
              <a:buChar char="v"/>
            </a:pPr>
            <a:r>
              <a:rPr lang="en-US" sz="1200" dirty="0"/>
              <a:t>A</a:t>
            </a:r>
            <a:r>
              <a:rPr lang="en-US" sz="1200" dirty="0" smtClean="0"/>
              <a:t>llow </a:t>
            </a:r>
            <a:r>
              <a:rPr lang="en-US" sz="1200" dirty="0"/>
              <a:t>genuine concern for the employee to interfere with managing </a:t>
            </a:r>
            <a:r>
              <a:rPr lang="en-US" sz="1200" dirty="0" smtClean="0"/>
              <a:t>performance</a:t>
            </a:r>
          </a:p>
          <a:p>
            <a:pPr marL="171450" indent="-171450">
              <a:buFont typeface="Wingdings" charset="2"/>
              <a:buChar char="v"/>
            </a:pPr>
            <a:endParaRPr lang="en-US" sz="1200" dirty="0"/>
          </a:p>
          <a:p>
            <a:r>
              <a:rPr lang="en-US" sz="1200" dirty="0"/>
              <a:t>		</a:t>
            </a:r>
            <a:endParaRPr lang="en-US" sz="1200" dirty="0" smtClean="0"/>
          </a:p>
          <a:p>
            <a:pPr marL="171450" indent="-171450">
              <a:buFont typeface="Wingdings" charset="2"/>
              <a:buChar char="v"/>
            </a:pPr>
            <a:r>
              <a:rPr lang="en-US" sz="1200" dirty="0"/>
              <a:t>H</a:t>
            </a:r>
            <a:r>
              <a:rPr lang="en-US" sz="1200" dirty="0" smtClean="0"/>
              <a:t>ave </a:t>
            </a:r>
            <a:r>
              <a:rPr lang="en-US" sz="1200" dirty="0"/>
              <a:t>"off the record" </a:t>
            </a:r>
            <a:r>
              <a:rPr lang="en-US" sz="1200" dirty="0" smtClean="0"/>
              <a:t>talks</a:t>
            </a:r>
          </a:p>
          <a:p>
            <a:endParaRPr lang="en-US" sz="1200" dirty="0" smtClean="0"/>
          </a:p>
          <a:p>
            <a:endParaRPr lang="en-US" sz="1200" dirty="0"/>
          </a:p>
          <a:p>
            <a:pPr marL="171450" indent="-171450">
              <a:buFont typeface="Wingdings" charset="2"/>
              <a:buChar char="v"/>
            </a:pPr>
            <a:r>
              <a:rPr lang="en-US" sz="1200" dirty="0" smtClean="0"/>
              <a:t>“D</a:t>
            </a:r>
            <a:r>
              <a:rPr lang="en-US" sz="1200" dirty="0" smtClean="0"/>
              <a:t>iagnose” </a:t>
            </a:r>
            <a:r>
              <a:rPr lang="en-US" sz="1200" dirty="0"/>
              <a:t>the employee's </a:t>
            </a:r>
            <a:r>
              <a:rPr lang="en-US" sz="1200" dirty="0" smtClean="0"/>
              <a:t>“problem”</a:t>
            </a:r>
          </a:p>
          <a:p>
            <a:endParaRPr lang="en-US" sz="1200" dirty="0" smtClean="0"/>
          </a:p>
          <a:p>
            <a:pPr marL="171450" indent="-171450">
              <a:buFont typeface="Wingdings" charset="2"/>
              <a:buChar char="v"/>
            </a:pPr>
            <a:endParaRPr lang="en-US" sz="1200" dirty="0" smtClean="0"/>
          </a:p>
          <a:p>
            <a:pPr marL="171450" indent="-171450">
              <a:buFont typeface="Wingdings" charset="2"/>
              <a:buChar char="v"/>
            </a:pPr>
            <a:r>
              <a:rPr lang="en-US" sz="1200" dirty="0"/>
              <a:t>D</a:t>
            </a:r>
            <a:r>
              <a:rPr lang="en-US" sz="1200" dirty="0" smtClean="0"/>
              <a:t>iscuss </a:t>
            </a:r>
            <a:r>
              <a:rPr lang="en-US" sz="1200" dirty="0"/>
              <a:t>the employee's behavior or </a:t>
            </a:r>
            <a:r>
              <a:rPr lang="en-US" sz="1200" dirty="0" smtClean="0"/>
              <a:t>performance </a:t>
            </a:r>
            <a:r>
              <a:rPr lang="en-US" sz="1200" dirty="0"/>
              <a:t>with anyone else except those </a:t>
            </a:r>
            <a:r>
              <a:rPr lang="en-US" sz="1200"/>
              <a:t>with </a:t>
            </a:r>
            <a:r>
              <a:rPr lang="en-US" sz="1200" smtClean="0"/>
              <a:t>a need </a:t>
            </a:r>
            <a:r>
              <a:rPr lang="en-US" sz="1200" dirty="0" smtClean="0"/>
              <a:t>to know</a:t>
            </a:r>
          </a:p>
          <a:p>
            <a:pPr marL="171450" indent="-171450">
              <a:buFont typeface="Wingdings" charset="2"/>
              <a:buChar char="v"/>
            </a:pPr>
            <a:endParaRPr lang="en-US" sz="1200" dirty="0"/>
          </a:p>
          <a:p>
            <a:pPr marL="171450" indent="-171450">
              <a:buFont typeface="Wingdings" charset="2"/>
              <a:buChar char="v"/>
            </a:pPr>
            <a:endParaRPr lang="en-US" sz="1200" dirty="0"/>
          </a:p>
          <a:p>
            <a:endParaRPr lang="en-US" sz="1600" dirty="0"/>
          </a:p>
          <a:p>
            <a:r>
              <a:rPr lang="en-US" sz="1600" dirty="0"/>
              <a:t> </a:t>
            </a:r>
          </a:p>
          <a:p>
            <a:r>
              <a:rPr lang="en-US" sz="1600" dirty="0" smtClean="0"/>
              <a:t/>
            </a:r>
            <a:br>
              <a:rPr lang="en-US" sz="1600" dirty="0" smtClean="0"/>
            </a:br>
            <a:endParaRPr lang="en-US" sz="1600" dirty="0" smtClean="0"/>
          </a:p>
          <a:p>
            <a:r>
              <a:rPr lang="en-US" sz="1600" dirty="0" smtClean="0"/>
              <a:t> </a:t>
            </a:r>
          </a:p>
          <a:p>
            <a:r>
              <a:rPr lang="en-US" sz="1600" dirty="0" smtClean="0">
                <a:cs typeface="Arial" charset="0"/>
              </a:rPr>
              <a:t> </a:t>
            </a:r>
          </a:p>
          <a:p>
            <a:pPr>
              <a:buFont typeface="Arial" charset="0"/>
              <a:buChar char="•"/>
            </a:pPr>
            <a:endParaRPr lang="en-US" sz="1600" dirty="0">
              <a:cs typeface="Arial" charset="0"/>
            </a:endParaRPr>
          </a:p>
        </p:txBody>
      </p:sp>
      <p:sp>
        <p:nvSpPr>
          <p:cNvPr id="2" name="Title 1"/>
          <p:cNvSpPr>
            <a:spLocks noGrp="1"/>
          </p:cNvSpPr>
          <p:nvPr>
            <p:ph type="title"/>
          </p:nvPr>
        </p:nvSpPr>
        <p:spPr/>
        <p:txBody>
          <a:bodyPr>
            <a:noAutofit/>
          </a:bodyPr>
          <a:lstStyle/>
          <a:p>
            <a:pPr fontAlgn="auto">
              <a:spcAft>
                <a:spcPts val="0"/>
              </a:spcAft>
              <a:defRPr/>
            </a:pPr>
            <a:r>
              <a:rPr lang="en-US" sz="3200" dirty="0" smtClean="0">
                <a:latin typeface="Berlin Sans FB Demi" pitchFamily="34" charset="0"/>
              </a:rPr>
              <a:t>Terminology</a:t>
            </a:r>
            <a:endParaRPr lang="en-US" sz="3200" dirty="0"/>
          </a:p>
        </p:txBody>
      </p:sp>
      <p:sp>
        <p:nvSpPr>
          <p:cNvPr id="9" name="Rectangle 8"/>
          <p:cNvSpPr/>
          <p:nvPr/>
        </p:nvSpPr>
        <p:spPr>
          <a:xfrm>
            <a:off x="609600" y="457200"/>
            <a:ext cx="3200400" cy="53340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Segoe UI Light" pitchFamily="34" charset="0"/>
                <a:cs typeface="Arial" pitchFamily="34" charset="0"/>
              </a:rPr>
              <a:t>Don’t</a:t>
            </a:r>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Segoe UI Light" pitchFamily="34" charset="0"/>
              <a:cs typeface="Arial" pitchFamily="34" charset="0"/>
            </a:endParaRPr>
          </a:p>
        </p:txBody>
      </p:sp>
    </p:spTree>
    <p:extLst>
      <p:ext uri="{BB962C8B-B14F-4D97-AF65-F5344CB8AC3E}">
        <p14:creationId xmlns:p14="http://schemas.microsoft.com/office/powerpoint/2010/main" val="3709216898"/>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Rectangle 7"/>
          <p:cNvSpPr>
            <a:spLocks noChangeArrowheads="1"/>
          </p:cNvSpPr>
          <p:nvPr/>
        </p:nvSpPr>
        <p:spPr bwMode="auto">
          <a:xfrm>
            <a:off x="609600" y="1676400"/>
            <a:ext cx="7162800" cy="3354765"/>
          </a:xfrm>
          <a:prstGeom prst="rect">
            <a:avLst/>
          </a:prstGeom>
          <a:noFill/>
          <a:ln w="9525">
            <a:noFill/>
            <a:miter lim="800000"/>
            <a:headEnd/>
            <a:tailEnd/>
          </a:ln>
        </p:spPr>
        <p:txBody>
          <a:bodyPr>
            <a:spAutoFit/>
          </a:bodyPr>
          <a:lstStyle/>
          <a:p>
            <a:r>
              <a:rPr lang="en-US" sz="1600" b="1" dirty="0">
                <a:solidFill>
                  <a:srgbClr val="080808"/>
                </a:solidFill>
                <a:latin typeface="Segoe UI Light"/>
              </a:rPr>
              <a:t>Progressive </a:t>
            </a:r>
            <a:r>
              <a:rPr lang="en-US" sz="1600" b="1" dirty="0" smtClean="0">
                <a:solidFill>
                  <a:srgbClr val="080808"/>
                </a:solidFill>
                <a:latin typeface="Segoe UI Light"/>
              </a:rPr>
              <a:t>Discipline </a:t>
            </a:r>
            <a:r>
              <a:rPr lang="en-US" sz="2000" b="1" dirty="0" smtClean="0">
                <a:solidFill>
                  <a:srgbClr val="080808"/>
                </a:solidFill>
                <a:latin typeface="Segoe UI Light"/>
              </a:rPr>
              <a:t>Concept</a:t>
            </a:r>
            <a:endParaRPr lang="en-US" sz="2000" b="1" dirty="0">
              <a:solidFill>
                <a:srgbClr val="080808"/>
              </a:solidFill>
              <a:latin typeface="Segoe UI Light"/>
            </a:endParaRPr>
          </a:p>
          <a:p>
            <a:endParaRPr lang="en-US" sz="1600" dirty="0">
              <a:solidFill>
                <a:srgbClr val="080808"/>
              </a:solidFill>
              <a:latin typeface="Segoe UI Light"/>
            </a:endParaRPr>
          </a:p>
          <a:p>
            <a:pPr lvl="1"/>
            <a:r>
              <a:rPr lang="en-US" sz="1600" dirty="0">
                <a:solidFill>
                  <a:srgbClr val="080808"/>
                </a:solidFill>
                <a:latin typeface="Segoe UI Light"/>
              </a:rPr>
              <a:t>Means of communicating problem issues directly and in a timely fashion so that employees can involve themselves in the problem-solving process. </a:t>
            </a:r>
          </a:p>
          <a:p>
            <a:endParaRPr lang="en-US" sz="1600" dirty="0">
              <a:solidFill>
                <a:srgbClr val="080808"/>
              </a:solidFill>
              <a:latin typeface="Segoe UI Light"/>
            </a:endParaRPr>
          </a:p>
          <a:p>
            <a:endParaRPr lang="en-US" sz="1600" dirty="0">
              <a:solidFill>
                <a:srgbClr val="080808"/>
              </a:solidFill>
              <a:latin typeface="Segoe UI Light"/>
            </a:endParaRPr>
          </a:p>
          <a:p>
            <a:r>
              <a:rPr lang="en-US" sz="1600" b="1" dirty="0">
                <a:solidFill>
                  <a:srgbClr val="080808"/>
                </a:solidFill>
                <a:latin typeface="Segoe UI Light"/>
              </a:rPr>
              <a:t>Due Process</a:t>
            </a:r>
          </a:p>
          <a:p>
            <a:endParaRPr lang="en-US" sz="1600" dirty="0">
              <a:solidFill>
                <a:srgbClr val="080808"/>
              </a:solidFill>
              <a:latin typeface="Segoe UI Light"/>
            </a:endParaRPr>
          </a:p>
          <a:p>
            <a:pPr lvl="1"/>
            <a:r>
              <a:rPr lang="en-US" sz="1600" dirty="0">
                <a:solidFill>
                  <a:srgbClr val="080808"/>
                </a:solidFill>
                <a:latin typeface="Segoe UI Light"/>
              </a:rPr>
              <a:t>We have an obligation to prove that we made reasonable efforts to rehabilitate those employees before reaching the ultimate decision to terminate. </a:t>
            </a:r>
          </a:p>
          <a:p>
            <a:r>
              <a:rPr lang="en-US" sz="1600" dirty="0">
                <a:cs typeface="Arial" charset="0"/>
              </a:rPr>
              <a:t> </a:t>
            </a:r>
          </a:p>
          <a:p>
            <a:pPr>
              <a:buFont typeface="Arial" charset="0"/>
              <a:buChar char="•"/>
            </a:pPr>
            <a:endParaRPr lang="en-US" sz="1600" dirty="0">
              <a:cs typeface="Arial" charset="0"/>
            </a:endParaRPr>
          </a:p>
        </p:txBody>
      </p:sp>
      <p:sp>
        <p:nvSpPr>
          <p:cNvPr id="2" name="Title 1"/>
          <p:cNvSpPr>
            <a:spLocks noGrp="1"/>
          </p:cNvSpPr>
          <p:nvPr>
            <p:ph type="title"/>
          </p:nvPr>
        </p:nvSpPr>
        <p:spPr/>
        <p:txBody>
          <a:bodyPr>
            <a:noAutofit/>
          </a:bodyPr>
          <a:lstStyle/>
          <a:p>
            <a:pPr fontAlgn="auto">
              <a:spcAft>
                <a:spcPts val="0"/>
              </a:spcAft>
              <a:defRPr/>
            </a:pPr>
            <a:r>
              <a:rPr lang="en-US" sz="3200" dirty="0" smtClean="0">
                <a:latin typeface="Berlin Sans FB Demi" pitchFamily="34" charset="0"/>
              </a:rPr>
              <a:t>Terminology</a:t>
            </a:r>
            <a:endParaRPr lang="en-US" sz="3200" dirty="0"/>
          </a:p>
        </p:txBody>
      </p:sp>
      <p:sp>
        <p:nvSpPr>
          <p:cNvPr id="9" name="Rectangle 8"/>
          <p:cNvSpPr/>
          <p:nvPr/>
        </p:nvSpPr>
        <p:spPr>
          <a:xfrm>
            <a:off x="609600" y="457200"/>
            <a:ext cx="3200400" cy="53340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Segoe UI Light" pitchFamily="34" charset="0"/>
                <a:cs typeface="Arial" pitchFamily="34" charset="0"/>
              </a:rPr>
              <a:t>Terminology</a:t>
            </a:r>
          </a:p>
        </p:txBody>
      </p:sp>
    </p:spTree>
    <p:extLst>
      <p:ext uri="{BB962C8B-B14F-4D97-AF65-F5344CB8AC3E}">
        <p14:creationId xmlns:p14="http://schemas.microsoft.com/office/powerpoint/2010/main" val="609329127"/>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Rectangle 7"/>
          <p:cNvSpPr>
            <a:spLocks noChangeArrowheads="1"/>
          </p:cNvSpPr>
          <p:nvPr/>
        </p:nvSpPr>
        <p:spPr bwMode="auto">
          <a:xfrm>
            <a:off x="609600" y="1219200"/>
            <a:ext cx="4876800" cy="4308872"/>
          </a:xfrm>
          <a:prstGeom prst="rect">
            <a:avLst/>
          </a:prstGeom>
          <a:noFill/>
          <a:ln w="9525">
            <a:noFill/>
            <a:miter lim="800000"/>
            <a:headEnd/>
            <a:tailEnd/>
          </a:ln>
        </p:spPr>
        <p:txBody>
          <a:bodyPr wrap="square">
            <a:spAutoFit/>
          </a:bodyPr>
          <a:lstStyle/>
          <a:p>
            <a:endParaRPr lang="en-US" dirty="0">
              <a:solidFill>
                <a:srgbClr val="080808"/>
              </a:solidFill>
              <a:latin typeface="Segoe UI Light"/>
            </a:endParaRPr>
          </a:p>
          <a:p>
            <a:r>
              <a:rPr lang="en-US" sz="1600" dirty="0">
                <a:solidFill>
                  <a:srgbClr val="080808"/>
                </a:solidFill>
                <a:latin typeface="Segoe UI Light"/>
              </a:rPr>
              <a:t>Ensures that the manager acts reasonably </a:t>
            </a:r>
          </a:p>
          <a:p>
            <a:r>
              <a:rPr lang="en-US" sz="1600" dirty="0">
                <a:solidFill>
                  <a:srgbClr val="080808"/>
                </a:solidFill>
                <a:latin typeface="Segoe UI Light"/>
              </a:rPr>
              <a:t>and consistently. </a:t>
            </a:r>
            <a:endParaRPr lang="en-US" sz="1600" dirty="0" smtClean="0">
              <a:solidFill>
                <a:srgbClr val="080808"/>
              </a:solidFill>
              <a:latin typeface="Segoe UI Light"/>
            </a:endParaRPr>
          </a:p>
          <a:p>
            <a:endParaRPr lang="en-US" sz="1600" dirty="0">
              <a:solidFill>
                <a:srgbClr val="080808"/>
              </a:solidFill>
              <a:latin typeface="Segoe UI Light"/>
            </a:endParaRPr>
          </a:p>
          <a:p>
            <a:r>
              <a:rPr lang="en-US" sz="1600" dirty="0" smtClean="0">
                <a:solidFill>
                  <a:srgbClr val="080808"/>
                </a:solidFill>
                <a:latin typeface="Segoe UI Light"/>
              </a:rPr>
              <a:t>Each </a:t>
            </a:r>
            <a:r>
              <a:rPr lang="en-US" sz="1600" dirty="0">
                <a:solidFill>
                  <a:srgbClr val="080808"/>
                </a:solidFill>
                <a:latin typeface="Segoe UI Light"/>
              </a:rPr>
              <a:t>step is well documented, </a:t>
            </a:r>
            <a:r>
              <a:rPr lang="en-US" sz="1600" dirty="0" smtClean="0">
                <a:solidFill>
                  <a:srgbClr val="080808"/>
                </a:solidFill>
                <a:latin typeface="Segoe UI Light"/>
              </a:rPr>
              <a:t>including </a:t>
            </a:r>
            <a:r>
              <a:rPr lang="en-US" sz="1600" dirty="0">
                <a:solidFill>
                  <a:srgbClr val="080808"/>
                </a:solidFill>
                <a:latin typeface="Segoe UI Light"/>
              </a:rPr>
              <a:t>employee unwillingness or </a:t>
            </a:r>
            <a:r>
              <a:rPr lang="en-US" sz="1600" dirty="0" smtClean="0">
                <a:solidFill>
                  <a:srgbClr val="080808"/>
                </a:solidFill>
                <a:latin typeface="Segoe UI Light"/>
              </a:rPr>
              <a:t>inability to </a:t>
            </a:r>
            <a:r>
              <a:rPr lang="en-US" sz="1600" dirty="0">
                <a:solidFill>
                  <a:srgbClr val="080808"/>
                </a:solidFill>
                <a:latin typeface="Segoe UI Light"/>
              </a:rPr>
              <a:t>address concerns about their job performance.  </a:t>
            </a:r>
          </a:p>
          <a:p>
            <a:endParaRPr lang="en-US" sz="1600" dirty="0">
              <a:solidFill>
                <a:srgbClr val="080808"/>
              </a:solidFill>
              <a:latin typeface="Segoe UI Light"/>
            </a:endParaRPr>
          </a:p>
          <a:p>
            <a:endParaRPr lang="en-US" sz="1600" dirty="0">
              <a:solidFill>
                <a:srgbClr val="080808"/>
              </a:solidFill>
              <a:latin typeface="Segoe UI Light"/>
            </a:endParaRPr>
          </a:p>
          <a:p>
            <a:r>
              <a:rPr lang="en-US" sz="1600" dirty="0">
                <a:solidFill>
                  <a:srgbClr val="080808"/>
                </a:solidFill>
                <a:latin typeface="Segoe UI Light"/>
              </a:rPr>
              <a:t>Employees are told about</a:t>
            </a:r>
            <a:r>
              <a:rPr lang="en-US" sz="1600" dirty="0" smtClean="0">
                <a:solidFill>
                  <a:srgbClr val="080808"/>
                </a:solidFill>
                <a:latin typeface="Segoe UI Light"/>
              </a:rPr>
              <a:t>:</a:t>
            </a:r>
          </a:p>
          <a:p>
            <a:endParaRPr lang="en-US" sz="1600" dirty="0">
              <a:solidFill>
                <a:srgbClr val="080808"/>
              </a:solidFill>
              <a:latin typeface="Segoe UI Light"/>
            </a:endParaRPr>
          </a:p>
          <a:p>
            <a:pPr marL="285750" indent="-285750">
              <a:buFont typeface="Arial" pitchFamily="34" charset="0"/>
              <a:buChar char="•"/>
            </a:pPr>
            <a:r>
              <a:rPr lang="en-US" sz="1600" dirty="0" smtClean="0">
                <a:solidFill>
                  <a:srgbClr val="080808"/>
                </a:solidFill>
                <a:latin typeface="Segoe UI Light"/>
              </a:rPr>
              <a:t>The </a:t>
            </a:r>
            <a:r>
              <a:rPr lang="en-US" sz="1600" dirty="0">
                <a:solidFill>
                  <a:srgbClr val="080808"/>
                </a:solidFill>
                <a:latin typeface="Segoe UI Light"/>
              </a:rPr>
              <a:t>performance/behavioral issues </a:t>
            </a:r>
          </a:p>
          <a:p>
            <a:pPr marL="285750" indent="-285750">
              <a:buFont typeface="Arial" pitchFamily="34" charset="0"/>
              <a:buChar char="•"/>
            </a:pPr>
            <a:r>
              <a:rPr lang="en-US" sz="1600" dirty="0" smtClean="0">
                <a:solidFill>
                  <a:srgbClr val="080808"/>
                </a:solidFill>
                <a:latin typeface="Segoe UI Light"/>
              </a:rPr>
              <a:t>What </a:t>
            </a:r>
            <a:r>
              <a:rPr lang="en-US" sz="1600" dirty="0">
                <a:solidFill>
                  <a:srgbClr val="080808"/>
                </a:solidFill>
                <a:latin typeface="Segoe UI Light"/>
              </a:rPr>
              <a:t>they need to do to fix the problem</a:t>
            </a:r>
          </a:p>
          <a:p>
            <a:pPr marL="285750" indent="-285750">
              <a:buFont typeface="Arial" pitchFamily="34" charset="0"/>
              <a:buChar char="•"/>
            </a:pPr>
            <a:r>
              <a:rPr lang="en-US" sz="1600" dirty="0" smtClean="0">
                <a:solidFill>
                  <a:srgbClr val="080808"/>
                </a:solidFill>
                <a:latin typeface="Segoe UI Light"/>
              </a:rPr>
              <a:t>Given </a:t>
            </a:r>
            <a:r>
              <a:rPr lang="en-US" sz="1600" dirty="0">
                <a:solidFill>
                  <a:srgbClr val="080808"/>
                </a:solidFill>
                <a:latin typeface="Segoe UI Light"/>
              </a:rPr>
              <a:t>a reasonable amount of time in which to do so</a:t>
            </a:r>
          </a:p>
          <a:p>
            <a:r>
              <a:rPr lang="en-US" sz="1600" dirty="0">
                <a:cs typeface="Arial" charset="0"/>
              </a:rPr>
              <a:t> </a:t>
            </a:r>
          </a:p>
          <a:p>
            <a:pPr>
              <a:buFont typeface="Arial" charset="0"/>
              <a:buChar char="•"/>
            </a:pPr>
            <a:endParaRPr lang="en-US" sz="1600" dirty="0">
              <a:cs typeface="Arial" charset="0"/>
            </a:endParaRPr>
          </a:p>
        </p:txBody>
      </p:sp>
      <p:sp>
        <p:nvSpPr>
          <p:cNvPr id="2" name="Title 1"/>
          <p:cNvSpPr>
            <a:spLocks noGrp="1"/>
          </p:cNvSpPr>
          <p:nvPr>
            <p:ph type="title"/>
          </p:nvPr>
        </p:nvSpPr>
        <p:spPr/>
        <p:txBody>
          <a:bodyPr>
            <a:noAutofit/>
          </a:bodyPr>
          <a:lstStyle/>
          <a:p>
            <a:pPr fontAlgn="auto">
              <a:spcAft>
                <a:spcPts val="0"/>
              </a:spcAft>
              <a:defRPr/>
            </a:pPr>
            <a:r>
              <a:rPr lang="en-US" sz="3200" dirty="0" smtClean="0">
                <a:latin typeface="Berlin Sans FB Demi" pitchFamily="34" charset="0"/>
              </a:rPr>
              <a:t>Terminology</a:t>
            </a:r>
            <a:endParaRPr lang="en-US" sz="3200" dirty="0"/>
          </a:p>
        </p:txBody>
      </p:sp>
      <p:sp>
        <p:nvSpPr>
          <p:cNvPr id="9" name="Rectangle 8"/>
          <p:cNvSpPr/>
          <p:nvPr/>
        </p:nvSpPr>
        <p:spPr>
          <a:xfrm>
            <a:off x="609600" y="457200"/>
            <a:ext cx="3200400" cy="53340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Segoe UI Light" pitchFamily="34" charset="0"/>
                <a:cs typeface="Arial" pitchFamily="34" charset="0"/>
              </a:rPr>
              <a:t>The Progression</a:t>
            </a:r>
          </a:p>
        </p:txBody>
      </p:sp>
      <p:graphicFrame>
        <p:nvGraphicFramePr>
          <p:cNvPr id="4" name="Diagram 3"/>
          <p:cNvGraphicFramePr/>
          <p:nvPr>
            <p:extLst>
              <p:ext uri="{D42A27DB-BD31-4B8C-83A1-F6EECF244321}">
                <p14:modId xmlns:p14="http://schemas.microsoft.com/office/powerpoint/2010/main" val="928631697"/>
              </p:ext>
            </p:extLst>
          </p:nvPr>
        </p:nvGraphicFramePr>
        <p:xfrm>
          <a:off x="5105400" y="228600"/>
          <a:ext cx="3200400" cy="3784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Rectangle 7"/>
          <p:cNvSpPr>
            <a:spLocks noChangeArrowheads="1"/>
          </p:cNvSpPr>
          <p:nvPr/>
        </p:nvSpPr>
        <p:spPr bwMode="auto">
          <a:xfrm>
            <a:off x="381000" y="1676400"/>
            <a:ext cx="7162800" cy="615950"/>
          </a:xfrm>
          <a:prstGeom prst="rect">
            <a:avLst/>
          </a:prstGeom>
          <a:noFill/>
          <a:ln w="9525">
            <a:noFill/>
            <a:miter lim="800000"/>
            <a:headEnd/>
            <a:tailEnd/>
          </a:ln>
        </p:spPr>
        <p:txBody>
          <a:bodyPr>
            <a:spAutoFit/>
          </a:bodyPr>
          <a:lstStyle/>
          <a:p>
            <a:endParaRPr lang="en-US">
              <a:latin typeface="Segoe UI Light"/>
            </a:endParaRPr>
          </a:p>
          <a:p>
            <a:pPr>
              <a:buFont typeface="Arial" charset="0"/>
              <a:buChar char="•"/>
            </a:pPr>
            <a:endParaRPr lang="en-US" sz="1600">
              <a:cs typeface="Arial" charset="0"/>
            </a:endParaRPr>
          </a:p>
        </p:txBody>
      </p:sp>
      <p:sp>
        <p:nvSpPr>
          <p:cNvPr id="2" name="Title 1"/>
          <p:cNvSpPr>
            <a:spLocks noGrp="1"/>
          </p:cNvSpPr>
          <p:nvPr>
            <p:ph type="title"/>
          </p:nvPr>
        </p:nvSpPr>
        <p:spPr/>
        <p:txBody>
          <a:bodyPr>
            <a:noAutofit/>
          </a:bodyPr>
          <a:lstStyle/>
          <a:p>
            <a:pPr fontAlgn="auto">
              <a:spcAft>
                <a:spcPts val="0"/>
              </a:spcAft>
              <a:defRPr/>
            </a:pPr>
            <a:r>
              <a:rPr lang="en-US" sz="3200" dirty="0" smtClean="0">
                <a:latin typeface="Berlin Sans FB Demi" pitchFamily="34" charset="0"/>
              </a:rPr>
              <a:t>Due Process</a:t>
            </a:r>
            <a:endParaRPr lang="en-US" sz="3200" dirty="0"/>
          </a:p>
        </p:txBody>
      </p:sp>
      <p:sp>
        <p:nvSpPr>
          <p:cNvPr id="9" name="Rectangle 8"/>
          <p:cNvSpPr/>
          <p:nvPr/>
        </p:nvSpPr>
        <p:spPr>
          <a:xfrm>
            <a:off x="609600" y="457200"/>
            <a:ext cx="3200400" cy="53340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Segoe UI Light" pitchFamily="34" charset="0"/>
                <a:cs typeface="Arial" pitchFamily="34" charset="0"/>
              </a:rPr>
              <a:t>Due Process</a:t>
            </a:r>
          </a:p>
        </p:txBody>
      </p:sp>
      <p:sp>
        <p:nvSpPr>
          <p:cNvPr id="3" name="Rectangle 2"/>
          <p:cNvSpPr/>
          <p:nvPr/>
        </p:nvSpPr>
        <p:spPr>
          <a:xfrm>
            <a:off x="609600" y="1219200"/>
            <a:ext cx="7696200" cy="4770537"/>
          </a:xfrm>
          <a:prstGeom prst="rect">
            <a:avLst/>
          </a:prstGeom>
        </p:spPr>
        <p:txBody>
          <a:bodyPr wrap="square">
            <a:spAutoFit/>
          </a:bodyPr>
          <a:lstStyle/>
          <a:p>
            <a:pPr marL="285750" indent="-285750" fontAlgn="auto">
              <a:spcBef>
                <a:spcPts val="0"/>
              </a:spcBef>
              <a:spcAft>
                <a:spcPts val="0"/>
              </a:spcAft>
              <a:buFont typeface="Wingdings" pitchFamily="2" charset="2"/>
              <a:buChar char="ü"/>
              <a:defRPr/>
            </a:pPr>
            <a:r>
              <a:rPr lang="en-US" sz="1600" dirty="0">
                <a:solidFill>
                  <a:srgbClr val="080808"/>
                </a:solidFill>
                <a:latin typeface="Segoe UI Light" pitchFamily="34" charset="0"/>
              </a:rPr>
              <a:t>The employee must understand expectations and consequences of failing to meet </a:t>
            </a:r>
            <a:r>
              <a:rPr lang="en-US" sz="1600" dirty="0" smtClean="0">
                <a:solidFill>
                  <a:srgbClr val="080808"/>
                </a:solidFill>
                <a:latin typeface="Segoe UI Light" pitchFamily="34" charset="0"/>
              </a:rPr>
              <a:t>standards</a:t>
            </a:r>
            <a:endParaRPr lang="en-US" sz="1600" dirty="0">
              <a:solidFill>
                <a:srgbClr val="080808"/>
              </a:solidFill>
              <a:latin typeface="Segoe UI Light" pitchFamily="34" charset="0"/>
            </a:endParaRPr>
          </a:p>
          <a:p>
            <a:pPr marL="285750" indent="-285750" fontAlgn="auto">
              <a:spcBef>
                <a:spcPts val="0"/>
              </a:spcBef>
              <a:spcAft>
                <a:spcPts val="0"/>
              </a:spcAft>
              <a:buFont typeface="Wingdings" pitchFamily="2" charset="2"/>
              <a:buChar char="ü"/>
              <a:defRPr/>
            </a:pPr>
            <a:endParaRPr lang="en-US" sz="1600" dirty="0">
              <a:solidFill>
                <a:srgbClr val="080808"/>
              </a:solidFill>
              <a:latin typeface="Segoe UI Light" pitchFamily="34" charset="0"/>
            </a:endParaRPr>
          </a:p>
          <a:p>
            <a:pPr marL="285750" indent="-285750" fontAlgn="auto">
              <a:spcBef>
                <a:spcPts val="0"/>
              </a:spcBef>
              <a:spcAft>
                <a:spcPts val="0"/>
              </a:spcAft>
              <a:buFont typeface="Wingdings" pitchFamily="2" charset="2"/>
              <a:buChar char="ü"/>
              <a:defRPr/>
            </a:pPr>
            <a:r>
              <a:rPr lang="en-US" sz="1600" dirty="0">
                <a:solidFill>
                  <a:srgbClr val="080808"/>
                </a:solidFill>
                <a:latin typeface="Segoe UI Light" pitchFamily="34" charset="0"/>
              </a:rPr>
              <a:t>Structured, open two-way </a:t>
            </a:r>
            <a:r>
              <a:rPr lang="en-US" sz="1600" dirty="0" smtClean="0">
                <a:solidFill>
                  <a:srgbClr val="080808"/>
                </a:solidFill>
                <a:latin typeface="Segoe UI Light" pitchFamily="34" charset="0"/>
              </a:rPr>
              <a:t>communication</a:t>
            </a:r>
            <a:endParaRPr lang="en-US" sz="1600" dirty="0">
              <a:solidFill>
                <a:srgbClr val="080808"/>
              </a:solidFill>
              <a:latin typeface="Segoe UI Light" pitchFamily="34" charset="0"/>
            </a:endParaRPr>
          </a:p>
          <a:p>
            <a:pPr fontAlgn="auto">
              <a:spcBef>
                <a:spcPts val="0"/>
              </a:spcBef>
              <a:spcAft>
                <a:spcPts val="0"/>
              </a:spcAft>
              <a:defRPr/>
            </a:pPr>
            <a:endParaRPr lang="en-US" sz="1600" dirty="0">
              <a:solidFill>
                <a:srgbClr val="080808"/>
              </a:solidFill>
              <a:latin typeface="Segoe UI Light" pitchFamily="34" charset="0"/>
            </a:endParaRPr>
          </a:p>
          <a:p>
            <a:pPr marL="285750" indent="-285750" fontAlgn="auto">
              <a:spcBef>
                <a:spcPts val="0"/>
              </a:spcBef>
              <a:spcAft>
                <a:spcPts val="0"/>
              </a:spcAft>
              <a:buFont typeface="Wingdings" pitchFamily="2" charset="2"/>
              <a:buChar char="ü"/>
              <a:defRPr/>
            </a:pPr>
            <a:r>
              <a:rPr lang="en-US" sz="1600" dirty="0">
                <a:solidFill>
                  <a:srgbClr val="080808"/>
                </a:solidFill>
                <a:latin typeface="Segoe UI Light" pitchFamily="34" charset="0"/>
              </a:rPr>
              <a:t>Specific, fact based, concise, </a:t>
            </a:r>
            <a:r>
              <a:rPr lang="en-US" sz="1600" dirty="0" smtClean="0">
                <a:solidFill>
                  <a:srgbClr val="080808"/>
                </a:solidFill>
                <a:latin typeface="Segoe UI Light" pitchFamily="34" charset="0"/>
              </a:rPr>
              <a:t>transparent</a:t>
            </a:r>
            <a:endParaRPr lang="en-US" sz="1600" dirty="0">
              <a:solidFill>
                <a:srgbClr val="080808"/>
              </a:solidFill>
              <a:latin typeface="Segoe UI Light" pitchFamily="34" charset="0"/>
            </a:endParaRPr>
          </a:p>
          <a:p>
            <a:pPr marL="285750" indent="-285750" fontAlgn="auto">
              <a:spcBef>
                <a:spcPts val="0"/>
              </a:spcBef>
              <a:spcAft>
                <a:spcPts val="0"/>
              </a:spcAft>
              <a:buFont typeface="Wingdings" pitchFamily="2" charset="2"/>
              <a:buChar char="ü"/>
              <a:defRPr/>
            </a:pPr>
            <a:endParaRPr lang="en-US" sz="1600" dirty="0">
              <a:solidFill>
                <a:srgbClr val="080808"/>
              </a:solidFill>
              <a:latin typeface="Segoe UI Light" pitchFamily="34" charset="0"/>
            </a:endParaRPr>
          </a:p>
          <a:p>
            <a:pPr marL="285750" indent="-285750" fontAlgn="auto">
              <a:spcBef>
                <a:spcPts val="0"/>
              </a:spcBef>
              <a:spcAft>
                <a:spcPts val="0"/>
              </a:spcAft>
              <a:buFont typeface="Wingdings" pitchFamily="2" charset="2"/>
              <a:buChar char="ü"/>
              <a:defRPr/>
            </a:pPr>
            <a:r>
              <a:rPr lang="en-US" sz="1600" dirty="0">
                <a:solidFill>
                  <a:srgbClr val="080808"/>
                </a:solidFill>
                <a:latin typeface="Segoe UI Light" pitchFamily="34" charset="0"/>
              </a:rPr>
              <a:t>Training, resources, availability, coaching, </a:t>
            </a:r>
            <a:r>
              <a:rPr lang="en-US" sz="1600" dirty="0" smtClean="0">
                <a:solidFill>
                  <a:srgbClr val="080808"/>
                </a:solidFill>
                <a:latin typeface="Segoe UI Light" pitchFamily="34" charset="0"/>
              </a:rPr>
              <a:t>commitment</a:t>
            </a:r>
            <a:endParaRPr lang="en-US" sz="1600" dirty="0">
              <a:solidFill>
                <a:srgbClr val="080808"/>
              </a:solidFill>
              <a:latin typeface="Segoe UI Light" pitchFamily="34" charset="0"/>
            </a:endParaRPr>
          </a:p>
          <a:p>
            <a:pPr marL="285750" indent="-285750" fontAlgn="auto">
              <a:spcBef>
                <a:spcPts val="0"/>
              </a:spcBef>
              <a:spcAft>
                <a:spcPts val="0"/>
              </a:spcAft>
              <a:buFont typeface="Wingdings" pitchFamily="2" charset="2"/>
              <a:buChar char="ü"/>
              <a:defRPr/>
            </a:pPr>
            <a:endParaRPr lang="en-US" sz="1600" dirty="0">
              <a:solidFill>
                <a:srgbClr val="080808"/>
              </a:solidFill>
              <a:latin typeface="Segoe UI Light" pitchFamily="34" charset="0"/>
            </a:endParaRPr>
          </a:p>
          <a:p>
            <a:pPr marL="285750" indent="-285750" fontAlgn="auto">
              <a:spcBef>
                <a:spcPts val="0"/>
              </a:spcBef>
              <a:spcAft>
                <a:spcPts val="0"/>
              </a:spcAft>
              <a:buFont typeface="Wingdings" pitchFamily="2" charset="2"/>
              <a:buChar char="ü"/>
              <a:defRPr/>
            </a:pPr>
            <a:r>
              <a:rPr lang="en-US" sz="1600" dirty="0">
                <a:solidFill>
                  <a:srgbClr val="080808"/>
                </a:solidFill>
                <a:latin typeface="Segoe UI Light" pitchFamily="34" charset="0"/>
              </a:rPr>
              <a:t>Holding employees accountable for improvement/burden on the employee to </a:t>
            </a:r>
            <a:r>
              <a:rPr lang="en-US" sz="1600" dirty="0" smtClean="0">
                <a:solidFill>
                  <a:srgbClr val="080808"/>
                </a:solidFill>
                <a:latin typeface="Segoe UI Light" pitchFamily="34" charset="0"/>
              </a:rPr>
              <a:t>improve</a:t>
            </a:r>
            <a:endParaRPr lang="en-US" sz="1600" dirty="0">
              <a:solidFill>
                <a:srgbClr val="080808"/>
              </a:solidFill>
              <a:latin typeface="Segoe UI Light" pitchFamily="34" charset="0"/>
            </a:endParaRPr>
          </a:p>
          <a:p>
            <a:pPr fontAlgn="auto">
              <a:spcBef>
                <a:spcPts val="0"/>
              </a:spcBef>
              <a:spcAft>
                <a:spcPts val="0"/>
              </a:spcAft>
              <a:defRPr/>
            </a:pPr>
            <a:endParaRPr lang="en-US" sz="1600" dirty="0">
              <a:solidFill>
                <a:srgbClr val="080808"/>
              </a:solidFill>
              <a:latin typeface="Segoe UI Light" pitchFamily="34" charset="0"/>
            </a:endParaRPr>
          </a:p>
          <a:p>
            <a:pPr marL="285750" indent="-285750" fontAlgn="auto">
              <a:spcBef>
                <a:spcPts val="0"/>
              </a:spcBef>
              <a:spcAft>
                <a:spcPts val="0"/>
              </a:spcAft>
              <a:buFont typeface="Wingdings" pitchFamily="2" charset="2"/>
              <a:buChar char="ü"/>
              <a:defRPr/>
            </a:pPr>
            <a:r>
              <a:rPr lang="en-US" sz="1600" dirty="0">
                <a:solidFill>
                  <a:srgbClr val="080808"/>
                </a:solidFill>
                <a:latin typeface="Segoe UI Light" pitchFamily="34" charset="0"/>
              </a:rPr>
              <a:t>Consistency in </a:t>
            </a:r>
            <a:r>
              <a:rPr lang="en-US" sz="1600" dirty="0" smtClean="0">
                <a:solidFill>
                  <a:srgbClr val="080808"/>
                </a:solidFill>
                <a:latin typeface="Segoe UI Light" pitchFamily="34" charset="0"/>
              </a:rPr>
              <a:t>application</a:t>
            </a:r>
            <a:endParaRPr lang="en-US" sz="1600" dirty="0">
              <a:solidFill>
                <a:srgbClr val="080808"/>
              </a:solidFill>
              <a:latin typeface="Segoe UI Light" pitchFamily="34" charset="0"/>
            </a:endParaRPr>
          </a:p>
          <a:p>
            <a:pPr marL="285750" indent="-285750" fontAlgn="auto">
              <a:spcBef>
                <a:spcPts val="0"/>
              </a:spcBef>
              <a:spcAft>
                <a:spcPts val="0"/>
              </a:spcAft>
              <a:buFont typeface="Wingdings" pitchFamily="2" charset="2"/>
              <a:buChar char="ü"/>
              <a:defRPr/>
            </a:pPr>
            <a:endParaRPr lang="en-US" sz="1600" dirty="0">
              <a:solidFill>
                <a:srgbClr val="080808"/>
              </a:solidFill>
              <a:latin typeface="Segoe UI Light" pitchFamily="34" charset="0"/>
            </a:endParaRPr>
          </a:p>
          <a:p>
            <a:pPr marL="285750" indent="-285750" fontAlgn="auto">
              <a:spcBef>
                <a:spcPts val="0"/>
              </a:spcBef>
              <a:spcAft>
                <a:spcPts val="0"/>
              </a:spcAft>
              <a:buFont typeface="Wingdings" pitchFamily="2" charset="2"/>
              <a:buChar char="ü"/>
              <a:defRPr/>
            </a:pPr>
            <a:r>
              <a:rPr lang="en-US" sz="1600" dirty="0">
                <a:solidFill>
                  <a:srgbClr val="080808"/>
                </a:solidFill>
                <a:latin typeface="Segoe UI Light" pitchFamily="34" charset="0"/>
              </a:rPr>
              <a:t>The corrective action must be appropriate for the </a:t>
            </a:r>
            <a:r>
              <a:rPr lang="en-US" sz="1600" dirty="0" smtClean="0">
                <a:solidFill>
                  <a:srgbClr val="080808"/>
                </a:solidFill>
                <a:latin typeface="Segoe UI Light" pitchFamily="34" charset="0"/>
              </a:rPr>
              <a:t>offense</a:t>
            </a:r>
            <a:endParaRPr lang="en-US" sz="1600" dirty="0">
              <a:solidFill>
                <a:srgbClr val="080808"/>
              </a:solidFill>
              <a:latin typeface="Segoe UI Light" pitchFamily="34" charset="0"/>
            </a:endParaRPr>
          </a:p>
          <a:p>
            <a:pPr marL="285750" indent="-285750" fontAlgn="auto">
              <a:spcBef>
                <a:spcPts val="0"/>
              </a:spcBef>
              <a:spcAft>
                <a:spcPts val="0"/>
              </a:spcAft>
              <a:buFont typeface="Wingdings" pitchFamily="2" charset="2"/>
              <a:buChar char="ü"/>
              <a:defRPr/>
            </a:pPr>
            <a:endParaRPr lang="en-US" sz="1600" dirty="0">
              <a:solidFill>
                <a:srgbClr val="080808"/>
              </a:solidFill>
              <a:latin typeface="Segoe UI Light" pitchFamily="34" charset="0"/>
            </a:endParaRPr>
          </a:p>
          <a:p>
            <a:pPr marL="285750" indent="-285750" fontAlgn="auto">
              <a:spcBef>
                <a:spcPts val="0"/>
              </a:spcBef>
              <a:spcAft>
                <a:spcPts val="0"/>
              </a:spcAft>
              <a:buFont typeface="Wingdings" pitchFamily="2" charset="2"/>
              <a:buChar char="ü"/>
              <a:defRPr/>
            </a:pPr>
            <a:r>
              <a:rPr lang="en-US" sz="1600" dirty="0">
                <a:solidFill>
                  <a:srgbClr val="080808"/>
                </a:solidFill>
                <a:latin typeface="Segoe UI Light" pitchFamily="34" charset="0"/>
              </a:rPr>
              <a:t>Employee should be able to </a:t>
            </a:r>
            <a:r>
              <a:rPr lang="en-US" sz="1600" dirty="0" smtClean="0">
                <a:solidFill>
                  <a:srgbClr val="080808"/>
                </a:solidFill>
                <a:latin typeface="Segoe UI Light" pitchFamily="34" charset="0"/>
              </a:rPr>
              <a:t>respond</a:t>
            </a:r>
            <a:endParaRPr lang="en-US" sz="1600" dirty="0">
              <a:solidFill>
                <a:srgbClr val="080808"/>
              </a:solidFill>
              <a:latin typeface="Segoe UI Light" pitchFamily="34" charset="0"/>
            </a:endParaRPr>
          </a:p>
          <a:p>
            <a:pPr marL="285750" indent="-285750" fontAlgn="auto">
              <a:spcBef>
                <a:spcPts val="0"/>
              </a:spcBef>
              <a:spcAft>
                <a:spcPts val="0"/>
              </a:spcAft>
              <a:buFont typeface="Wingdings" pitchFamily="2" charset="2"/>
              <a:buChar char="ü"/>
              <a:defRPr/>
            </a:pPr>
            <a:endParaRPr lang="en-US" sz="1600" dirty="0">
              <a:solidFill>
                <a:srgbClr val="080808"/>
              </a:solidFill>
              <a:latin typeface="Segoe UI Light" pitchFamily="34" charset="0"/>
            </a:endParaRPr>
          </a:p>
          <a:p>
            <a:pPr marL="285750" indent="-285750" fontAlgn="auto">
              <a:spcBef>
                <a:spcPts val="0"/>
              </a:spcBef>
              <a:spcAft>
                <a:spcPts val="0"/>
              </a:spcAft>
              <a:buFont typeface="Wingdings" pitchFamily="2" charset="2"/>
              <a:buChar char="ü"/>
              <a:defRPr/>
            </a:pPr>
            <a:r>
              <a:rPr lang="en-US" sz="1600" dirty="0">
                <a:solidFill>
                  <a:srgbClr val="080808"/>
                </a:solidFill>
                <a:latin typeface="Segoe UI Light" pitchFamily="34" charset="0"/>
              </a:rPr>
              <a:t>Allowing the employee a reasonable period of time to improve their </a:t>
            </a:r>
            <a:r>
              <a:rPr lang="en-US" sz="1600" dirty="0" smtClean="0">
                <a:solidFill>
                  <a:srgbClr val="080808"/>
                </a:solidFill>
                <a:latin typeface="Segoe UI Light" pitchFamily="34" charset="0"/>
              </a:rPr>
              <a:t>performance </a:t>
            </a:r>
            <a:endParaRPr lang="en-US" dirty="0">
              <a:solidFill>
                <a:srgbClr val="080808"/>
              </a:solidFill>
              <a:latin typeface="Segoe UI Light" pitchFamily="34" charset="0"/>
            </a:endParaRPr>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66800" y="1460500"/>
            <a:ext cx="6781800" cy="3416300"/>
          </a:xfrm>
          <a:prstGeom prst="rect">
            <a:avLst/>
          </a:prstGeom>
        </p:spPr>
        <p:txBody>
          <a:bodyPr>
            <a:spAutoFit/>
          </a:bodyPr>
          <a:lstStyle/>
          <a:p>
            <a:pPr algn="ctr" fontAlgn="auto">
              <a:spcBef>
                <a:spcPts val="0"/>
              </a:spcBef>
              <a:spcAft>
                <a:spcPts val="0"/>
              </a:spcAft>
              <a:defRPr/>
            </a:pPr>
            <a:r>
              <a:rPr lang="en-US" sz="7200" dirty="0">
                <a:effectLst>
                  <a:outerShdw blurRad="38100" dist="38100" dir="2700000" algn="tl">
                    <a:srgbClr val="000000">
                      <a:alpha val="43137"/>
                    </a:srgbClr>
                  </a:outerShdw>
                </a:effectLst>
                <a:latin typeface="Segoe Print" pitchFamily="2" charset="0"/>
              </a:rPr>
              <a:t>The goal is always rehabilitation!</a:t>
            </a:r>
            <a:endParaRPr lang="en-US" sz="7200" dirty="0">
              <a:effectLst>
                <a:outerShdw blurRad="38100" dist="38100" dir="2700000" algn="tl">
                  <a:srgbClr val="000000">
                    <a:alpha val="43137"/>
                  </a:srgbClr>
                </a:outerShdw>
              </a:effectLst>
              <a:latin typeface="Segoe Print" pitchFamily="2" charset="0"/>
              <a:cs typeface="Arial" pitchFamily="34" charset="0"/>
            </a:endParaRPr>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Rectangle 7"/>
          <p:cNvSpPr>
            <a:spLocks noChangeArrowheads="1"/>
          </p:cNvSpPr>
          <p:nvPr/>
        </p:nvSpPr>
        <p:spPr bwMode="auto">
          <a:xfrm>
            <a:off x="381000" y="1676400"/>
            <a:ext cx="7162800" cy="615950"/>
          </a:xfrm>
          <a:prstGeom prst="rect">
            <a:avLst/>
          </a:prstGeom>
          <a:noFill/>
          <a:ln w="9525">
            <a:noFill/>
            <a:miter lim="800000"/>
            <a:headEnd/>
            <a:tailEnd/>
          </a:ln>
        </p:spPr>
        <p:txBody>
          <a:bodyPr>
            <a:spAutoFit/>
          </a:bodyPr>
          <a:lstStyle/>
          <a:p>
            <a:endParaRPr lang="en-US">
              <a:latin typeface="Segoe UI Light"/>
            </a:endParaRPr>
          </a:p>
          <a:p>
            <a:pPr>
              <a:buFont typeface="Arial" charset="0"/>
              <a:buChar char="•"/>
            </a:pPr>
            <a:endParaRPr lang="en-US" sz="1600">
              <a:cs typeface="Arial" charset="0"/>
            </a:endParaRPr>
          </a:p>
        </p:txBody>
      </p:sp>
      <p:sp>
        <p:nvSpPr>
          <p:cNvPr id="2" name="Title 1"/>
          <p:cNvSpPr>
            <a:spLocks noGrp="1"/>
          </p:cNvSpPr>
          <p:nvPr>
            <p:ph type="title"/>
          </p:nvPr>
        </p:nvSpPr>
        <p:spPr/>
        <p:txBody>
          <a:bodyPr>
            <a:noAutofit/>
          </a:bodyPr>
          <a:lstStyle/>
          <a:p>
            <a:pPr fontAlgn="auto">
              <a:spcAft>
                <a:spcPts val="0"/>
              </a:spcAft>
              <a:defRPr/>
            </a:pPr>
            <a:r>
              <a:rPr lang="en-US" sz="3200" dirty="0" smtClean="0">
                <a:latin typeface="Berlin Sans FB Demi" pitchFamily="34" charset="0"/>
              </a:rPr>
              <a:t>Wrongful Discharge</a:t>
            </a:r>
            <a:endParaRPr lang="en-US" sz="3200" dirty="0"/>
          </a:p>
        </p:txBody>
      </p:sp>
      <p:sp>
        <p:nvSpPr>
          <p:cNvPr id="9" name="Rectangle 8"/>
          <p:cNvSpPr/>
          <p:nvPr/>
        </p:nvSpPr>
        <p:spPr>
          <a:xfrm>
            <a:off x="609600" y="457200"/>
            <a:ext cx="4038600" cy="53340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Segoe UI Light" pitchFamily="34" charset="0"/>
                <a:cs typeface="Arial" pitchFamily="34" charset="0"/>
              </a:rPr>
              <a:t>Protection from Wrongful Discharge</a:t>
            </a:r>
          </a:p>
        </p:txBody>
      </p:sp>
      <p:sp>
        <p:nvSpPr>
          <p:cNvPr id="3" name="Rectangle 2"/>
          <p:cNvSpPr/>
          <p:nvPr/>
        </p:nvSpPr>
        <p:spPr>
          <a:xfrm>
            <a:off x="987056" y="1524000"/>
            <a:ext cx="6553200" cy="3046413"/>
          </a:xfrm>
          <a:prstGeom prst="rect">
            <a:avLst/>
          </a:prstGeom>
        </p:spPr>
        <p:txBody>
          <a:bodyPr wrap="square">
            <a:spAutoFit/>
          </a:bodyPr>
          <a:lstStyle/>
          <a:p>
            <a:pPr fontAlgn="auto">
              <a:spcBef>
                <a:spcPts val="0"/>
              </a:spcBef>
              <a:spcAft>
                <a:spcPts val="0"/>
              </a:spcAft>
              <a:defRPr/>
            </a:pPr>
            <a:r>
              <a:rPr lang="en-US" sz="1600" dirty="0">
                <a:solidFill>
                  <a:srgbClr val="080808"/>
                </a:solidFill>
                <a:latin typeface="Segoe UI Light" pitchFamily="34" charset="0"/>
              </a:rPr>
              <a:t>When challenged, there is need to show that we had no alternative but to separate an individual who refused to accept the University’s invitations to improve his or her performance. </a:t>
            </a:r>
          </a:p>
          <a:p>
            <a:pPr marL="285750" indent="-285750" fontAlgn="auto">
              <a:spcBef>
                <a:spcPts val="0"/>
              </a:spcBef>
              <a:spcAft>
                <a:spcPts val="0"/>
              </a:spcAft>
              <a:buFont typeface="Wingdings" pitchFamily="2" charset="2"/>
              <a:buChar char="ü"/>
              <a:defRPr/>
            </a:pPr>
            <a:endParaRPr lang="en-US" sz="1600" dirty="0">
              <a:solidFill>
                <a:srgbClr val="080808"/>
              </a:solidFill>
              <a:latin typeface="Segoe UI Light" pitchFamily="34" charset="0"/>
            </a:endParaRPr>
          </a:p>
          <a:p>
            <a:pPr marL="690563" indent="-350838" fontAlgn="auto">
              <a:spcBef>
                <a:spcPts val="0"/>
              </a:spcBef>
              <a:spcAft>
                <a:spcPts val="0"/>
              </a:spcAft>
              <a:buFont typeface="Wingdings" pitchFamily="2" charset="2"/>
              <a:buChar char="ü"/>
              <a:tabLst>
                <a:tab pos="690563" algn="l"/>
              </a:tabLst>
              <a:defRPr/>
            </a:pPr>
            <a:r>
              <a:rPr lang="en-US" sz="1600" dirty="0">
                <a:solidFill>
                  <a:srgbClr val="080808"/>
                </a:solidFill>
                <a:latin typeface="Segoe UI Light" pitchFamily="34" charset="0"/>
              </a:rPr>
              <a:t>Due Process</a:t>
            </a:r>
          </a:p>
          <a:p>
            <a:pPr marL="690563" indent="-350838" fontAlgn="auto">
              <a:spcBef>
                <a:spcPts val="0"/>
              </a:spcBef>
              <a:spcAft>
                <a:spcPts val="0"/>
              </a:spcAft>
              <a:buFont typeface="Wingdings" pitchFamily="2" charset="2"/>
              <a:buChar char="ü"/>
              <a:tabLst>
                <a:tab pos="690563" algn="l"/>
              </a:tabLst>
              <a:defRPr/>
            </a:pPr>
            <a:r>
              <a:rPr lang="en-US" sz="1600" dirty="0">
                <a:solidFill>
                  <a:srgbClr val="080808"/>
                </a:solidFill>
                <a:latin typeface="Segoe UI Light" pitchFamily="34" charset="0"/>
              </a:rPr>
              <a:t>Good Faith</a:t>
            </a:r>
          </a:p>
          <a:p>
            <a:pPr marL="690563" indent="-350838" fontAlgn="auto">
              <a:spcBef>
                <a:spcPts val="0"/>
              </a:spcBef>
              <a:spcAft>
                <a:spcPts val="0"/>
              </a:spcAft>
              <a:buFont typeface="Wingdings" pitchFamily="2" charset="2"/>
              <a:buChar char="ü"/>
              <a:tabLst>
                <a:tab pos="690563" algn="l"/>
              </a:tabLst>
              <a:defRPr/>
            </a:pPr>
            <a:r>
              <a:rPr lang="en-US" sz="1600" dirty="0">
                <a:solidFill>
                  <a:srgbClr val="080808"/>
                </a:solidFill>
                <a:latin typeface="Segoe UI Light" pitchFamily="34" charset="0"/>
              </a:rPr>
              <a:t>Fairness </a:t>
            </a:r>
          </a:p>
          <a:p>
            <a:pPr marL="285750" indent="-285750" fontAlgn="auto">
              <a:spcBef>
                <a:spcPts val="0"/>
              </a:spcBef>
              <a:spcAft>
                <a:spcPts val="0"/>
              </a:spcAft>
              <a:buFont typeface="Wingdings" pitchFamily="2" charset="2"/>
              <a:buChar char="ü"/>
              <a:defRPr/>
            </a:pPr>
            <a:endParaRPr lang="en-US" sz="1600" dirty="0">
              <a:solidFill>
                <a:srgbClr val="080808"/>
              </a:solidFill>
              <a:latin typeface="Segoe UI Light" pitchFamily="34" charset="0"/>
            </a:endParaRPr>
          </a:p>
          <a:p>
            <a:pPr marL="285750" indent="-285750" fontAlgn="auto">
              <a:spcBef>
                <a:spcPts val="0"/>
              </a:spcBef>
              <a:spcAft>
                <a:spcPts val="0"/>
              </a:spcAft>
              <a:buFont typeface="Wingdings" pitchFamily="2" charset="2"/>
              <a:buChar char="ü"/>
              <a:defRPr/>
            </a:pPr>
            <a:endParaRPr lang="en-US" sz="1600" dirty="0">
              <a:solidFill>
                <a:srgbClr val="080808"/>
              </a:solidFill>
              <a:latin typeface="Segoe UI Light" pitchFamily="34" charset="0"/>
            </a:endParaRPr>
          </a:p>
          <a:p>
            <a:pPr fontAlgn="auto">
              <a:spcBef>
                <a:spcPts val="0"/>
              </a:spcBef>
              <a:spcAft>
                <a:spcPts val="0"/>
              </a:spcAft>
              <a:defRPr/>
            </a:pPr>
            <a:r>
              <a:rPr lang="en-US" sz="1600" dirty="0">
                <a:solidFill>
                  <a:srgbClr val="080808"/>
                </a:solidFill>
                <a:latin typeface="Segoe UI Light" pitchFamily="34" charset="0"/>
              </a:rPr>
              <a:t>*Liable to the former employee for back pay, job reinstatement, and potentially punitive damages. In certain circumstances could be levied against the manager personally.*</a:t>
            </a:r>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Rectangle 7"/>
          <p:cNvSpPr>
            <a:spLocks noChangeArrowheads="1"/>
          </p:cNvSpPr>
          <p:nvPr/>
        </p:nvSpPr>
        <p:spPr bwMode="auto">
          <a:xfrm>
            <a:off x="381000" y="1676400"/>
            <a:ext cx="7162800" cy="615950"/>
          </a:xfrm>
          <a:prstGeom prst="rect">
            <a:avLst/>
          </a:prstGeom>
          <a:noFill/>
          <a:ln w="9525">
            <a:noFill/>
            <a:miter lim="800000"/>
            <a:headEnd/>
            <a:tailEnd/>
          </a:ln>
        </p:spPr>
        <p:txBody>
          <a:bodyPr>
            <a:spAutoFit/>
          </a:bodyPr>
          <a:lstStyle/>
          <a:p>
            <a:endParaRPr lang="en-US">
              <a:latin typeface="Segoe UI Light"/>
            </a:endParaRPr>
          </a:p>
          <a:p>
            <a:pPr>
              <a:buFont typeface="Arial" charset="0"/>
              <a:buChar char="•"/>
            </a:pPr>
            <a:endParaRPr lang="en-US" sz="1600">
              <a:cs typeface="Arial" charset="0"/>
            </a:endParaRPr>
          </a:p>
        </p:txBody>
      </p:sp>
      <p:sp>
        <p:nvSpPr>
          <p:cNvPr id="2" name="Title 1"/>
          <p:cNvSpPr>
            <a:spLocks noGrp="1"/>
          </p:cNvSpPr>
          <p:nvPr>
            <p:ph type="title"/>
          </p:nvPr>
        </p:nvSpPr>
        <p:spPr/>
        <p:txBody>
          <a:bodyPr>
            <a:noAutofit/>
          </a:bodyPr>
          <a:lstStyle/>
          <a:p>
            <a:pPr fontAlgn="auto">
              <a:spcAft>
                <a:spcPts val="0"/>
              </a:spcAft>
              <a:defRPr/>
            </a:pPr>
            <a:r>
              <a:rPr lang="en-US" sz="3200" dirty="0" smtClean="0">
                <a:latin typeface="Berlin Sans FB Demi" pitchFamily="34" charset="0"/>
              </a:rPr>
              <a:t>At-Will Employment</a:t>
            </a:r>
            <a:endParaRPr lang="en-US" sz="3200" dirty="0"/>
          </a:p>
        </p:txBody>
      </p:sp>
      <p:sp>
        <p:nvSpPr>
          <p:cNvPr id="9" name="Rectangle 8"/>
          <p:cNvSpPr/>
          <p:nvPr/>
        </p:nvSpPr>
        <p:spPr>
          <a:xfrm>
            <a:off x="609600" y="457200"/>
            <a:ext cx="3200400" cy="53340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Segoe UI Light" pitchFamily="34" charset="0"/>
                <a:cs typeface="Arial" pitchFamily="34" charset="0"/>
              </a:rPr>
              <a:t>Defining At-Will Employment </a:t>
            </a:r>
          </a:p>
        </p:txBody>
      </p:sp>
      <p:sp>
        <p:nvSpPr>
          <p:cNvPr id="132100" name="Rectangle 2"/>
          <p:cNvSpPr>
            <a:spLocks noChangeArrowheads="1"/>
          </p:cNvSpPr>
          <p:nvPr/>
        </p:nvSpPr>
        <p:spPr bwMode="auto">
          <a:xfrm>
            <a:off x="609600" y="1295400"/>
            <a:ext cx="7467600" cy="2800767"/>
          </a:xfrm>
          <a:prstGeom prst="rect">
            <a:avLst/>
          </a:prstGeom>
          <a:noFill/>
          <a:ln w="9525">
            <a:noFill/>
            <a:miter lim="800000"/>
            <a:headEnd/>
            <a:tailEnd/>
          </a:ln>
        </p:spPr>
        <p:txBody>
          <a:bodyPr>
            <a:spAutoFit/>
          </a:bodyPr>
          <a:lstStyle/>
          <a:p>
            <a:r>
              <a:rPr lang="en-US" sz="1600" u="sng" dirty="0">
                <a:solidFill>
                  <a:srgbClr val="080808"/>
                </a:solidFill>
                <a:latin typeface="Segoe Script"/>
              </a:rPr>
              <a:t>BU Employee Handbook:</a:t>
            </a:r>
          </a:p>
          <a:p>
            <a:endParaRPr lang="en-US" sz="1600" dirty="0" smtClean="0">
              <a:solidFill>
                <a:srgbClr val="080808"/>
              </a:solidFill>
              <a:latin typeface="Segoe UI Light"/>
            </a:endParaRPr>
          </a:p>
          <a:p>
            <a:endParaRPr lang="en-US" sz="1600" dirty="0">
              <a:solidFill>
                <a:srgbClr val="080808"/>
              </a:solidFill>
              <a:latin typeface="Segoe UI Light"/>
            </a:endParaRPr>
          </a:p>
          <a:p>
            <a:r>
              <a:rPr lang="en-US" sz="1600" i="1" dirty="0" smtClean="0">
                <a:solidFill>
                  <a:srgbClr val="080808"/>
                </a:solidFill>
                <a:latin typeface="Segoe UI Light"/>
              </a:rPr>
              <a:t>“</a:t>
            </a:r>
            <a:r>
              <a:rPr lang="en-US" sz="1600" i="1" dirty="0">
                <a:solidFill>
                  <a:srgbClr val="080808"/>
                </a:solidFill>
                <a:latin typeface="Segoe UI Light"/>
              </a:rPr>
              <a:t>Nothing contained in this Employee Handbook alters the term (duration) of employment of any employee. </a:t>
            </a:r>
            <a:endParaRPr lang="en-US" sz="1600" i="1" dirty="0" smtClean="0">
              <a:solidFill>
                <a:srgbClr val="080808"/>
              </a:solidFill>
              <a:latin typeface="Segoe UI Light"/>
            </a:endParaRPr>
          </a:p>
          <a:p>
            <a:endParaRPr lang="en-US" sz="1600" i="1" dirty="0">
              <a:solidFill>
                <a:srgbClr val="080808"/>
              </a:solidFill>
              <a:latin typeface="Segoe UI Light"/>
            </a:endParaRPr>
          </a:p>
          <a:p>
            <a:r>
              <a:rPr lang="en-US" sz="1600" i="1" dirty="0" smtClean="0">
                <a:solidFill>
                  <a:srgbClr val="080808"/>
                </a:solidFill>
                <a:latin typeface="Segoe UI Light"/>
              </a:rPr>
              <a:t>Unless </a:t>
            </a:r>
            <a:r>
              <a:rPr lang="en-US" sz="1600" i="1" dirty="0">
                <a:solidFill>
                  <a:srgbClr val="080808"/>
                </a:solidFill>
                <a:latin typeface="Segoe UI Light"/>
              </a:rPr>
              <a:t>covered by a specific employment agreement in writing approved by the appropriate Dean, Vice President, or higher level University official, all employees of the University are </a:t>
            </a:r>
            <a:r>
              <a:rPr lang="en-US" sz="1600" i="1" u="sng" dirty="0">
                <a:solidFill>
                  <a:srgbClr val="080808"/>
                </a:solidFill>
                <a:latin typeface="Segoe UI Light"/>
              </a:rPr>
              <a:t>at-will employees</a:t>
            </a:r>
            <a:r>
              <a:rPr lang="en-US" sz="1600" i="1" dirty="0">
                <a:solidFill>
                  <a:srgbClr val="080808"/>
                </a:solidFill>
                <a:latin typeface="Segoe UI Light"/>
              </a:rPr>
              <a:t>, without a specific guaranteed term of employment, whose employment may be terminated at any time with or without cause and with or without notice.” </a:t>
            </a:r>
          </a:p>
        </p:txBody>
      </p:sp>
    </p:spTree>
  </p:cSld>
  <p:clrMapOvr>
    <a:masterClrMapping/>
  </p:clrMapOvr>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ESENTER_VERSION" val="6"/>
  <p:tag name="ARTICULATE_PROJECT_CHECK" val="0"/>
  <p:tag name="ARTICULATE_PROJECT_OPEN" val="0"/>
</p:tagLst>
</file>

<file path=ppt/theme/theme1.xml><?xml version="1.0" encoding="utf-8"?>
<a:theme xmlns:a="http://schemas.openxmlformats.org/drawingml/2006/main" name="Pitchbook">
  <a:themeElements>
    <a:clrScheme name="BU test">
      <a:dk1>
        <a:srgbClr val="595959"/>
      </a:dk1>
      <a:lt1>
        <a:sysClr val="window" lastClr="FFFFFF"/>
      </a:lt1>
      <a:dk2>
        <a:srgbClr val="7F7F7F"/>
      </a:dk2>
      <a:lt2>
        <a:srgbClr val="BFBFBF"/>
      </a:lt2>
      <a:accent1>
        <a:srgbClr val="900000"/>
      </a:accent1>
      <a:accent2>
        <a:srgbClr val="F2F2F2"/>
      </a:accent2>
      <a:accent3>
        <a:srgbClr val="C00000"/>
      </a:accent3>
      <a:accent4>
        <a:srgbClr val="A5A5A5"/>
      </a:accent4>
      <a:accent5>
        <a:srgbClr val="595959"/>
      </a:accent5>
      <a:accent6>
        <a:srgbClr val="941002"/>
      </a:accent6>
      <a:hlink>
        <a:srgbClr val="F2F2F2"/>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75000"/>
                <a:satMod val="250000"/>
              </a:schemeClr>
            </a:gs>
            <a:gs pos="20000">
              <a:schemeClr val="phClr">
                <a:shade val="85000"/>
                <a:satMod val="175000"/>
              </a:schemeClr>
            </a:gs>
            <a:gs pos="100000">
              <a:schemeClr val="phClr">
                <a:tint val="70000"/>
                <a:satMod val="175000"/>
              </a:schemeClr>
            </a:gs>
          </a:gsLst>
          <a:lin ang="16200000" scaled="1"/>
        </a:gradFill>
        <a:gradFill rotWithShape="1">
          <a:gsLst>
            <a:gs pos="0">
              <a:schemeClr val="phClr">
                <a:shade val="50000"/>
                <a:satMod val="145000"/>
              </a:schemeClr>
            </a:gs>
            <a:gs pos="30000">
              <a:schemeClr val="phClr">
                <a:shade val="65000"/>
                <a:satMod val="155000"/>
              </a:schemeClr>
            </a:gs>
            <a:gs pos="100000">
              <a:schemeClr val="phClr">
                <a:tint val="60000"/>
                <a:satMod val="170000"/>
              </a:schemeClr>
            </a:gs>
          </a:gsLst>
          <a:lin ang="16200000" scaled="1"/>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Grek" typeface=""/>
        <a:font script="Cyrl" typeface=""/>
        <a:font script="Jpan" typeface="ＭＳ Ｐゴシック"/>
        <a:font script="Hang" typeface="맑은 고딕"/>
        <a:font script="Hans" typeface="宋体"/>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majorFont>
      <a:minorFont>
        <a:latin typeface="Calibri"/>
        <a:ea typeface=""/>
        <a:cs typeface=""/>
        <a:font script="Grek" typeface=""/>
        <a:font script="Cyrl"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minorFont>
    </a:fontScheme>
    <a:fmtScheme name="Office">
      <a:fillStyleLst>
        <a:solidFill>
          <a:schemeClr val="phClr"/>
        </a:solidFill>
        <a:gradFill rotWithShape="1">
          <a:gsLst>
            <a:gs pos="0">
              <a:schemeClr val="phClr">
                <a:tint val="50000"/>
                <a:shade val="98000"/>
                <a:satMod val="300000"/>
              </a:schemeClr>
            </a:gs>
            <a:gs pos="25000">
              <a:schemeClr val="phClr">
                <a:tint val="37000"/>
                <a:shade val="98000"/>
                <a:satMod val="300000"/>
              </a:schemeClr>
            </a:gs>
            <a:gs pos="100000">
              <a:schemeClr val="phClr">
                <a:tint val="5000"/>
                <a:satMod val="350000"/>
              </a:schemeClr>
            </a:gs>
          </a:gsLst>
          <a:lin ang="16200000" scaled="1"/>
        </a:gradFill>
        <a:gradFill rotWithShape="1">
          <a:gsLst>
            <a:gs pos="0">
              <a:schemeClr val="phClr">
                <a:shade val="75000"/>
                <a:satMod val="160000"/>
              </a:schemeClr>
            </a:gs>
            <a:gs pos="62000">
              <a:schemeClr val="phClr">
                <a:satMod val="125000"/>
              </a:schemeClr>
            </a:gs>
            <a:gs pos="100000">
              <a:schemeClr val="phClr">
                <a:tint val="80000"/>
                <a:satMod val="140000"/>
              </a:schemeClr>
            </a:gs>
          </a:gsLst>
          <a:lin ang="16200000" scaled="0"/>
        </a:gradFill>
      </a:fillStyleLst>
      <a:lnStyleLst>
        <a:ln w="6350" cap="rnd" cmpd="sng" algn="ctr">
          <a:solidFill>
            <a:schemeClr val="ph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63500" dist="25400" dir="5400000">
              <a:srgbClr val="000000">
                <a:alpha val="43137"/>
              </a:srgbClr>
            </a:outerShdw>
          </a:effectLst>
        </a:effectStyle>
        <a:effectStyle>
          <a:effectLst>
            <a:outerShdw blurRad="50800" dist="38100" dir="5400000">
              <a:srgbClr val="000000">
                <a:alpha val="45882"/>
              </a:srgbClr>
            </a:outerShdw>
          </a:effectLst>
          <a:scene3d>
            <a:camera prst="orthographicFront" fov="0">
              <a:rot lat="0" lon="0" rev="0"/>
            </a:camera>
            <a:lightRig rig="contrasting" dir="t">
              <a:rot lat="0" lon="0" rev="16500000"/>
            </a:lightRig>
          </a:scene3d>
          <a:sp3d contourW="12700" prstMaterial="powder">
            <a:bevelT h="50800"/>
            <a:contourClr>
              <a:schemeClr val="phClr"/>
            </a:contourClr>
          </a:sp3d>
        </a:effectStyle>
        <a:effectStyle>
          <a:effectLst>
            <a:reflection blurRad="12700" stA="25000" endPos="28000" dist="38100" dir="5400000" sy="-100000"/>
          </a:effectLst>
          <a:scene3d>
            <a:camera prst="orthographicFront" fov="0">
              <a:rot lat="0" lon="0" rev="0"/>
            </a:camera>
            <a:lightRig rig="threePt" dir="t">
              <a:rot lat="0" lon="0" rev="0"/>
            </a:lightRig>
          </a:scene3d>
          <a:sp3d>
            <a:bevelT w="139700" h="38100"/>
            <a:contourClr>
              <a:schemeClr val="phClr"/>
            </a:contourClr>
          </a:sp3d>
        </a:effectStyle>
      </a:effectStyleLst>
      <a:bgFillStyleLst>
        <a:solidFill>
          <a:schemeClr val="phClr"/>
        </a:solidFill>
        <a:gradFill rotWithShape="1">
          <a:gsLst>
            <a:gs pos="0">
              <a:schemeClr val="phClr">
                <a:shade val="75000"/>
                <a:satMod val="250000"/>
              </a:schemeClr>
            </a:gs>
            <a:gs pos="20000">
              <a:schemeClr val="phClr">
                <a:shade val="85000"/>
                <a:satMod val="175000"/>
              </a:schemeClr>
            </a:gs>
            <a:gs pos="100000">
              <a:schemeClr val="phClr">
                <a:tint val="70000"/>
                <a:satMod val="175000"/>
              </a:schemeClr>
            </a:gs>
          </a:gsLst>
          <a:lin ang="16200000" scaled="1"/>
        </a:gradFill>
        <a:gradFill rotWithShape="1">
          <a:gsLst>
            <a:gs pos="0">
              <a:schemeClr val="phClr">
                <a:shade val="50000"/>
                <a:satMod val="145000"/>
              </a:schemeClr>
            </a:gs>
            <a:gs pos="30000">
              <a:schemeClr val="phClr">
                <a:shade val="65000"/>
                <a:satMod val="155000"/>
              </a:schemeClr>
            </a:gs>
            <a:gs pos="100000">
              <a:schemeClr val="phClr">
                <a:tint val="60000"/>
                <a:satMod val="170000"/>
              </a:schemeClr>
            </a:gs>
          </a:gsLst>
          <a:lin ang="16200000" scaled="1"/>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Grek" typeface=""/>
        <a:font script="Cyrl" typeface=""/>
        <a:font script="Jpan" typeface="ＭＳ Ｐゴシック"/>
        <a:font script="Hang" typeface="맑은 고딕"/>
        <a:font script="Hans" typeface="宋体"/>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majorFont>
      <a:minorFont>
        <a:latin typeface="Calibri"/>
        <a:ea typeface=""/>
        <a:cs typeface=""/>
        <a:font script="Grek" typeface=""/>
        <a:font script="Cyrl"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minorFont>
    </a:fontScheme>
    <a:fmtScheme name="Office">
      <a:fillStyleLst>
        <a:solidFill>
          <a:schemeClr val="phClr"/>
        </a:solidFill>
        <a:gradFill rotWithShape="1">
          <a:gsLst>
            <a:gs pos="0">
              <a:schemeClr val="phClr">
                <a:tint val="50000"/>
                <a:shade val="98000"/>
                <a:satMod val="300000"/>
              </a:schemeClr>
            </a:gs>
            <a:gs pos="25000">
              <a:schemeClr val="phClr">
                <a:tint val="37000"/>
                <a:shade val="98000"/>
                <a:satMod val="300000"/>
              </a:schemeClr>
            </a:gs>
            <a:gs pos="100000">
              <a:schemeClr val="phClr">
                <a:tint val="5000"/>
                <a:satMod val="350000"/>
              </a:schemeClr>
            </a:gs>
          </a:gsLst>
          <a:lin ang="16200000" scaled="1"/>
        </a:gradFill>
        <a:gradFill rotWithShape="1">
          <a:gsLst>
            <a:gs pos="0">
              <a:schemeClr val="phClr">
                <a:shade val="75000"/>
                <a:satMod val="160000"/>
              </a:schemeClr>
            </a:gs>
            <a:gs pos="62000">
              <a:schemeClr val="phClr">
                <a:satMod val="125000"/>
              </a:schemeClr>
            </a:gs>
            <a:gs pos="100000">
              <a:schemeClr val="phClr">
                <a:tint val="80000"/>
                <a:satMod val="140000"/>
              </a:schemeClr>
            </a:gs>
          </a:gsLst>
          <a:lin ang="16200000" scaled="0"/>
        </a:gradFill>
      </a:fillStyleLst>
      <a:lnStyleLst>
        <a:ln w="6350" cap="rnd" cmpd="sng" algn="ctr">
          <a:solidFill>
            <a:schemeClr val="ph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63500" dist="25400" dir="5400000">
              <a:srgbClr val="000000">
                <a:alpha val="43137"/>
              </a:srgbClr>
            </a:outerShdw>
          </a:effectLst>
        </a:effectStyle>
        <a:effectStyle>
          <a:effectLst>
            <a:outerShdw blurRad="50800" dist="38100" dir="5400000">
              <a:srgbClr val="000000">
                <a:alpha val="45882"/>
              </a:srgbClr>
            </a:outerShdw>
          </a:effectLst>
          <a:scene3d>
            <a:camera prst="orthographicFront" fov="0">
              <a:rot lat="0" lon="0" rev="0"/>
            </a:camera>
            <a:lightRig rig="contrasting" dir="t">
              <a:rot lat="0" lon="0" rev="16500000"/>
            </a:lightRig>
          </a:scene3d>
          <a:sp3d contourW="12700" prstMaterial="powder">
            <a:bevelT h="50800"/>
            <a:contourClr>
              <a:schemeClr val="phClr"/>
            </a:contourClr>
          </a:sp3d>
        </a:effectStyle>
        <a:effectStyle>
          <a:effectLst>
            <a:reflection blurRad="12700" stA="25000" endPos="28000" dist="38100" dir="5400000" sy="-100000"/>
          </a:effectLst>
          <a:scene3d>
            <a:camera prst="orthographicFront" fov="0">
              <a:rot lat="0" lon="0" rev="0"/>
            </a:camera>
            <a:lightRig rig="threePt" dir="t">
              <a:rot lat="0" lon="0" rev="0"/>
            </a:lightRig>
          </a:scene3d>
          <a:sp3d>
            <a:bevelT w="139700" h="38100"/>
            <a:contourClr>
              <a:schemeClr val="phClr"/>
            </a:contourClr>
          </a:sp3d>
        </a:effectStyle>
      </a:effectStyleLst>
      <a:bgFillStyleLst>
        <a:solidFill>
          <a:schemeClr val="phClr"/>
        </a:solidFill>
        <a:gradFill rotWithShape="1">
          <a:gsLst>
            <a:gs pos="0">
              <a:schemeClr val="phClr">
                <a:shade val="75000"/>
                <a:satMod val="250000"/>
              </a:schemeClr>
            </a:gs>
            <a:gs pos="20000">
              <a:schemeClr val="phClr">
                <a:shade val="85000"/>
                <a:satMod val="175000"/>
              </a:schemeClr>
            </a:gs>
            <a:gs pos="100000">
              <a:schemeClr val="phClr">
                <a:tint val="70000"/>
                <a:satMod val="175000"/>
              </a:schemeClr>
            </a:gs>
          </a:gsLst>
          <a:lin ang="16200000" scaled="1"/>
        </a:gradFill>
        <a:gradFill rotWithShape="1">
          <a:gsLst>
            <a:gs pos="0">
              <a:schemeClr val="phClr">
                <a:shade val="50000"/>
                <a:satMod val="145000"/>
              </a:schemeClr>
            </a:gs>
            <a:gs pos="30000">
              <a:schemeClr val="phClr">
                <a:shade val="65000"/>
                <a:satMod val="155000"/>
              </a:schemeClr>
            </a:gs>
            <a:gs pos="100000">
              <a:schemeClr val="phClr">
                <a:tint val="60000"/>
                <a:satMod val="170000"/>
              </a:schemeClr>
            </a:gs>
          </a:gsLst>
          <a:lin ang="16200000" scaled="1"/>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Pitchbook</Template>
  <TotalTime>0</TotalTime>
  <Words>1267</Words>
  <Application>Microsoft Macintosh PowerPoint</Application>
  <PresentationFormat>On-screen Show (4:3)</PresentationFormat>
  <Paragraphs>284</Paragraphs>
  <Slides>19</Slides>
  <Notes>18</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Pitchbook</vt:lpstr>
      <vt:lpstr>Effectively Managing an Ineffective Employee: Performance &amp; Conduct</vt:lpstr>
      <vt:lpstr>Terminology</vt:lpstr>
      <vt:lpstr>Terminology</vt:lpstr>
      <vt:lpstr>Terminology</vt:lpstr>
      <vt:lpstr>Terminology</vt:lpstr>
      <vt:lpstr>Due Process</vt:lpstr>
      <vt:lpstr>PowerPoint Presentation</vt:lpstr>
      <vt:lpstr>Wrongful Discharge</vt:lpstr>
      <vt:lpstr>At-Will Employment</vt:lpstr>
      <vt:lpstr>Written Communication</vt:lpstr>
      <vt:lpstr>Verbal Communication </vt:lpstr>
      <vt:lpstr>Termination For Just Cause</vt:lpstr>
      <vt:lpstr>Performance Criteria</vt:lpstr>
      <vt:lpstr>Warning Meetings </vt:lpstr>
      <vt:lpstr>Warning Letters</vt:lpstr>
      <vt:lpstr>Warning Letters</vt:lpstr>
      <vt:lpstr>Termination Considerations</vt:lpstr>
      <vt:lpstr>Termination for Cause</vt:lpstr>
      <vt:lpstr>Termination for Cause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BOSTON UNIVERSITY MANAGEMENT TRAINING</dc:title>
  <dc:creator/>
  <cp:lastModifiedBy/>
  <cp:revision>3</cp:revision>
  <dcterms:created xsi:type="dcterms:W3CDTF">2012-03-05T13:12:34Z</dcterms:created>
  <dcterms:modified xsi:type="dcterms:W3CDTF">2014-09-23T02:10:56Z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TC101769289990</vt:lpwstr>
  </property>
  <property fmtid="{D5CDD505-2E9C-101B-9397-08002B2CF9AE}" pid="3" name="ArticulateUseProject">
    <vt:lpwstr>1</vt:lpwstr>
  </property>
  <property fmtid="{D5CDD505-2E9C-101B-9397-08002B2CF9AE}" pid="4" name="ArticulatePath">
    <vt:lpwstr>BUMC Management Training_August_29_2012</vt:lpwstr>
  </property>
  <property fmtid="{D5CDD505-2E9C-101B-9397-08002B2CF9AE}" pid="5" name="ArticulateGUID">
    <vt:lpwstr>234BE012-9D62-42F5-81AC-DA9D9864DC3F</vt:lpwstr>
  </property>
  <property fmtid="{D5CDD505-2E9C-101B-9397-08002B2CF9AE}" pid="6" name="ArticulateProjectFull">
    <vt:lpwstr>Z:\All HR SHARED Folder\Manager Training\BUMC Management Training_Revision 2013.ppta</vt:lpwstr>
  </property>
</Properties>
</file>