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12.xml" ContentType="application/vnd.openxmlformats-officedocument.presentationml.tags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257" r:id="rId2"/>
    <p:sldId id="285" r:id="rId3"/>
    <p:sldId id="351" r:id="rId4"/>
    <p:sldId id="369" r:id="rId5"/>
    <p:sldId id="355" r:id="rId6"/>
    <p:sldId id="360" r:id="rId7"/>
    <p:sldId id="361" r:id="rId8"/>
    <p:sldId id="362" r:id="rId9"/>
    <p:sldId id="363" r:id="rId10"/>
    <p:sldId id="356" r:id="rId11"/>
    <p:sldId id="358" r:id="rId12"/>
    <p:sldId id="340" r:id="rId13"/>
    <p:sldId id="359" r:id="rId14"/>
    <p:sldId id="341" r:id="rId15"/>
    <p:sldId id="364" r:id="rId16"/>
    <p:sldId id="338" r:id="rId17"/>
    <p:sldId id="262" r:id="rId18"/>
    <p:sldId id="370" r:id="rId19"/>
    <p:sldId id="366" r:id="rId20"/>
    <p:sldId id="331" r:id="rId21"/>
    <p:sldId id="264" r:id="rId22"/>
    <p:sldId id="269" r:id="rId23"/>
    <p:sldId id="329" r:id="rId24"/>
    <p:sldId id="319" r:id="rId25"/>
    <p:sldId id="365" r:id="rId26"/>
    <p:sldId id="320" r:id="rId27"/>
    <p:sldId id="335" r:id="rId28"/>
    <p:sldId id="349" r:id="rId29"/>
    <p:sldId id="343" r:id="rId30"/>
    <p:sldId id="368" r:id="rId31"/>
    <p:sldId id="336" r:id="rId32"/>
    <p:sldId id="345" r:id="rId33"/>
    <p:sldId id="291" r:id="rId34"/>
    <p:sldId id="313" r:id="rId35"/>
    <p:sldId id="346" r:id="rId36"/>
    <p:sldId id="273" r:id="rId37"/>
    <p:sldId id="367" r:id="rId38"/>
    <p:sldId id="347" r:id="rId39"/>
    <p:sldId id="315" r:id="rId40"/>
    <p:sldId id="311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ABAD4"/>
    <a:srgbClr val="E7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33" autoAdjust="0"/>
    <p:restoredTop sz="78189" autoAdjust="0"/>
  </p:normalViewPr>
  <p:slideViewPr>
    <p:cSldViewPr>
      <p:cViewPr>
        <p:scale>
          <a:sx n="100" d="100"/>
          <a:sy n="100" d="100"/>
        </p:scale>
        <p:origin x="-7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A9C17-4011-4D48-8F3F-8FD548F9B065}" type="doc">
      <dgm:prSet loTypeId="urn:microsoft.com/office/officeart/2005/8/layout/process2" loCatId="process" qsTypeId="urn:microsoft.com/office/officeart/2005/8/quickstyle/3d3" qsCatId="3D" csTypeId="urn:microsoft.com/office/officeart/2005/8/colors/colorful4" csCatId="colorful" phldr="1"/>
      <dgm:spPr/>
    </dgm:pt>
    <dgm:pt modelId="{E8B5F695-1037-4889-9C52-FF27AAE807D0}">
      <dgm:prSet phldrT="[Text]" custT="1"/>
      <dgm:spPr/>
      <dgm:t>
        <a:bodyPr/>
        <a:lstStyle/>
        <a:p>
          <a:r>
            <a:rPr lang="en-US" sz="2400" dirty="0" smtClean="0"/>
            <a:t>1. What does this message mean to me, and why do I care?</a:t>
          </a:r>
          <a:endParaRPr lang="en-US" sz="2400" dirty="0"/>
        </a:p>
      </dgm:t>
    </dgm:pt>
    <dgm:pt modelId="{A8EED87C-B8E7-4A0C-9889-111A921E5F0E}" type="parTrans" cxnId="{7BB19DF8-FF0D-4B9E-8D42-A521FC132D98}">
      <dgm:prSet/>
      <dgm:spPr/>
      <dgm:t>
        <a:bodyPr/>
        <a:lstStyle/>
        <a:p>
          <a:endParaRPr lang="en-US" sz="3200"/>
        </a:p>
      </dgm:t>
    </dgm:pt>
    <dgm:pt modelId="{F6BFAB50-4461-477D-A66C-6B9DA4955BDC}" type="sibTrans" cxnId="{7BB19DF8-FF0D-4B9E-8D42-A521FC132D98}">
      <dgm:prSet custT="1"/>
      <dgm:spPr/>
      <dgm:t>
        <a:bodyPr/>
        <a:lstStyle/>
        <a:p>
          <a:endParaRPr lang="en-US" sz="2400" dirty="0"/>
        </a:p>
      </dgm:t>
    </dgm:pt>
    <dgm:pt modelId="{8E0D3BF0-A664-40A4-A899-FC2306C64819}">
      <dgm:prSet custT="1"/>
      <dgm:spPr/>
      <dgm:t>
        <a:bodyPr/>
        <a:lstStyle/>
        <a:p>
          <a:r>
            <a:rPr lang="en-US" sz="2400" dirty="0" smtClean="0"/>
            <a:t>2. What action, if any, does this message require of me?</a:t>
          </a:r>
        </a:p>
      </dgm:t>
    </dgm:pt>
    <dgm:pt modelId="{8E7606CA-1033-425F-83E3-D4826D99B5C8}" type="parTrans" cxnId="{D93B359C-753F-4811-B851-1514F3932097}">
      <dgm:prSet/>
      <dgm:spPr/>
      <dgm:t>
        <a:bodyPr/>
        <a:lstStyle/>
        <a:p>
          <a:endParaRPr lang="en-US" sz="3200"/>
        </a:p>
      </dgm:t>
    </dgm:pt>
    <dgm:pt modelId="{7C49A554-A285-4E96-95CD-20DE38F328E9}" type="sibTrans" cxnId="{D93B359C-753F-4811-B851-1514F3932097}">
      <dgm:prSet custT="1"/>
      <dgm:spPr/>
      <dgm:t>
        <a:bodyPr/>
        <a:lstStyle/>
        <a:p>
          <a:endParaRPr lang="en-US" sz="2400" dirty="0"/>
        </a:p>
      </dgm:t>
    </dgm:pt>
    <dgm:pt modelId="{7FA0637F-FC69-4A19-A276-46098923360D}">
      <dgm:prSet custT="1"/>
      <dgm:spPr/>
      <dgm:t>
        <a:bodyPr/>
        <a:lstStyle/>
        <a:p>
          <a:r>
            <a:rPr lang="en-US" sz="2400" dirty="0" smtClean="0"/>
            <a:t>3. What’s the most elegant (&amp; fastest) way to close out this message &amp; the action it contains?</a:t>
          </a:r>
        </a:p>
      </dgm:t>
    </dgm:pt>
    <dgm:pt modelId="{7037D1E1-CDE3-407F-9857-D47A171C13EB}" type="parTrans" cxnId="{1B30EC96-52B3-4282-A4EE-1A87D180FC9C}">
      <dgm:prSet/>
      <dgm:spPr/>
      <dgm:t>
        <a:bodyPr/>
        <a:lstStyle/>
        <a:p>
          <a:endParaRPr lang="en-US" sz="3200"/>
        </a:p>
      </dgm:t>
    </dgm:pt>
    <dgm:pt modelId="{CF0D3FF5-08D3-476A-88C4-0672402AFB4E}" type="sibTrans" cxnId="{1B30EC96-52B3-4282-A4EE-1A87D180FC9C}">
      <dgm:prSet/>
      <dgm:spPr/>
      <dgm:t>
        <a:bodyPr/>
        <a:lstStyle/>
        <a:p>
          <a:endParaRPr lang="en-US" sz="3200"/>
        </a:p>
      </dgm:t>
    </dgm:pt>
    <dgm:pt modelId="{EA68AF75-1751-4D1E-9662-57066E36F863}" type="pres">
      <dgm:prSet presAssocID="{563A9C17-4011-4D48-8F3F-8FD548F9B065}" presName="linearFlow" presStyleCnt="0">
        <dgm:presLayoutVars>
          <dgm:resizeHandles val="exact"/>
        </dgm:presLayoutVars>
      </dgm:prSet>
      <dgm:spPr/>
    </dgm:pt>
    <dgm:pt modelId="{CFBAAD45-262C-4515-95A6-AA46C3EDE98F}" type="pres">
      <dgm:prSet presAssocID="{E8B5F695-1037-4889-9C52-FF27AAE807D0}" presName="node" presStyleLbl="node1" presStyleIdx="0" presStyleCnt="3" custScaleX="23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BA048-0036-42AB-A0F9-4C471C46AA15}" type="pres">
      <dgm:prSet presAssocID="{F6BFAB50-4461-477D-A66C-6B9DA4955BD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63C562D-FDD8-4B82-929F-8531D181F6E0}" type="pres">
      <dgm:prSet presAssocID="{F6BFAB50-4461-477D-A66C-6B9DA4955BD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96F23F0-A43A-4662-8414-9D640C70F662}" type="pres">
      <dgm:prSet presAssocID="{8E0D3BF0-A664-40A4-A899-FC2306C64819}" presName="node" presStyleLbl="node1" presStyleIdx="1" presStyleCnt="3" custScaleX="23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7FAB5-0C91-4155-BAD4-685F4697F560}" type="pres">
      <dgm:prSet presAssocID="{7C49A554-A285-4E96-95CD-20DE38F328E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7C716F4-2032-4B71-8C31-51ABA9292426}" type="pres">
      <dgm:prSet presAssocID="{7C49A554-A285-4E96-95CD-20DE38F328E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F39B9B-AB78-474D-BFA6-9F82F481D257}" type="pres">
      <dgm:prSet presAssocID="{7FA0637F-FC69-4A19-A276-46098923360D}" presName="node" presStyleLbl="node1" presStyleIdx="2" presStyleCnt="3" custScaleX="237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122C2-0473-468B-97B7-92880368FC06}" type="presOf" srcId="{7FA0637F-FC69-4A19-A276-46098923360D}" destId="{DCF39B9B-AB78-474D-BFA6-9F82F481D257}" srcOrd="0" destOrd="0" presId="urn:microsoft.com/office/officeart/2005/8/layout/process2"/>
    <dgm:cxn modelId="{7BB19DF8-FF0D-4B9E-8D42-A521FC132D98}" srcId="{563A9C17-4011-4D48-8F3F-8FD548F9B065}" destId="{E8B5F695-1037-4889-9C52-FF27AAE807D0}" srcOrd="0" destOrd="0" parTransId="{A8EED87C-B8E7-4A0C-9889-111A921E5F0E}" sibTransId="{F6BFAB50-4461-477D-A66C-6B9DA4955BDC}"/>
    <dgm:cxn modelId="{EA04056B-2569-4ABB-A278-593CD507AF0B}" type="presOf" srcId="{F6BFAB50-4461-477D-A66C-6B9DA4955BDC}" destId="{C63C562D-FDD8-4B82-929F-8531D181F6E0}" srcOrd="1" destOrd="0" presId="urn:microsoft.com/office/officeart/2005/8/layout/process2"/>
    <dgm:cxn modelId="{D93B359C-753F-4811-B851-1514F3932097}" srcId="{563A9C17-4011-4D48-8F3F-8FD548F9B065}" destId="{8E0D3BF0-A664-40A4-A899-FC2306C64819}" srcOrd="1" destOrd="0" parTransId="{8E7606CA-1033-425F-83E3-D4826D99B5C8}" sibTransId="{7C49A554-A285-4E96-95CD-20DE38F328E9}"/>
    <dgm:cxn modelId="{BC7A0130-6B6E-46ED-A042-80163BDD9448}" type="presOf" srcId="{7C49A554-A285-4E96-95CD-20DE38F328E9}" destId="{F7C716F4-2032-4B71-8C31-51ABA9292426}" srcOrd="1" destOrd="0" presId="urn:microsoft.com/office/officeart/2005/8/layout/process2"/>
    <dgm:cxn modelId="{19E98EE0-C9B9-4A0B-AC7E-D433EF6315E0}" type="presOf" srcId="{8E0D3BF0-A664-40A4-A899-FC2306C64819}" destId="{C96F23F0-A43A-4662-8414-9D640C70F662}" srcOrd="0" destOrd="0" presId="urn:microsoft.com/office/officeart/2005/8/layout/process2"/>
    <dgm:cxn modelId="{00750E68-8E89-474F-A7E6-E02480154F66}" type="presOf" srcId="{E8B5F695-1037-4889-9C52-FF27AAE807D0}" destId="{CFBAAD45-262C-4515-95A6-AA46C3EDE98F}" srcOrd="0" destOrd="0" presId="urn:microsoft.com/office/officeart/2005/8/layout/process2"/>
    <dgm:cxn modelId="{A86E41CC-4FD1-4C98-9A24-04E3B0026346}" type="presOf" srcId="{F6BFAB50-4461-477D-A66C-6B9DA4955BDC}" destId="{49BBA048-0036-42AB-A0F9-4C471C46AA15}" srcOrd="0" destOrd="0" presId="urn:microsoft.com/office/officeart/2005/8/layout/process2"/>
    <dgm:cxn modelId="{E81EDB3F-4BC0-4026-8C0E-66BF45B48CE2}" type="presOf" srcId="{7C49A554-A285-4E96-95CD-20DE38F328E9}" destId="{3FC7FAB5-0C91-4155-BAD4-685F4697F560}" srcOrd="0" destOrd="0" presId="urn:microsoft.com/office/officeart/2005/8/layout/process2"/>
    <dgm:cxn modelId="{2E39D1D4-DD5F-4FF3-804D-EF88A4C7DBC5}" type="presOf" srcId="{563A9C17-4011-4D48-8F3F-8FD548F9B065}" destId="{EA68AF75-1751-4D1E-9662-57066E36F863}" srcOrd="0" destOrd="0" presId="urn:microsoft.com/office/officeart/2005/8/layout/process2"/>
    <dgm:cxn modelId="{1B30EC96-52B3-4282-A4EE-1A87D180FC9C}" srcId="{563A9C17-4011-4D48-8F3F-8FD548F9B065}" destId="{7FA0637F-FC69-4A19-A276-46098923360D}" srcOrd="2" destOrd="0" parTransId="{7037D1E1-CDE3-407F-9857-D47A171C13EB}" sibTransId="{CF0D3FF5-08D3-476A-88C4-0672402AFB4E}"/>
    <dgm:cxn modelId="{5234153C-B935-4F5F-A1D6-DF5064F27C78}" type="presParOf" srcId="{EA68AF75-1751-4D1E-9662-57066E36F863}" destId="{CFBAAD45-262C-4515-95A6-AA46C3EDE98F}" srcOrd="0" destOrd="0" presId="urn:microsoft.com/office/officeart/2005/8/layout/process2"/>
    <dgm:cxn modelId="{9608FDA1-5A4B-41CA-806C-CB9174964201}" type="presParOf" srcId="{EA68AF75-1751-4D1E-9662-57066E36F863}" destId="{49BBA048-0036-42AB-A0F9-4C471C46AA15}" srcOrd="1" destOrd="0" presId="urn:microsoft.com/office/officeart/2005/8/layout/process2"/>
    <dgm:cxn modelId="{BC279125-414B-48D1-9AE9-3F11152C6141}" type="presParOf" srcId="{49BBA048-0036-42AB-A0F9-4C471C46AA15}" destId="{C63C562D-FDD8-4B82-929F-8531D181F6E0}" srcOrd="0" destOrd="0" presId="urn:microsoft.com/office/officeart/2005/8/layout/process2"/>
    <dgm:cxn modelId="{C310CC34-3C9A-456E-BB25-D99A62023E0A}" type="presParOf" srcId="{EA68AF75-1751-4D1E-9662-57066E36F863}" destId="{C96F23F0-A43A-4662-8414-9D640C70F662}" srcOrd="2" destOrd="0" presId="urn:microsoft.com/office/officeart/2005/8/layout/process2"/>
    <dgm:cxn modelId="{28B55D46-DE60-49CF-8F99-DD99FB767A82}" type="presParOf" srcId="{EA68AF75-1751-4D1E-9662-57066E36F863}" destId="{3FC7FAB5-0C91-4155-BAD4-685F4697F560}" srcOrd="3" destOrd="0" presId="urn:microsoft.com/office/officeart/2005/8/layout/process2"/>
    <dgm:cxn modelId="{7CA6ED83-C8A7-4A86-9F47-820AEC202F88}" type="presParOf" srcId="{3FC7FAB5-0C91-4155-BAD4-685F4697F560}" destId="{F7C716F4-2032-4B71-8C31-51ABA9292426}" srcOrd="0" destOrd="0" presId="urn:microsoft.com/office/officeart/2005/8/layout/process2"/>
    <dgm:cxn modelId="{C444F32F-DFCB-47A4-9B35-4432A3C51219}" type="presParOf" srcId="{EA68AF75-1751-4D1E-9662-57066E36F863}" destId="{DCF39B9B-AB78-474D-BFA6-9F82F481D25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C18CF-EFEC-41D1-9D0D-941212E98114}" type="doc">
      <dgm:prSet loTypeId="urn:microsoft.com/office/officeart/2005/8/layout/cycle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0A6366-D2F9-464C-8638-C3B371C11F5B}">
      <dgm:prSet phldrT="[Text]" custT="1"/>
      <dgm:spPr/>
      <dgm:t>
        <a:bodyPr/>
        <a:lstStyle/>
        <a:p>
          <a:r>
            <a:rPr lang="en-US" sz="3200" dirty="0" err="1" smtClean="0">
              <a:latin typeface="Arial" charset="0"/>
            </a:rPr>
            <a:t>eMail</a:t>
          </a:r>
          <a:endParaRPr lang="en-US" sz="3200" dirty="0" smtClean="0">
            <a:latin typeface="Arial" charset="0"/>
          </a:endParaRPr>
        </a:p>
        <a:p>
          <a:r>
            <a:rPr lang="en-US" sz="2400" i="1" dirty="0" smtClean="0">
              <a:latin typeface="Arial" charset="0"/>
            </a:rPr>
            <a:t>Communication</a:t>
          </a:r>
          <a:endParaRPr lang="en-US" sz="3200" dirty="0"/>
        </a:p>
      </dgm:t>
    </dgm:pt>
    <dgm:pt modelId="{A33B0455-942B-4271-BA82-E012E5A0C2F8}" type="parTrans" cxnId="{AB9A6F7B-1FAB-47E8-BBF5-AFAC196793C3}">
      <dgm:prSet/>
      <dgm:spPr/>
      <dgm:t>
        <a:bodyPr/>
        <a:lstStyle/>
        <a:p>
          <a:endParaRPr lang="en-US" sz="3200"/>
        </a:p>
      </dgm:t>
    </dgm:pt>
    <dgm:pt modelId="{0B000E41-6DA8-4A69-BBEA-EDDEB2AA6929}" type="sibTrans" cxnId="{AB9A6F7B-1FAB-47E8-BBF5-AFAC196793C3}">
      <dgm:prSet/>
      <dgm:spPr/>
      <dgm:t>
        <a:bodyPr/>
        <a:lstStyle/>
        <a:p>
          <a:endParaRPr lang="en-US" sz="3200" dirty="0"/>
        </a:p>
      </dgm:t>
    </dgm:pt>
    <dgm:pt modelId="{A5446436-5766-4AC6-B78F-0BEECBAB9E7F}">
      <dgm:prSet custT="1"/>
      <dgm:spPr/>
      <dgm:t>
        <a:bodyPr/>
        <a:lstStyle/>
        <a:p>
          <a:r>
            <a:rPr lang="en-US" sz="3200" dirty="0" smtClean="0">
              <a:latin typeface="Arial" charset="0"/>
            </a:rPr>
            <a:t>Calendar</a:t>
          </a:r>
        </a:p>
        <a:p>
          <a:r>
            <a:rPr lang="en-US" sz="2400" i="1" dirty="0" smtClean="0">
              <a:latin typeface="Arial" charset="0"/>
            </a:rPr>
            <a:t>Scheduling</a:t>
          </a:r>
          <a:endParaRPr lang="en-US" sz="3200" i="1" dirty="0" smtClean="0">
            <a:latin typeface="Arial" charset="0"/>
          </a:endParaRPr>
        </a:p>
      </dgm:t>
    </dgm:pt>
    <dgm:pt modelId="{39BC680C-C23D-47CA-8440-AC0B9AA796E0}" type="parTrans" cxnId="{83237367-6E64-44F8-B432-D97A87473556}">
      <dgm:prSet/>
      <dgm:spPr/>
      <dgm:t>
        <a:bodyPr/>
        <a:lstStyle/>
        <a:p>
          <a:endParaRPr lang="en-US" sz="3200"/>
        </a:p>
      </dgm:t>
    </dgm:pt>
    <dgm:pt modelId="{F8AE1513-F28D-4031-90CE-5C93D03FECCE}" type="sibTrans" cxnId="{83237367-6E64-44F8-B432-D97A87473556}">
      <dgm:prSet/>
      <dgm:spPr/>
      <dgm:t>
        <a:bodyPr/>
        <a:lstStyle/>
        <a:p>
          <a:endParaRPr lang="en-US" sz="3200" dirty="0"/>
        </a:p>
      </dgm:t>
    </dgm:pt>
    <dgm:pt modelId="{ABAC0DB0-5108-4CD7-93E4-AEB028C60A5F}">
      <dgm:prSet custT="1"/>
      <dgm:spPr/>
      <dgm:t>
        <a:bodyPr/>
        <a:lstStyle/>
        <a:p>
          <a:r>
            <a:rPr lang="en-US" sz="3200" dirty="0" smtClean="0">
              <a:latin typeface="Arial" charset="0"/>
            </a:rPr>
            <a:t>Contacts</a:t>
          </a:r>
        </a:p>
        <a:p>
          <a:r>
            <a:rPr lang="en-US" sz="2400" i="1" dirty="0" smtClean="0">
              <a:latin typeface="Arial" charset="0"/>
            </a:rPr>
            <a:t>Reference</a:t>
          </a:r>
          <a:endParaRPr lang="en-US" sz="3200" dirty="0" smtClean="0">
            <a:latin typeface="Arial" charset="0"/>
          </a:endParaRPr>
        </a:p>
      </dgm:t>
    </dgm:pt>
    <dgm:pt modelId="{B20CB561-2617-45A8-AE1E-F737533D42B9}" type="parTrans" cxnId="{0F11F092-C8E6-479D-8417-1F79486EDB55}">
      <dgm:prSet/>
      <dgm:spPr/>
      <dgm:t>
        <a:bodyPr/>
        <a:lstStyle/>
        <a:p>
          <a:endParaRPr lang="en-US" sz="3200"/>
        </a:p>
      </dgm:t>
    </dgm:pt>
    <dgm:pt modelId="{8F2C6791-3947-4B5C-B952-3E2082E04F30}" type="sibTrans" cxnId="{0F11F092-C8E6-479D-8417-1F79486EDB55}">
      <dgm:prSet/>
      <dgm:spPr/>
      <dgm:t>
        <a:bodyPr/>
        <a:lstStyle/>
        <a:p>
          <a:endParaRPr lang="en-US" sz="3200" dirty="0"/>
        </a:p>
      </dgm:t>
    </dgm:pt>
    <dgm:pt modelId="{E8E700A8-B58D-4F33-86CF-24175BD696E9}">
      <dgm:prSet custT="1"/>
      <dgm:spPr/>
      <dgm:t>
        <a:bodyPr/>
        <a:lstStyle/>
        <a:p>
          <a:r>
            <a:rPr lang="en-US" sz="3200" dirty="0" smtClean="0">
              <a:latin typeface="Arial" charset="0"/>
            </a:rPr>
            <a:t>Notes</a:t>
          </a:r>
        </a:p>
        <a:p>
          <a:r>
            <a:rPr lang="en-US" sz="2400" i="1" dirty="0" smtClean="0">
              <a:latin typeface="Arial" charset="0"/>
            </a:rPr>
            <a:t>Reference</a:t>
          </a:r>
        </a:p>
      </dgm:t>
    </dgm:pt>
    <dgm:pt modelId="{AEA7BB27-0C80-4376-A8D4-A7DF38CB1B83}" type="parTrans" cxnId="{318491D8-5189-4B1B-9FF3-B2452E3719B2}">
      <dgm:prSet/>
      <dgm:spPr/>
      <dgm:t>
        <a:bodyPr/>
        <a:lstStyle/>
        <a:p>
          <a:endParaRPr lang="en-US" sz="3200"/>
        </a:p>
      </dgm:t>
    </dgm:pt>
    <dgm:pt modelId="{0856439A-6B51-40F8-A942-A08E0DF1EEF5}" type="sibTrans" cxnId="{318491D8-5189-4B1B-9FF3-B2452E3719B2}">
      <dgm:prSet/>
      <dgm:spPr/>
      <dgm:t>
        <a:bodyPr/>
        <a:lstStyle/>
        <a:p>
          <a:endParaRPr lang="en-US" sz="3200" dirty="0"/>
        </a:p>
      </dgm:t>
    </dgm:pt>
    <dgm:pt modelId="{09CC62FB-7A25-4E77-88B4-1BEDF28800A3}">
      <dgm:prSet custT="1"/>
      <dgm:spPr/>
      <dgm:t>
        <a:bodyPr/>
        <a:lstStyle/>
        <a:p>
          <a:r>
            <a:rPr lang="en-US" sz="3200" dirty="0" smtClean="0">
              <a:latin typeface="Arial" charset="0"/>
            </a:rPr>
            <a:t>To do list</a:t>
          </a:r>
        </a:p>
        <a:p>
          <a:r>
            <a:rPr lang="en-US" sz="2400" i="1" dirty="0" smtClean="0">
              <a:latin typeface="Arial" charset="0"/>
            </a:rPr>
            <a:t>Tasks</a:t>
          </a:r>
        </a:p>
      </dgm:t>
    </dgm:pt>
    <dgm:pt modelId="{AEBA0575-950F-4B86-AD60-C81C00EE6F1A}" type="parTrans" cxnId="{EEB174D2-5D97-4F9E-8F88-76F8A39DBD9D}">
      <dgm:prSet/>
      <dgm:spPr/>
      <dgm:t>
        <a:bodyPr/>
        <a:lstStyle/>
        <a:p>
          <a:endParaRPr lang="en-US" sz="3200"/>
        </a:p>
      </dgm:t>
    </dgm:pt>
    <dgm:pt modelId="{F1866391-6AFD-4D94-B4E4-62C996C5A024}" type="sibTrans" cxnId="{EEB174D2-5D97-4F9E-8F88-76F8A39DBD9D}">
      <dgm:prSet/>
      <dgm:spPr/>
      <dgm:t>
        <a:bodyPr/>
        <a:lstStyle/>
        <a:p>
          <a:endParaRPr lang="en-US" sz="3200" dirty="0"/>
        </a:p>
      </dgm:t>
    </dgm:pt>
    <dgm:pt modelId="{134632DB-DEE4-43C8-9376-39461D3E9390}" type="pres">
      <dgm:prSet presAssocID="{DC9C18CF-EFEC-41D1-9D0D-941212E981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0AF728-8171-4807-B8AC-587CA9D2D2F8}" type="pres">
      <dgm:prSet presAssocID="{380A6366-D2F9-464C-8638-C3B371C11F5B}" presName="node" presStyleLbl="node1" presStyleIdx="0" presStyleCnt="5" custScaleX="193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AF369-1F07-4A68-8F4B-8416F5286D4C}" type="pres">
      <dgm:prSet presAssocID="{380A6366-D2F9-464C-8638-C3B371C11F5B}" presName="spNode" presStyleCnt="0"/>
      <dgm:spPr/>
    </dgm:pt>
    <dgm:pt modelId="{360F76F3-818E-4A77-986E-211181C52571}" type="pres">
      <dgm:prSet presAssocID="{0B000E41-6DA8-4A69-BBEA-EDDEB2AA692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CE249CB-672E-40F9-B13D-C4B4D78B70CE}" type="pres">
      <dgm:prSet presAssocID="{A5446436-5766-4AC6-B78F-0BEECBAB9E7F}" presName="node" presStyleLbl="node1" presStyleIdx="1" presStyleCnt="5" custScaleX="157911" custRadScaleRad="97985" custRadScaleInc="1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BD6F3-5871-4801-AF51-EA602F1A31B4}" type="pres">
      <dgm:prSet presAssocID="{A5446436-5766-4AC6-B78F-0BEECBAB9E7F}" presName="spNode" presStyleCnt="0"/>
      <dgm:spPr/>
    </dgm:pt>
    <dgm:pt modelId="{4D2EF43E-45D2-48C7-9CB8-375A97D888A7}" type="pres">
      <dgm:prSet presAssocID="{F8AE1513-F28D-4031-90CE-5C93D03FECC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B236664-C891-47A3-98A5-81DD64BB83DA}" type="pres">
      <dgm:prSet presAssocID="{E8E700A8-B58D-4F33-86CF-24175BD696E9}" presName="node" presStyleLbl="node1" presStyleIdx="2" presStyleCnt="5" custScaleX="161125" custRadScaleRad="103086" custRadScaleInc="-6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B269B-BBAC-4B68-8859-52A4582A89EE}" type="pres">
      <dgm:prSet presAssocID="{E8E700A8-B58D-4F33-86CF-24175BD696E9}" presName="spNode" presStyleCnt="0"/>
      <dgm:spPr/>
    </dgm:pt>
    <dgm:pt modelId="{59D4EF21-9B46-40B0-9439-56494C07D73B}" type="pres">
      <dgm:prSet presAssocID="{0856439A-6B51-40F8-A942-A08E0DF1EEF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97486D3-1FD0-4C6C-8359-A2448F3EF693}" type="pres">
      <dgm:prSet presAssocID="{ABAC0DB0-5108-4CD7-93E4-AEB028C60A5F}" presName="node" presStyleLbl="node1" presStyleIdx="3" presStyleCnt="5" custScaleX="161525" custRadScaleRad="100186" custRadScaleInc="60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769A-1FA3-4DAD-BF77-6851BB83180A}" type="pres">
      <dgm:prSet presAssocID="{ABAC0DB0-5108-4CD7-93E4-AEB028C60A5F}" presName="spNode" presStyleCnt="0"/>
      <dgm:spPr/>
    </dgm:pt>
    <dgm:pt modelId="{971FE11B-4310-4924-8106-E899F70D4D60}" type="pres">
      <dgm:prSet presAssocID="{8F2C6791-3947-4B5C-B952-3E2082E04F3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F91EBB8-4134-42F0-9B7A-AB3EABEE839C}" type="pres">
      <dgm:prSet presAssocID="{09CC62FB-7A25-4E77-88B4-1BEDF28800A3}" presName="node" presStyleLbl="node1" presStyleIdx="4" presStyleCnt="5" custScaleX="158763" custRadScaleRad="97985" custRadScaleInc="-1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FEF83-206B-4C6D-A764-93C4D487CE56}" type="pres">
      <dgm:prSet presAssocID="{09CC62FB-7A25-4E77-88B4-1BEDF28800A3}" presName="spNode" presStyleCnt="0"/>
      <dgm:spPr/>
    </dgm:pt>
    <dgm:pt modelId="{B129E542-788D-44CC-A523-9CFDCC6623DF}" type="pres">
      <dgm:prSet presAssocID="{F1866391-6AFD-4D94-B4E4-62C996C5A02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F11F092-C8E6-479D-8417-1F79486EDB55}" srcId="{DC9C18CF-EFEC-41D1-9D0D-941212E98114}" destId="{ABAC0DB0-5108-4CD7-93E4-AEB028C60A5F}" srcOrd="3" destOrd="0" parTransId="{B20CB561-2617-45A8-AE1E-F737533D42B9}" sibTransId="{8F2C6791-3947-4B5C-B952-3E2082E04F30}"/>
    <dgm:cxn modelId="{CBF5A74E-7F79-4906-B239-8406FF95F11C}" type="presOf" srcId="{F1866391-6AFD-4D94-B4E4-62C996C5A024}" destId="{B129E542-788D-44CC-A523-9CFDCC6623DF}" srcOrd="0" destOrd="0" presId="urn:microsoft.com/office/officeart/2005/8/layout/cycle6"/>
    <dgm:cxn modelId="{97FBFBC3-2AD5-4DE1-BED1-50BC8288F2F4}" type="presOf" srcId="{E8E700A8-B58D-4F33-86CF-24175BD696E9}" destId="{1B236664-C891-47A3-98A5-81DD64BB83DA}" srcOrd="0" destOrd="0" presId="urn:microsoft.com/office/officeart/2005/8/layout/cycle6"/>
    <dgm:cxn modelId="{AB9A6F7B-1FAB-47E8-BBF5-AFAC196793C3}" srcId="{DC9C18CF-EFEC-41D1-9D0D-941212E98114}" destId="{380A6366-D2F9-464C-8638-C3B371C11F5B}" srcOrd="0" destOrd="0" parTransId="{A33B0455-942B-4271-BA82-E012E5A0C2F8}" sibTransId="{0B000E41-6DA8-4A69-BBEA-EDDEB2AA6929}"/>
    <dgm:cxn modelId="{552BD1A4-6B09-414F-ADFF-021E931B3443}" type="presOf" srcId="{DC9C18CF-EFEC-41D1-9D0D-941212E98114}" destId="{134632DB-DEE4-43C8-9376-39461D3E9390}" srcOrd="0" destOrd="0" presId="urn:microsoft.com/office/officeart/2005/8/layout/cycle6"/>
    <dgm:cxn modelId="{A267E2E7-059E-4600-B06A-9F9EC2625C23}" type="presOf" srcId="{F8AE1513-F28D-4031-90CE-5C93D03FECCE}" destId="{4D2EF43E-45D2-48C7-9CB8-375A97D888A7}" srcOrd="0" destOrd="0" presId="urn:microsoft.com/office/officeart/2005/8/layout/cycle6"/>
    <dgm:cxn modelId="{318491D8-5189-4B1B-9FF3-B2452E3719B2}" srcId="{DC9C18CF-EFEC-41D1-9D0D-941212E98114}" destId="{E8E700A8-B58D-4F33-86CF-24175BD696E9}" srcOrd="2" destOrd="0" parTransId="{AEA7BB27-0C80-4376-A8D4-A7DF38CB1B83}" sibTransId="{0856439A-6B51-40F8-A942-A08E0DF1EEF5}"/>
    <dgm:cxn modelId="{8151B48D-97A7-4B57-85BA-716BACAD08C1}" type="presOf" srcId="{0856439A-6B51-40F8-A942-A08E0DF1EEF5}" destId="{59D4EF21-9B46-40B0-9439-56494C07D73B}" srcOrd="0" destOrd="0" presId="urn:microsoft.com/office/officeart/2005/8/layout/cycle6"/>
    <dgm:cxn modelId="{6A94F754-C72B-407D-A02B-E153F599F0A7}" type="presOf" srcId="{ABAC0DB0-5108-4CD7-93E4-AEB028C60A5F}" destId="{F97486D3-1FD0-4C6C-8359-A2448F3EF693}" srcOrd="0" destOrd="0" presId="urn:microsoft.com/office/officeart/2005/8/layout/cycle6"/>
    <dgm:cxn modelId="{1C9D3621-017F-4921-B677-5BA411149024}" type="presOf" srcId="{380A6366-D2F9-464C-8638-C3B371C11F5B}" destId="{570AF728-8171-4807-B8AC-587CA9D2D2F8}" srcOrd="0" destOrd="0" presId="urn:microsoft.com/office/officeart/2005/8/layout/cycle6"/>
    <dgm:cxn modelId="{EEB174D2-5D97-4F9E-8F88-76F8A39DBD9D}" srcId="{DC9C18CF-EFEC-41D1-9D0D-941212E98114}" destId="{09CC62FB-7A25-4E77-88B4-1BEDF28800A3}" srcOrd="4" destOrd="0" parTransId="{AEBA0575-950F-4B86-AD60-C81C00EE6F1A}" sibTransId="{F1866391-6AFD-4D94-B4E4-62C996C5A024}"/>
    <dgm:cxn modelId="{F2D6F182-BB4C-4D3E-938F-98292FF5C023}" type="presOf" srcId="{8F2C6791-3947-4B5C-B952-3E2082E04F30}" destId="{971FE11B-4310-4924-8106-E899F70D4D60}" srcOrd="0" destOrd="0" presId="urn:microsoft.com/office/officeart/2005/8/layout/cycle6"/>
    <dgm:cxn modelId="{8C83CD86-8F35-4642-AE35-6126EDC0CFD2}" type="presOf" srcId="{A5446436-5766-4AC6-B78F-0BEECBAB9E7F}" destId="{0CE249CB-672E-40F9-B13D-C4B4D78B70CE}" srcOrd="0" destOrd="0" presId="urn:microsoft.com/office/officeart/2005/8/layout/cycle6"/>
    <dgm:cxn modelId="{AAFE29C8-36FB-4E00-8653-B1BAB74E814A}" type="presOf" srcId="{0B000E41-6DA8-4A69-BBEA-EDDEB2AA6929}" destId="{360F76F3-818E-4A77-986E-211181C52571}" srcOrd="0" destOrd="0" presId="urn:microsoft.com/office/officeart/2005/8/layout/cycle6"/>
    <dgm:cxn modelId="{83237367-6E64-44F8-B432-D97A87473556}" srcId="{DC9C18CF-EFEC-41D1-9D0D-941212E98114}" destId="{A5446436-5766-4AC6-B78F-0BEECBAB9E7F}" srcOrd="1" destOrd="0" parTransId="{39BC680C-C23D-47CA-8440-AC0B9AA796E0}" sibTransId="{F8AE1513-F28D-4031-90CE-5C93D03FECCE}"/>
    <dgm:cxn modelId="{1C0F233C-60C5-445C-8EA1-24D924285681}" type="presOf" srcId="{09CC62FB-7A25-4E77-88B4-1BEDF28800A3}" destId="{4F91EBB8-4134-42F0-9B7A-AB3EABEE839C}" srcOrd="0" destOrd="0" presId="urn:microsoft.com/office/officeart/2005/8/layout/cycle6"/>
    <dgm:cxn modelId="{205AD13E-BF2F-4EBE-A40E-5FA95242F484}" type="presParOf" srcId="{134632DB-DEE4-43C8-9376-39461D3E9390}" destId="{570AF728-8171-4807-B8AC-587CA9D2D2F8}" srcOrd="0" destOrd="0" presId="urn:microsoft.com/office/officeart/2005/8/layout/cycle6"/>
    <dgm:cxn modelId="{2DD1296E-C9D1-4661-B7A1-443DD75CF6D2}" type="presParOf" srcId="{134632DB-DEE4-43C8-9376-39461D3E9390}" destId="{CD4AF369-1F07-4A68-8F4B-8416F5286D4C}" srcOrd="1" destOrd="0" presId="urn:microsoft.com/office/officeart/2005/8/layout/cycle6"/>
    <dgm:cxn modelId="{B20F8C2E-81A4-40F4-8952-A4BFB064D12D}" type="presParOf" srcId="{134632DB-DEE4-43C8-9376-39461D3E9390}" destId="{360F76F3-818E-4A77-986E-211181C52571}" srcOrd="2" destOrd="0" presId="urn:microsoft.com/office/officeart/2005/8/layout/cycle6"/>
    <dgm:cxn modelId="{2ABAE4F6-BE9B-4D0E-9719-13147DAEA248}" type="presParOf" srcId="{134632DB-DEE4-43C8-9376-39461D3E9390}" destId="{0CE249CB-672E-40F9-B13D-C4B4D78B70CE}" srcOrd="3" destOrd="0" presId="urn:microsoft.com/office/officeart/2005/8/layout/cycle6"/>
    <dgm:cxn modelId="{CF3525C3-40CD-47E9-9558-3CA4BF54D8B1}" type="presParOf" srcId="{134632DB-DEE4-43C8-9376-39461D3E9390}" destId="{64BBD6F3-5871-4801-AF51-EA602F1A31B4}" srcOrd="4" destOrd="0" presId="urn:microsoft.com/office/officeart/2005/8/layout/cycle6"/>
    <dgm:cxn modelId="{7055CE80-8B05-4267-86FB-992084A01CB0}" type="presParOf" srcId="{134632DB-DEE4-43C8-9376-39461D3E9390}" destId="{4D2EF43E-45D2-48C7-9CB8-375A97D888A7}" srcOrd="5" destOrd="0" presId="urn:microsoft.com/office/officeart/2005/8/layout/cycle6"/>
    <dgm:cxn modelId="{D6C72BE3-08A4-404E-B36D-BF9651FE5BC4}" type="presParOf" srcId="{134632DB-DEE4-43C8-9376-39461D3E9390}" destId="{1B236664-C891-47A3-98A5-81DD64BB83DA}" srcOrd="6" destOrd="0" presId="urn:microsoft.com/office/officeart/2005/8/layout/cycle6"/>
    <dgm:cxn modelId="{78402AA7-DFD8-4987-8038-0CC872720796}" type="presParOf" srcId="{134632DB-DEE4-43C8-9376-39461D3E9390}" destId="{5F7B269B-BBAC-4B68-8859-52A4582A89EE}" srcOrd="7" destOrd="0" presId="urn:microsoft.com/office/officeart/2005/8/layout/cycle6"/>
    <dgm:cxn modelId="{71230B99-6DEF-4F58-9A48-EA3ABBAE7956}" type="presParOf" srcId="{134632DB-DEE4-43C8-9376-39461D3E9390}" destId="{59D4EF21-9B46-40B0-9439-56494C07D73B}" srcOrd="8" destOrd="0" presId="urn:microsoft.com/office/officeart/2005/8/layout/cycle6"/>
    <dgm:cxn modelId="{03A3AB85-379A-43BE-A65B-0BD4B7C03179}" type="presParOf" srcId="{134632DB-DEE4-43C8-9376-39461D3E9390}" destId="{F97486D3-1FD0-4C6C-8359-A2448F3EF693}" srcOrd="9" destOrd="0" presId="urn:microsoft.com/office/officeart/2005/8/layout/cycle6"/>
    <dgm:cxn modelId="{77328F37-D7EE-437A-AFAE-75DCB7FEC0A4}" type="presParOf" srcId="{134632DB-DEE4-43C8-9376-39461D3E9390}" destId="{C068769A-1FA3-4DAD-BF77-6851BB83180A}" srcOrd="10" destOrd="0" presId="urn:microsoft.com/office/officeart/2005/8/layout/cycle6"/>
    <dgm:cxn modelId="{A15F23CB-64E6-4841-8E41-C1D4D75365D6}" type="presParOf" srcId="{134632DB-DEE4-43C8-9376-39461D3E9390}" destId="{971FE11B-4310-4924-8106-E899F70D4D60}" srcOrd="11" destOrd="0" presId="urn:microsoft.com/office/officeart/2005/8/layout/cycle6"/>
    <dgm:cxn modelId="{BFA68E5F-27D9-4283-94E7-2B3D2FA7DD3E}" type="presParOf" srcId="{134632DB-DEE4-43C8-9376-39461D3E9390}" destId="{4F91EBB8-4134-42F0-9B7A-AB3EABEE839C}" srcOrd="12" destOrd="0" presId="urn:microsoft.com/office/officeart/2005/8/layout/cycle6"/>
    <dgm:cxn modelId="{E2BEDF53-8213-48E4-883A-5EAD7D734FA2}" type="presParOf" srcId="{134632DB-DEE4-43C8-9376-39461D3E9390}" destId="{1DDFEF83-206B-4C6D-A764-93C4D487CE56}" srcOrd="13" destOrd="0" presId="urn:microsoft.com/office/officeart/2005/8/layout/cycle6"/>
    <dgm:cxn modelId="{100CF616-B669-4989-BAD5-F5142C41D7E6}" type="presParOf" srcId="{134632DB-DEE4-43C8-9376-39461D3E9390}" destId="{B129E542-788D-44CC-A523-9CFDCC6623D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D49DF-0C99-4692-B563-FA0700D04253}" type="doc">
      <dgm:prSet loTypeId="urn:microsoft.com/office/officeart/2005/8/layout/hierarchy5" loCatId="hierarchy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6AA8385-A263-4CE5-829E-A9326CB6827C}">
      <dgm:prSet phldrT="[Text]" custT="1"/>
      <dgm:spPr/>
      <dgm:t>
        <a:bodyPr/>
        <a:lstStyle/>
        <a:p>
          <a:pPr eaLnBrk="1" latinLnBrk="0"/>
          <a:r>
            <a:rPr lang="en-US" sz="2000" b="1" dirty="0" smtClean="0">
              <a:solidFill>
                <a:schemeClr val="tx1"/>
              </a:solidFill>
            </a:rPr>
            <a:t>Zero Inbox</a:t>
          </a:r>
        </a:p>
      </dgm:t>
    </dgm:pt>
    <dgm:pt modelId="{7EC85050-9FC4-4BC9-8CAF-909DD18DF078}" type="parTrans" cxnId="{E090EC6A-1BF7-47C1-B3A5-FDB9F3811845}">
      <dgm:prSet/>
      <dgm:spPr/>
      <dgm:t>
        <a:bodyPr/>
        <a:lstStyle/>
        <a:p>
          <a:endParaRPr lang="en-US"/>
        </a:p>
      </dgm:t>
    </dgm:pt>
    <dgm:pt modelId="{D1B822AD-F371-4B55-AE73-05727E252B11}" type="sibTrans" cxnId="{E090EC6A-1BF7-47C1-B3A5-FDB9F3811845}">
      <dgm:prSet/>
      <dgm:spPr/>
      <dgm:t>
        <a:bodyPr/>
        <a:lstStyle/>
        <a:p>
          <a:endParaRPr lang="en-US"/>
        </a:p>
      </dgm:t>
    </dgm:pt>
    <dgm:pt modelId="{F42B975E-1ADB-4CE2-A850-01E3739CF4B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Reference System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E7511EF9-E8C4-4911-9D4C-9F2BA01E1A71}" type="parTrans" cxnId="{5934CCC4-F5C4-47DE-ABE0-FCF69154CD92}">
      <dgm:prSet/>
      <dgm:spPr/>
      <dgm:t>
        <a:bodyPr/>
        <a:lstStyle/>
        <a:p>
          <a:endParaRPr lang="en-US" dirty="0"/>
        </a:p>
      </dgm:t>
    </dgm:pt>
    <dgm:pt modelId="{C8F1C758-2F87-4056-8BDE-A730A1CDCF33}" type="sibTrans" cxnId="{5934CCC4-F5C4-47DE-ABE0-FCF69154CD92}">
      <dgm:prSet/>
      <dgm:spPr/>
      <dgm:t>
        <a:bodyPr/>
        <a:lstStyle/>
        <a:p>
          <a:endParaRPr lang="en-US"/>
        </a:p>
      </dgm:t>
    </dgm:pt>
    <dgm:pt modelId="{E406B95B-9132-4264-A1D2-00487A9FA4B7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Policy</a:t>
          </a:r>
          <a:endParaRPr lang="en-US" sz="2000" b="1" dirty="0">
            <a:solidFill>
              <a:schemeClr val="accent6">
                <a:lumMod val="75000"/>
              </a:schemeClr>
            </a:solidFill>
          </a:endParaRPr>
        </a:p>
      </dgm:t>
    </dgm:pt>
    <dgm:pt modelId="{A23DAC5C-AFBB-489D-BAEB-1309E4610791}" type="parTrans" cxnId="{99E2C438-063F-4810-B183-97D95C7E8525}">
      <dgm:prSet/>
      <dgm:spPr/>
      <dgm:t>
        <a:bodyPr/>
        <a:lstStyle/>
        <a:p>
          <a:endParaRPr lang="en-US" dirty="0"/>
        </a:p>
      </dgm:t>
    </dgm:pt>
    <dgm:pt modelId="{D0AD810A-95DB-421D-AA5D-D890219881AA}" type="sibTrans" cxnId="{99E2C438-063F-4810-B183-97D95C7E8525}">
      <dgm:prSet/>
      <dgm:spPr/>
      <dgm:t>
        <a:bodyPr/>
        <a:lstStyle/>
        <a:p>
          <a:endParaRPr lang="en-US"/>
        </a:p>
      </dgm:t>
    </dgm:pt>
    <dgm:pt modelId="{438C6A78-D509-44B4-B670-82C9490B5C8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4">
                  <a:lumMod val="50000"/>
                </a:schemeClr>
              </a:solidFill>
            </a:rPr>
            <a:t>Understand Policy</a:t>
          </a:r>
        </a:p>
      </dgm:t>
    </dgm:pt>
    <dgm:pt modelId="{719343C6-FC38-4565-A6C9-26CBDC02107C}" type="parTrans" cxnId="{7103D521-5D32-4D56-B5A6-578B5DD3EB61}">
      <dgm:prSet/>
      <dgm:spPr/>
      <dgm:t>
        <a:bodyPr/>
        <a:lstStyle/>
        <a:p>
          <a:endParaRPr lang="en-US" dirty="0"/>
        </a:p>
      </dgm:t>
    </dgm:pt>
    <dgm:pt modelId="{348FC7C7-5177-4197-817D-06FC44FAC10B}" type="sibTrans" cxnId="{7103D521-5D32-4D56-B5A6-578B5DD3EB61}">
      <dgm:prSet/>
      <dgm:spPr/>
      <dgm:t>
        <a:bodyPr/>
        <a:lstStyle/>
        <a:p>
          <a:endParaRPr lang="en-US"/>
        </a:p>
      </dgm:t>
    </dgm:pt>
    <dgm:pt modelId="{2466412C-281F-4CD2-BB91-5E3F14C0CAFF}">
      <dgm:prSet phldrT="[Text]" custT="1"/>
      <dgm:spPr/>
      <dgm:t>
        <a:bodyPr/>
        <a:lstStyle/>
        <a:p>
          <a:r>
            <a:rPr lang="en-US" sz="2400" b="1" dirty="0" smtClean="0"/>
            <a:t>Focus  &amp; </a:t>
          </a:r>
        </a:p>
        <a:p>
          <a:r>
            <a:rPr lang="en-US" sz="2400" b="1" dirty="0" smtClean="0"/>
            <a:t>Do Job</a:t>
          </a:r>
          <a:endParaRPr lang="en-US" sz="2400" b="1" dirty="0"/>
        </a:p>
      </dgm:t>
    </dgm:pt>
    <dgm:pt modelId="{3F6B3188-AA11-460F-8D3E-84572420435A}" type="parTrans" cxnId="{4065C5D6-D13E-4A1D-B971-6D232A89EF88}">
      <dgm:prSet/>
      <dgm:spPr/>
      <dgm:t>
        <a:bodyPr/>
        <a:lstStyle/>
        <a:p>
          <a:endParaRPr lang="en-US"/>
        </a:p>
      </dgm:t>
    </dgm:pt>
    <dgm:pt modelId="{C5179BA5-A2EA-4D33-9DE2-551A3C015CA0}" type="sibTrans" cxnId="{4065C5D6-D13E-4A1D-B971-6D232A89EF88}">
      <dgm:prSet/>
      <dgm:spPr/>
      <dgm:t>
        <a:bodyPr/>
        <a:lstStyle/>
        <a:p>
          <a:endParaRPr lang="en-US"/>
        </a:p>
      </dgm:t>
    </dgm:pt>
    <dgm:pt modelId="{AEAD43A9-0B42-4573-9B9D-7612D7298B40}">
      <dgm:prSet phldrT="[Text]" custT="1"/>
      <dgm:spPr/>
      <dgm:t>
        <a:bodyPr/>
        <a:lstStyle/>
        <a:p>
          <a:r>
            <a:rPr lang="en-US" sz="2400" b="1" dirty="0" smtClean="0"/>
            <a:t>Create an Effective Structure</a:t>
          </a:r>
          <a:endParaRPr lang="en-US" sz="2400" b="1" dirty="0"/>
        </a:p>
      </dgm:t>
    </dgm:pt>
    <dgm:pt modelId="{DA91DC8C-8941-43C7-A705-FC2FD2972578}" type="parTrans" cxnId="{984235E5-19BD-4D65-9BEE-BD6A2305AEA4}">
      <dgm:prSet/>
      <dgm:spPr/>
      <dgm:t>
        <a:bodyPr/>
        <a:lstStyle/>
        <a:p>
          <a:endParaRPr lang="en-US"/>
        </a:p>
      </dgm:t>
    </dgm:pt>
    <dgm:pt modelId="{DD4828B5-D5EA-4043-A020-95D52F594E0C}" type="sibTrans" cxnId="{984235E5-19BD-4D65-9BEE-BD6A2305AEA4}">
      <dgm:prSet/>
      <dgm:spPr/>
      <dgm:t>
        <a:bodyPr/>
        <a:lstStyle/>
        <a:p>
          <a:endParaRPr lang="en-US"/>
        </a:p>
      </dgm:t>
    </dgm:pt>
    <dgm:pt modelId="{809A6F89-F85E-4305-BF64-34B134127AFF}">
      <dgm:prSet phldrT="[Text]" custT="1"/>
      <dgm:spPr/>
      <dgm:t>
        <a:bodyPr/>
        <a:lstStyle/>
        <a:p>
          <a:r>
            <a:rPr lang="en-US" sz="2400" b="1" dirty="0" smtClean="0"/>
            <a:t>Maintain &amp; Improve</a:t>
          </a:r>
          <a:endParaRPr lang="en-US" sz="2400" b="1" dirty="0"/>
        </a:p>
      </dgm:t>
    </dgm:pt>
    <dgm:pt modelId="{B840B2C4-EC96-47D2-80FE-6E91F4AA506F}" type="parTrans" cxnId="{4824E308-3773-4737-8E18-534DAAB05D25}">
      <dgm:prSet/>
      <dgm:spPr/>
      <dgm:t>
        <a:bodyPr/>
        <a:lstStyle/>
        <a:p>
          <a:endParaRPr lang="en-US"/>
        </a:p>
      </dgm:t>
    </dgm:pt>
    <dgm:pt modelId="{301D6430-B678-4796-B03B-F995A46855D3}" type="sibTrans" cxnId="{4824E308-3773-4737-8E18-534DAAB05D25}">
      <dgm:prSet/>
      <dgm:spPr/>
      <dgm:t>
        <a:bodyPr/>
        <a:lstStyle/>
        <a:p>
          <a:endParaRPr lang="en-US"/>
        </a:p>
      </dgm:t>
    </dgm:pt>
    <dgm:pt modelId="{BF07559F-70D5-4F3A-A9F5-44945517A80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4">
                  <a:lumMod val="50000"/>
                </a:schemeClr>
              </a:solidFill>
            </a:rPr>
            <a:t>Understand Structure</a:t>
          </a:r>
          <a:endParaRPr lang="en-US" sz="2000" b="1" dirty="0">
            <a:solidFill>
              <a:schemeClr val="accent4">
                <a:lumMod val="50000"/>
              </a:schemeClr>
            </a:solidFill>
          </a:endParaRPr>
        </a:p>
      </dgm:t>
    </dgm:pt>
    <dgm:pt modelId="{F21B3B46-82E0-4EB9-9384-5D4A83243F75}" type="parTrans" cxnId="{16C2FCEC-FB00-4D19-8CE7-17D844E801A3}">
      <dgm:prSet/>
      <dgm:spPr/>
      <dgm:t>
        <a:bodyPr/>
        <a:lstStyle/>
        <a:p>
          <a:endParaRPr lang="en-US" dirty="0"/>
        </a:p>
      </dgm:t>
    </dgm:pt>
    <dgm:pt modelId="{51BBEA22-738B-4FBF-BCA4-EF4C2C08ECA7}" type="sibTrans" cxnId="{16C2FCEC-FB00-4D19-8CE7-17D844E801A3}">
      <dgm:prSet/>
      <dgm:spPr/>
      <dgm:t>
        <a:bodyPr/>
        <a:lstStyle/>
        <a:p>
          <a:endParaRPr lang="en-US"/>
        </a:p>
      </dgm:t>
    </dgm:pt>
    <dgm:pt modelId="{FD019B7D-5438-427B-BE6F-D7335B72DBB6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Use Tools</a:t>
          </a:r>
          <a:endParaRPr lang="en-US" sz="2000" b="1" dirty="0">
            <a:solidFill>
              <a:srgbClr val="C00000"/>
            </a:solidFill>
          </a:endParaRPr>
        </a:p>
      </dgm:t>
    </dgm:pt>
    <dgm:pt modelId="{4E31C3F5-68AF-4D2E-B242-0A0A1C22319E}" type="parTrans" cxnId="{325E230E-F6E0-496A-801E-137F59693943}">
      <dgm:prSet/>
      <dgm:spPr/>
      <dgm:t>
        <a:bodyPr/>
        <a:lstStyle/>
        <a:p>
          <a:endParaRPr lang="en-US" dirty="0"/>
        </a:p>
      </dgm:t>
    </dgm:pt>
    <dgm:pt modelId="{67E4B796-9F82-46BA-A8C9-2347CC4044D4}" type="sibTrans" cxnId="{325E230E-F6E0-496A-801E-137F59693943}">
      <dgm:prSet/>
      <dgm:spPr/>
      <dgm:t>
        <a:bodyPr/>
        <a:lstStyle/>
        <a:p>
          <a:endParaRPr lang="en-US"/>
        </a:p>
      </dgm:t>
    </dgm:pt>
    <dgm:pt modelId="{D5709E8F-9160-433D-8157-AA68D3AB48E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C00000"/>
              </a:solidFill>
            </a:rPr>
            <a:t>Follow Rules</a:t>
          </a:r>
          <a:endParaRPr lang="en-US" sz="2000" b="1" dirty="0">
            <a:solidFill>
              <a:srgbClr val="C00000"/>
            </a:solidFill>
          </a:endParaRPr>
        </a:p>
      </dgm:t>
    </dgm:pt>
    <dgm:pt modelId="{105A3376-CAFF-4E5D-B0F0-3BE42F42A3A7}" type="parTrans" cxnId="{2C2B3A20-77B2-4191-B88F-015406A10BB8}">
      <dgm:prSet/>
      <dgm:spPr/>
      <dgm:t>
        <a:bodyPr/>
        <a:lstStyle/>
        <a:p>
          <a:endParaRPr lang="en-US" dirty="0"/>
        </a:p>
      </dgm:t>
    </dgm:pt>
    <dgm:pt modelId="{B26A15A8-DB66-4B75-936C-3FAEA7A9099A}" type="sibTrans" cxnId="{2C2B3A20-77B2-4191-B88F-015406A10BB8}">
      <dgm:prSet/>
      <dgm:spPr/>
      <dgm:t>
        <a:bodyPr/>
        <a:lstStyle/>
        <a:p>
          <a:endParaRPr lang="en-US"/>
        </a:p>
      </dgm:t>
    </dgm:pt>
    <dgm:pt modelId="{D4959B21-0EE2-4388-AA95-66A3831AB90B}" type="pres">
      <dgm:prSet presAssocID="{288D49DF-0C99-4692-B563-FA0700D04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4C4A24-0195-403A-BFDF-D4D384696667}" type="pres">
      <dgm:prSet presAssocID="{288D49DF-0C99-4692-B563-FA0700D04253}" presName="hierFlow" presStyleCnt="0"/>
      <dgm:spPr/>
      <dgm:t>
        <a:bodyPr/>
        <a:lstStyle/>
        <a:p>
          <a:endParaRPr lang="en-US"/>
        </a:p>
      </dgm:t>
    </dgm:pt>
    <dgm:pt modelId="{8D01E0EA-9C69-4B4F-9086-AB0D55F32058}" type="pres">
      <dgm:prSet presAssocID="{288D49DF-0C99-4692-B563-FA0700D04253}" presName="firstBuf" presStyleCnt="0"/>
      <dgm:spPr/>
      <dgm:t>
        <a:bodyPr/>
        <a:lstStyle/>
        <a:p>
          <a:endParaRPr lang="en-US"/>
        </a:p>
      </dgm:t>
    </dgm:pt>
    <dgm:pt modelId="{B7CA180D-4C87-402D-A0A4-BCB6E4A10022}" type="pres">
      <dgm:prSet presAssocID="{288D49DF-0C99-4692-B563-FA0700D04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A11583-E189-458E-9339-D32D18CAF61F}" type="pres">
      <dgm:prSet presAssocID="{36AA8385-A263-4CE5-829E-A9326CB6827C}" presName="Name17" presStyleCnt="0"/>
      <dgm:spPr/>
      <dgm:t>
        <a:bodyPr/>
        <a:lstStyle/>
        <a:p>
          <a:endParaRPr lang="en-US"/>
        </a:p>
      </dgm:t>
    </dgm:pt>
    <dgm:pt modelId="{DD55BECA-CEBA-4FE2-81B4-48B4240FDB61}" type="pres">
      <dgm:prSet presAssocID="{36AA8385-A263-4CE5-829E-A9326CB6827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2EF514-EE4C-4C2C-B95B-AF74AA71BA00}" type="pres">
      <dgm:prSet presAssocID="{36AA8385-A263-4CE5-829E-A9326CB6827C}" presName="hierChild2" presStyleCnt="0"/>
      <dgm:spPr/>
      <dgm:t>
        <a:bodyPr/>
        <a:lstStyle/>
        <a:p>
          <a:endParaRPr lang="en-US"/>
        </a:p>
      </dgm:t>
    </dgm:pt>
    <dgm:pt modelId="{6432662F-A19B-46E1-9F34-D91F20D42DA1}" type="pres">
      <dgm:prSet presAssocID="{E7511EF9-E8C4-4911-9D4C-9F2BA01E1A71}" presName="Name25" presStyleLbl="parChTrans1D2" presStyleIdx="0" presStyleCnt="2"/>
      <dgm:spPr/>
      <dgm:t>
        <a:bodyPr/>
        <a:lstStyle/>
        <a:p>
          <a:endParaRPr lang="en-US"/>
        </a:p>
      </dgm:t>
    </dgm:pt>
    <dgm:pt modelId="{6D59075D-07F7-4404-BCBC-FE51E17DD173}" type="pres">
      <dgm:prSet presAssocID="{E7511EF9-E8C4-4911-9D4C-9F2BA01E1A7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89CBE87-796E-4362-B753-FDEFA943E684}" type="pres">
      <dgm:prSet presAssocID="{F42B975E-1ADB-4CE2-A850-01E3739CF4BC}" presName="Name30" presStyleCnt="0"/>
      <dgm:spPr/>
      <dgm:t>
        <a:bodyPr/>
        <a:lstStyle/>
        <a:p>
          <a:endParaRPr lang="en-US"/>
        </a:p>
      </dgm:t>
    </dgm:pt>
    <dgm:pt modelId="{F1AC7867-1797-4B27-8A14-54F8A05C493D}" type="pres">
      <dgm:prSet presAssocID="{F42B975E-1ADB-4CE2-A850-01E3739CF4BC}" presName="level2Shape" presStyleLbl="node2" presStyleIdx="0" presStyleCnt="2"/>
      <dgm:spPr/>
      <dgm:t>
        <a:bodyPr/>
        <a:lstStyle/>
        <a:p>
          <a:endParaRPr lang="en-US"/>
        </a:p>
      </dgm:t>
    </dgm:pt>
    <dgm:pt modelId="{FCF6EE5A-1035-466D-9D42-0073020D153B}" type="pres">
      <dgm:prSet presAssocID="{F42B975E-1ADB-4CE2-A850-01E3739CF4BC}" presName="hierChild3" presStyleCnt="0"/>
      <dgm:spPr/>
      <dgm:t>
        <a:bodyPr/>
        <a:lstStyle/>
        <a:p>
          <a:endParaRPr lang="en-US"/>
        </a:p>
      </dgm:t>
    </dgm:pt>
    <dgm:pt modelId="{531663B6-1AA3-4255-B841-FA2796EBB50A}" type="pres">
      <dgm:prSet presAssocID="{F21B3B46-82E0-4EB9-9384-5D4A83243F75}" presName="Name25" presStyleLbl="parChTrans1D3" presStyleIdx="0" presStyleCnt="4"/>
      <dgm:spPr/>
      <dgm:t>
        <a:bodyPr/>
        <a:lstStyle/>
        <a:p>
          <a:endParaRPr lang="en-US"/>
        </a:p>
      </dgm:t>
    </dgm:pt>
    <dgm:pt modelId="{5C043354-3400-43B7-85E7-28C5DE5F72ED}" type="pres">
      <dgm:prSet presAssocID="{F21B3B46-82E0-4EB9-9384-5D4A83243F75}" presName="connTx" presStyleLbl="parChTrans1D3" presStyleIdx="0" presStyleCnt="4"/>
      <dgm:spPr/>
      <dgm:t>
        <a:bodyPr/>
        <a:lstStyle/>
        <a:p>
          <a:endParaRPr lang="en-US"/>
        </a:p>
      </dgm:t>
    </dgm:pt>
    <dgm:pt modelId="{774D57E2-1F90-4D8C-B79E-4B5C1F2E4C6F}" type="pres">
      <dgm:prSet presAssocID="{BF07559F-70D5-4F3A-A9F5-44945517A803}" presName="Name30" presStyleCnt="0"/>
      <dgm:spPr/>
      <dgm:t>
        <a:bodyPr/>
        <a:lstStyle/>
        <a:p>
          <a:endParaRPr lang="en-US"/>
        </a:p>
      </dgm:t>
    </dgm:pt>
    <dgm:pt modelId="{22CBACB8-D9D4-4402-BB5F-C77B9F98F874}" type="pres">
      <dgm:prSet presAssocID="{BF07559F-70D5-4F3A-A9F5-44945517A803}" presName="level2Shape" presStyleLbl="node3" presStyleIdx="0" presStyleCnt="4"/>
      <dgm:spPr/>
      <dgm:t>
        <a:bodyPr/>
        <a:lstStyle/>
        <a:p>
          <a:endParaRPr lang="en-US"/>
        </a:p>
      </dgm:t>
    </dgm:pt>
    <dgm:pt modelId="{FEC78FE2-BE23-466F-BD73-105E47BF5F59}" type="pres">
      <dgm:prSet presAssocID="{BF07559F-70D5-4F3A-A9F5-44945517A803}" presName="hierChild3" presStyleCnt="0"/>
      <dgm:spPr/>
      <dgm:t>
        <a:bodyPr/>
        <a:lstStyle/>
        <a:p>
          <a:endParaRPr lang="en-US"/>
        </a:p>
      </dgm:t>
    </dgm:pt>
    <dgm:pt modelId="{D112820E-FCA4-4A04-B750-5A182DE3F106}" type="pres">
      <dgm:prSet presAssocID="{4E31C3F5-68AF-4D2E-B242-0A0A1C22319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9500E691-0661-4BFD-BC4A-E3E127E42247}" type="pres">
      <dgm:prSet presAssocID="{4E31C3F5-68AF-4D2E-B242-0A0A1C22319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C3C559F0-A9F3-4926-8087-13CD6B5CA3EA}" type="pres">
      <dgm:prSet presAssocID="{FD019B7D-5438-427B-BE6F-D7335B72DBB6}" presName="Name30" presStyleCnt="0"/>
      <dgm:spPr/>
      <dgm:t>
        <a:bodyPr/>
        <a:lstStyle/>
        <a:p>
          <a:endParaRPr lang="en-US"/>
        </a:p>
      </dgm:t>
    </dgm:pt>
    <dgm:pt modelId="{0D0B96E0-091D-4000-AC02-DB74F703C317}" type="pres">
      <dgm:prSet presAssocID="{FD019B7D-5438-427B-BE6F-D7335B72DBB6}" presName="level2Shape" presStyleLbl="node3" presStyleIdx="1" presStyleCnt="4"/>
      <dgm:spPr/>
      <dgm:t>
        <a:bodyPr/>
        <a:lstStyle/>
        <a:p>
          <a:endParaRPr lang="en-US"/>
        </a:p>
      </dgm:t>
    </dgm:pt>
    <dgm:pt modelId="{D52478BC-A120-40D7-AFF7-DC316ACECD47}" type="pres">
      <dgm:prSet presAssocID="{FD019B7D-5438-427B-BE6F-D7335B72DBB6}" presName="hierChild3" presStyleCnt="0"/>
      <dgm:spPr/>
      <dgm:t>
        <a:bodyPr/>
        <a:lstStyle/>
        <a:p>
          <a:endParaRPr lang="en-US"/>
        </a:p>
      </dgm:t>
    </dgm:pt>
    <dgm:pt modelId="{9C9ED524-3EBC-4175-BB5D-983FA50C76B8}" type="pres">
      <dgm:prSet presAssocID="{A23DAC5C-AFBB-489D-BAEB-1309E4610791}" presName="Name25" presStyleLbl="parChTrans1D2" presStyleIdx="1" presStyleCnt="2"/>
      <dgm:spPr/>
      <dgm:t>
        <a:bodyPr/>
        <a:lstStyle/>
        <a:p>
          <a:endParaRPr lang="en-US"/>
        </a:p>
      </dgm:t>
    </dgm:pt>
    <dgm:pt modelId="{DF868815-2116-4227-9CAE-05EC4BA021C2}" type="pres">
      <dgm:prSet presAssocID="{A23DAC5C-AFBB-489D-BAEB-1309E461079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503FD22-12FB-43B2-830C-FFCFF8FB50DB}" type="pres">
      <dgm:prSet presAssocID="{E406B95B-9132-4264-A1D2-00487A9FA4B7}" presName="Name30" presStyleCnt="0"/>
      <dgm:spPr/>
      <dgm:t>
        <a:bodyPr/>
        <a:lstStyle/>
        <a:p>
          <a:endParaRPr lang="en-US"/>
        </a:p>
      </dgm:t>
    </dgm:pt>
    <dgm:pt modelId="{71C0F095-8506-4FA6-ACBC-5FE1691C1560}" type="pres">
      <dgm:prSet presAssocID="{E406B95B-9132-4264-A1D2-00487A9FA4B7}" presName="level2Shape" presStyleLbl="node2" presStyleIdx="1" presStyleCnt="2"/>
      <dgm:spPr/>
      <dgm:t>
        <a:bodyPr/>
        <a:lstStyle/>
        <a:p>
          <a:endParaRPr lang="en-US"/>
        </a:p>
      </dgm:t>
    </dgm:pt>
    <dgm:pt modelId="{54323884-D3F6-4DF2-9835-3EFB3AD065BA}" type="pres">
      <dgm:prSet presAssocID="{E406B95B-9132-4264-A1D2-00487A9FA4B7}" presName="hierChild3" presStyleCnt="0"/>
      <dgm:spPr/>
      <dgm:t>
        <a:bodyPr/>
        <a:lstStyle/>
        <a:p>
          <a:endParaRPr lang="en-US"/>
        </a:p>
      </dgm:t>
    </dgm:pt>
    <dgm:pt modelId="{279A5EAA-45E1-4B96-AA11-3B290B0CE19F}" type="pres">
      <dgm:prSet presAssocID="{719343C6-FC38-4565-A6C9-26CBDC02107C}" presName="Name25" presStyleLbl="parChTrans1D3" presStyleIdx="2" presStyleCnt="4"/>
      <dgm:spPr/>
      <dgm:t>
        <a:bodyPr/>
        <a:lstStyle/>
        <a:p>
          <a:endParaRPr lang="en-US"/>
        </a:p>
      </dgm:t>
    </dgm:pt>
    <dgm:pt modelId="{8B7C3384-857B-4664-81CE-CD7690853397}" type="pres">
      <dgm:prSet presAssocID="{719343C6-FC38-4565-A6C9-26CBDC02107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61407E6F-124B-4BF0-A5DF-42602479A55F}" type="pres">
      <dgm:prSet presAssocID="{438C6A78-D509-44B4-B670-82C9490B5C8E}" presName="Name30" presStyleCnt="0"/>
      <dgm:spPr/>
      <dgm:t>
        <a:bodyPr/>
        <a:lstStyle/>
        <a:p>
          <a:endParaRPr lang="en-US"/>
        </a:p>
      </dgm:t>
    </dgm:pt>
    <dgm:pt modelId="{7A886CB7-EB29-4FFA-AA7C-790114D37E55}" type="pres">
      <dgm:prSet presAssocID="{438C6A78-D509-44B4-B670-82C9490B5C8E}" presName="level2Shape" presStyleLbl="node3" presStyleIdx="2" presStyleCnt="4"/>
      <dgm:spPr/>
      <dgm:t>
        <a:bodyPr/>
        <a:lstStyle/>
        <a:p>
          <a:endParaRPr lang="en-US"/>
        </a:p>
      </dgm:t>
    </dgm:pt>
    <dgm:pt modelId="{A2BF0B2D-7731-4855-B89E-F69E8A1B3476}" type="pres">
      <dgm:prSet presAssocID="{438C6A78-D509-44B4-B670-82C9490B5C8E}" presName="hierChild3" presStyleCnt="0"/>
      <dgm:spPr/>
      <dgm:t>
        <a:bodyPr/>
        <a:lstStyle/>
        <a:p>
          <a:endParaRPr lang="en-US"/>
        </a:p>
      </dgm:t>
    </dgm:pt>
    <dgm:pt modelId="{2282DD71-06C6-4101-88EC-4122658B8B67}" type="pres">
      <dgm:prSet presAssocID="{105A3376-CAFF-4E5D-B0F0-3BE42F42A3A7}" presName="Name25" presStyleLbl="parChTrans1D3" presStyleIdx="3" presStyleCnt="4"/>
      <dgm:spPr/>
      <dgm:t>
        <a:bodyPr/>
        <a:lstStyle/>
        <a:p>
          <a:endParaRPr lang="en-US"/>
        </a:p>
      </dgm:t>
    </dgm:pt>
    <dgm:pt modelId="{637B0652-710F-48E3-BDBF-68D84932C46A}" type="pres">
      <dgm:prSet presAssocID="{105A3376-CAFF-4E5D-B0F0-3BE42F42A3A7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48750D8-9D41-4EBF-9E30-55C6B78984C5}" type="pres">
      <dgm:prSet presAssocID="{D5709E8F-9160-433D-8157-AA68D3AB48E0}" presName="Name30" presStyleCnt="0"/>
      <dgm:spPr/>
      <dgm:t>
        <a:bodyPr/>
        <a:lstStyle/>
        <a:p>
          <a:endParaRPr lang="en-US"/>
        </a:p>
      </dgm:t>
    </dgm:pt>
    <dgm:pt modelId="{709B4A22-7A29-4C40-B9F5-7897278E6854}" type="pres">
      <dgm:prSet presAssocID="{D5709E8F-9160-433D-8157-AA68D3AB48E0}" presName="level2Shape" presStyleLbl="node3" presStyleIdx="3" presStyleCnt="4"/>
      <dgm:spPr/>
      <dgm:t>
        <a:bodyPr/>
        <a:lstStyle/>
        <a:p>
          <a:endParaRPr lang="en-US"/>
        </a:p>
      </dgm:t>
    </dgm:pt>
    <dgm:pt modelId="{1EC2CB52-CA87-4D85-A8F5-6DF3C50441EE}" type="pres">
      <dgm:prSet presAssocID="{D5709E8F-9160-433D-8157-AA68D3AB48E0}" presName="hierChild3" presStyleCnt="0"/>
      <dgm:spPr/>
      <dgm:t>
        <a:bodyPr/>
        <a:lstStyle/>
        <a:p>
          <a:endParaRPr lang="en-US"/>
        </a:p>
      </dgm:t>
    </dgm:pt>
    <dgm:pt modelId="{4614E2F2-105D-4803-9796-CA2F10CAD271}" type="pres">
      <dgm:prSet presAssocID="{288D49DF-0C99-4692-B563-FA0700D04253}" presName="bgShapesFlow" presStyleCnt="0"/>
      <dgm:spPr/>
      <dgm:t>
        <a:bodyPr/>
        <a:lstStyle/>
        <a:p>
          <a:endParaRPr lang="en-US"/>
        </a:p>
      </dgm:t>
    </dgm:pt>
    <dgm:pt modelId="{FC55743A-DAAC-44DE-8C96-D3D72FE0B5BD}" type="pres">
      <dgm:prSet presAssocID="{2466412C-281F-4CD2-BB91-5E3F14C0CAFF}" presName="rectComp" presStyleCnt="0"/>
      <dgm:spPr/>
      <dgm:t>
        <a:bodyPr/>
        <a:lstStyle/>
        <a:p>
          <a:endParaRPr lang="en-US"/>
        </a:p>
      </dgm:t>
    </dgm:pt>
    <dgm:pt modelId="{CE7E391A-D688-4992-8E21-9B1CA283A495}" type="pres">
      <dgm:prSet presAssocID="{2466412C-281F-4CD2-BB91-5E3F14C0CAFF}" presName="bgRect" presStyleLbl="bgShp" presStyleIdx="0" presStyleCnt="3"/>
      <dgm:spPr/>
      <dgm:t>
        <a:bodyPr/>
        <a:lstStyle/>
        <a:p>
          <a:endParaRPr lang="en-US"/>
        </a:p>
      </dgm:t>
    </dgm:pt>
    <dgm:pt modelId="{C565536E-7C44-4845-9814-07F93411D781}" type="pres">
      <dgm:prSet presAssocID="{2466412C-281F-4CD2-BB91-5E3F14C0CAF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ACE8-4EE4-4E52-B683-304F836A86EA}" type="pres">
      <dgm:prSet presAssocID="{2466412C-281F-4CD2-BB91-5E3F14C0CAFF}" presName="spComp" presStyleCnt="0"/>
      <dgm:spPr/>
      <dgm:t>
        <a:bodyPr/>
        <a:lstStyle/>
        <a:p>
          <a:endParaRPr lang="en-US"/>
        </a:p>
      </dgm:t>
    </dgm:pt>
    <dgm:pt modelId="{C03D7A29-AD38-4E8D-88A8-0B39417C9440}" type="pres">
      <dgm:prSet presAssocID="{2466412C-281F-4CD2-BB91-5E3F14C0CAFF}" presName="hSp" presStyleCnt="0"/>
      <dgm:spPr/>
      <dgm:t>
        <a:bodyPr/>
        <a:lstStyle/>
        <a:p>
          <a:endParaRPr lang="en-US"/>
        </a:p>
      </dgm:t>
    </dgm:pt>
    <dgm:pt modelId="{5CF0DD66-69B4-4E1D-9971-EF53F0411B24}" type="pres">
      <dgm:prSet presAssocID="{AEAD43A9-0B42-4573-9B9D-7612D7298B40}" presName="rectComp" presStyleCnt="0"/>
      <dgm:spPr/>
      <dgm:t>
        <a:bodyPr/>
        <a:lstStyle/>
        <a:p>
          <a:endParaRPr lang="en-US"/>
        </a:p>
      </dgm:t>
    </dgm:pt>
    <dgm:pt modelId="{A21BAE5B-5892-427C-8721-FD4C48EA67A1}" type="pres">
      <dgm:prSet presAssocID="{AEAD43A9-0B42-4573-9B9D-7612D7298B40}" presName="bgRect" presStyleLbl="bgShp" presStyleIdx="1" presStyleCnt="3"/>
      <dgm:spPr/>
      <dgm:t>
        <a:bodyPr/>
        <a:lstStyle/>
        <a:p>
          <a:endParaRPr lang="en-US"/>
        </a:p>
      </dgm:t>
    </dgm:pt>
    <dgm:pt modelId="{BF064510-C85B-4E84-B12D-7B58F591278D}" type="pres">
      <dgm:prSet presAssocID="{AEAD43A9-0B42-4573-9B9D-7612D7298B4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F0B70-CE0A-4844-A44B-2171158CDEEB}" type="pres">
      <dgm:prSet presAssocID="{AEAD43A9-0B42-4573-9B9D-7612D7298B40}" presName="spComp" presStyleCnt="0"/>
      <dgm:spPr/>
      <dgm:t>
        <a:bodyPr/>
        <a:lstStyle/>
        <a:p>
          <a:endParaRPr lang="en-US"/>
        </a:p>
      </dgm:t>
    </dgm:pt>
    <dgm:pt modelId="{8411E168-3604-49D1-AF75-883D50FEEB46}" type="pres">
      <dgm:prSet presAssocID="{AEAD43A9-0B42-4573-9B9D-7612D7298B40}" presName="hSp" presStyleCnt="0"/>
      <dgm:spPr/>
      <dgm:t>
        <a:bodyPr/>
        <a:lstStyle/>
        <a:p>
          <a:endParaRPr lang="en-US"/>
        </a:p>
      </dgm:t>
    </dgm:pt>
    <dgm:pt modelId="{A7CD70AF-568F-47F7-9844-289CC97945DF}" type="pres">
      <dgm:prSet presAssocID="{809A6F89-F85E-4305-BF64-34B134127AFF}" presName="rectComp" presStyleCnt="0"/>
      <dgm:spPr/>
      <dgm:t>
        <a:bodyPr/>
        <a:lstStyle/>
        <a:p>
          <a:endParaRPr lang="en-US"/>
        </a:p>
      </dgm:t>
    </dgm:pt>
    <dgm:pt modelId="{F2F2518E-0E1E-45BF-9203-C3DCF56E0FF9}" type="pres">
      <dgm:prSet presAssocID="{809A6F89-F85E-4305-BF64-34B134127AFF}" presName="bgRect" presStyleLbl="bgShp" presStyleIdx="2" presStyleCnt="3"/>
      <dgm:spPr/>
      <dgm:t>
        <a:bodyPr/>
        <a:lstStyle/>
        <a:p>
          <a:endParaRPr lang="en-US"/>
        </a:p>
      </dgm:t>
    </dgm:pt>
    <dgm:pt modelId="{543C06AA-AB14-4791-9791-B74AB6D7258E}" type="pres">
      <dgm:prSet presAssocID="{809A6F89-F85E-4305-BF64-34B134127AFF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6254C-BB3E-411D-B894-76EB1A0A6F68}" type="presOf" srcId="{AEAD43A9-0B42-4573-9B9D-7612D7298B40}" destId="{BF064510-C85B-4E84-B12D-7B58F591278D}" srcOrd="1" destOrd="0" presId="urn:microsoft.com/office/officeart/2005/8/layout/hierarchy5"/>
    <dgm:cxn modelId="{CCDE001E-C811-4FED-A6A1-D4F32B9D3A15}" type="presOf" srcId="{BF07559F-70D5-4F3A-A9F5-44945517A803}" destId="{22CBACB8-D9D4-4402-BB5F-C77B9F98F874}" srcOrd="0" destOrd="0" presId="urn:microsoft.com/office/officeart/2005/8/layout/hierarchy5"/>
    <dgm:cxn modelId="{2C2B3A20-77B2-4191-B88F-015406A10BB8}" srcId="{E406B95B-9132-4264-A1D2-00487A9FA4B7}" destId="{D5709E8F-9160-433D-8157-AA68D3AB48E0}" srcOrd="1" destOrd="0" parTransId="{105A3376-CAFF-4E5D-B0F0-3BE42F42A3A7}" sibTransId="{B26A15A8-DB66-4B75-936C-3FAEA7A9099A}"/>
    <dgm:cxn modelId="{B07F7C20-6BBD-4C67-816D-D4362006FFC8}" type="presOf" srcId="{809A6F89-F85E-4305-BF64-34B134127AFF}" destId="{543C06AA-AB14-4791-9791-B74AB6D7258E}" srcOrd="1" destOrd="0" presId="urn:microsoft.com/office/officeart/2005/8/layout/hierarchy5"/>
    <dgm:cxn modelId="{E0FECC2F-E315-4EA1-BC41-A87B1E450EDB}" type="presOf" srcId="{288D49DF-0C99-4692-B563-FA0700D04253}" destId="{D4959B21-0EE2-4388-AA95-66A3831AB90B}" srcOrd="0" destOrd="0" presId="urn:microsoft.com/office/officeart/2005/8/layout/hierarchy5"/>
    <dgm:cxn modelId="{98168620-6A58-40D6-B028-20BF46EAB74B}" type="presOf" srcId="{36AA8385-A263-4CE5-829E-A9326CB6827C}" destId="{DD55BECA-CEBA-4FE2-81B4-48B4240FDB61}" srcOrd="0" destOrd="0" presId="urn:microsoft.com/office/officeart/2005/8/layout/hierarchy5"/>
    <dgm:cxn modelId="{325E230E-F6E0-496A-801E-137F59693943}" srcId="{F42B975E-1ADB-4CE2-A850-01E3739CF4BC}" destId="{FD019B7D-5438-427B-BE6F-D7335B72DBB6}" srcOrd="1" destOrd="0" parTransId="{4E31C3F5-68AF-4D2E-B242-0A0A1C22319E}" sibTransId="{67E4B796-9F82-46BA-A8C9-2347CC4044D4}"/>
    <dgm:cxn modelId="{8A15B57A-FA60-4715-8E46-A1F83F9DE955}" type="presOf" srcId="{F42B975E-1ADB-4CE2-A850-01E3739CF4BC}" destId="{F1AC7867-1797-4B27-8A14-54F8A05C493D}" srcOrd="0" destOrd="0" presId="urn:microsoft.com/office/officeart/2005/8/layout/hierarchy5"/>
    <dgm:cxn modelId="{99E2C438-063F-4810-B183-97D95C7E8525}" srcId="{36AA8385-A263-4CE5-829E-A9326CB6827C}" destId="{E406B95B-9132-4264-A1D2-00487A9FA4B7}" srcOrd="1" destOrd="0" parTransId="{A23DAC5C-AFBB-489D-BAEB-1309E4610791}" sibTransId="{D0AD810A-95DB-421D-AA5D-D890219881AA}"/>
    <dgm:cxn modelId="{606CDAB5-0CF6-4867-90ED-ED5BE910CCB9}" type="presOf" srcId="{719343C6-FC38-4565-A6C9-26CBDC02107C}" destId="{279A5EAA-45E1-4B96-AA11-3B290B0CE19F}" srcOrd="0" destOrd="0" presId="urn:microsoft.com/office/officeart/2005/8/layout/hierarchy5"/>
    <dgm:cxn modelId="{4824E308-3773-4737-8E18-534DAAB05D25}" srcId="{288D49DF-0C99-4692-B563-FA0700D04253}" destId="{809A6F89-F85E-4305-BF64-34B134127AFF}" srcOrd="3" destOrd="0" parTransId="{B840B2C4-EC96-47D2-80FE-6E91F4AA506F}" sibTransId="{301D6430-B678-4796-B03B-F995A46855D3}"/>
    <dgm:cxn modelId="{B9306AF8-9A09-427C-A00C-D2D8443449F5}" type="presOf" srcId="{438C6A78-D509-44B4-B670-82C9490B5C8E}" destId="{7A886CB7-EB29-4FFA-AA7C-790114D37E55}" srcOrd="0" destOrd="0" presId="urn:microsoft.com/office/officeart/2005/8/layout/hierarchy5"/>
    <dgm:cxn modelId="{737949AC-C56A-47C9-AE23-DFF07527CC84}" type="presOf" srcId="{A23DAC5C-AFBB-489D-BAEB-1309E4610791}" destId="{9C9ED524-3EBC-4175-BB5D-983FA50C76B8}" srcOrd="0" destOrd="0" presId="urn:microsoft.com/office/officeart/2005/8/layout/hierarchy5"/>
    <dgm:cxn modelId="{1212C489-B6D9-495D-BE96-659A79FB7E3F}" type="presOf" srcId="{809A6F89-F85E-4305-BF64-34B134127AFF}" destId="{F2F2518E-0E1E-45BF-9203-C3DCF56E0FF9}" srcOrd="0" destOrd="0" presId="urn:microsoft.com/office/officeart/2005/8/layout/hierarchy5"/>
    <dgm:cxn modelId="{629A03DC-CEF3-45A7-A020-E144FCC31010}" type="presOf" srcId="{4E31C3F5-68AF-4D2E-B242-0A0A1C22319E}" destId="{9500E691-0661-4BFD-BC4A-E3E127E42247}" srcOrd="1" destOrd="0" presId="urn:microsoft.com/office/officeart/2005/8/layout/hierarchy5"/>
    <dgm:cxn modelId="{60BF8E29-95D6-4F98-8E31-45CDEF5978FA}" type="presOf" srcId="{105A3376-CAFF-4E5D-B0F0-3BE42F42A3A7}" destId="{637B0652-710F-48E3-BDBF-68D84932C46A}" srcOrd="1" destOrd="0" presId="urn:microsoft.com/office/officeart/2005/8/layout/hierarchy5"/>
    <dgm:cxn modelId="{452AA272-D5CC-4524-88F1-460E83269376}" type="presOf" srcId="{D5709E8F-9160-433D-8157-AA68D3AB48E0}" destId="{709B4A22-7A29-4C40-B9F5-7897278E6854}" srcOrd="0" destOrd="0" presId="urn:microsoft.com/office/officeart/2005/8/layout/hierarchy5"/>
    <dgm:cxn modelId="{D4613D7F-05C0-4385-8724-97A5C541DEBE}" type="presOf" srcId="{F21B3B46-82E0-4EB9-9384-5D4A83243F75}" destId="{531663B6-1AA3-4255-B841-FA2796EBB50A}" srcOrd="0" destOrd="0" presId="urn:microsoft.com/office/officeart/2005/8/layout/hierarchy5"/>
    <dgm:cxn modelId="{16C2FCEC-FB00-4D19-8CE7-17D844E801A3}" srcId="{F42B975E-1ADB-4CE2-A850-01E3739CF4BC}" destId="{BF07559F-70D5-4F3A-A9F5-44945517A803}" srcOrd="0" destOrd="0" parTransId="{F21B3B46-82E0-4EB9-9384-5D4A83243F75}" sibTransId="{51BBEA22-738B-4FBF-BCA4-EF4C2C08ECA7}"/>
    <dgm:cxn modelId="{8F375615-7402-4F50-BF0F-36D5C5A6EB42}" type="presOf" srcId="{2466412C-281F-4CD2-BB91-5E3F14C0CAFF}" destId="{CE7E391A-D688-4992-8E21-9B1CA283A495}" srcOrd="0" destOrd="0" presId="urn:microsoft.com/office/officeart/2005/8/layout/hierarchy5"/>
    <dgm:cxn modelId="{5EA223FD-1455-49E0-AD53-2FF69CBA61E4}" type="presOf" srcId="{105A3376-CAFF-4E5D-B0F0-3BE42F42A3A7}" destId="{2282DD71-06C6-4101-88EC-4122658B8B67}" srcOrd="0" destOrd="0" presId="urn:microsoft.com/office/officeart/2005/8/layout/hierarchy5"/>
    <dgm:cxn modelId="{366D5428-8677-4CBC-81E1-3A96F946BD38}" type="presOf" srcId="{E7511EF9-E8C4-4911-9D4C-9F2BA01E1A71}" destId="{6D59075D-07F7-4404-BCBC-FE51E17DD173}" srcOrd="1" destOrd="0" presId="urn:microsoft.com/office/officeart/2005/8/layout/hierarchy5"/>
    <dgm:cxn modelId="{984235E5-19BD-4D65-9BEE-BD6A2305AEA4}" srcId="{288D49DF-0C99-4692-B563-FA0700D04253}" destId="{AEAD43A9-0B42-4573-9B9D-7612D7298B40}" srcOrd="2" destOrd="0" parTransId="{DA91DC8C-8941-43C7-A705-FC2FD2972578}" sibTransId="{DD4828B5-D5EA-4043-A020-95D52F594E0C}"/>
    <dgm:cxn modelId="{B5C4588C-E347-4675-BA51-2CEAD2788F79}" type="presOf" srcId="{F21B3B46-82E0-4EB9-9384-5D4A83243F75}" destId="{5C043354-3400-43B7-85E7-28C5DE5F72ED}" srcOrd="1" destOrd="0" presId="urn:microsoft.com/office/officeart/2005/8/layout/hierarchy5"/>
    <dgm:cxn modelId="{5AA96B35-2E45-4ADB-B94F-4B9BDF432295}" type="presOf" srcId="{719343C6-FC38-4565-A6C9-26CBDC02107C}" destId="{8B7C3384-857B-4664-81CE-CD7690853397}" srcOrd="1" destOrd="0" presId="urn:microsoft.com/office/officeart/2005/8/layout/hierarchy5"/>
    <dgm:cxn modelId="{9E348FFA-F7D7-4F65-B08B-E50A858424DB}" type="presOf" srcId="{FD019B7D-5438-427B-BE6F-D7335B72DBB6}" destId="{0D0B96E0-091D-4000-AC02-DB74F703C317}" srcOrd="0" destOrd="0" presId="urn:microsoft.com/office/officeart/2005/8/layout/hierarchy5"/>
    <dgm:cxn modelId="{E090EC6A-1BF7-47C1-B3A5-FDB9F3811845}" srcId="{288D49DF-0C99-4692-B563-FA0700D04253}" destId="{36AA8385-A263-4CE5-829E-A9326CB6827C}" srcOrd="0" destOrd="0" parTransId="{7EC85050-9FC4-4BC9-8CAF-909DD18DF078}" sibTransId="{D1B822AD-F371-4B55-AE73-05727E252B11}"/>
    <dgm:cxn modelId="{20DC5A8E-CCFE-4A54-B26F-71AD28AC5F49}" type="presOf" srcId="{4E31C3F5-68AF-4D2E-B242-0A0A1C22319E}" destId="{D112820E-FCA4-4A04-B750-5A182DE3F106}" srcOrd="0" destOrd="0" presId="urn:microsoft.com/office/officeart/2005/8/layout/hierarchy5"/>
    <dgm:cxn modelId="{4065C5D6-D13E-4A1D-B971-6D232A89EF88}" srcId="{288D49DF-0C99-4692-B563-FA0700D04253}" destId="{2466412C-281F-4CD2-BB91-5E3F14C0CAFF}" srcOrd="1" destOrd="0" parTransId="{3F6B3188-AA11-460F-8D3E-84572420435A}" sibTransId="{C5179BA5-A2EA-4D33-9DE2-551A3C015CA0}"/>
    <dgm:cxn modelId="{5934CCC4-F5C4-47DE-ABE0-FCF69154CD92}" srcId="{36AA8385-A263-4CE5-829E-A9326CB6827C}" destId="{F42B975E-1ADB-4CE2-A850-01E3739CF4BC}" srcOrd="0" destOrd="0" parTransId="{E7511EF9-E8C4-4911-9D4C-9F2BA01E1A71}" sibTransId="{C8F1C758-2F87-4056-8BDE-A730A1CDCF33}"/>
    <dgm:cxn modelId="{D65232F8-B830-42CD-B74F-3BB8057AB53B}" type="presOf" srcId="{2466412C-281F-4CD2-BB91-5E3F14C0CAFF}" destId="{C565536E-7C44-4845-9814-07F93411D781}" srcOrd="1" destOrd="0" presId="urn:microsoft.com/office/officeart/2005/8/layout/hierarchy5"/>
    <dgm:cxn modelId="{08FDD493-8F0D-44F2-B63A-5ECC200B4BC4}" type="presOf" srcId="{AEAD43A9-0B42-4573-9B9D-7612D7298B40}" destId="{A21BAE5B-5892-427C-8721-FD4C48EA67A1}" srcOrd="0" destOrd="0" presId="urn:microsoft.com/office/officeart/2005/8/layout/hierarchy5"/>
    <dgm:cxn modelId="{7103D521-5D32-4D56-B5A6-578B5DD3EB61}" srcId="{E406B95B-9132-4264-A1D2-00487A9FA4B7}" destId="{438C6A78-D509-44B4-B670-82C9490B5C8E}" srcOrd="0" destOrd="0" parTransId="{719343C6-FC38-4565-A6C9-26CBDC02107C}" sibTransId="{348FC7C7-5177-4197-817D-06FC44FAC10B}"/>
    <dgm:cxn modelId="{2555164E-5CFD-4177-A382-004272F4B46A}" type="presOf" srcId="{E7511EF9-E8C4-4911-9D4C-9F2BA01E1A71}" destId="{6432662F-A19B-46E1-9F34-D91F20D42DA1}" srcOrd="0" destOrd="0" presId="urn:microsoft.com/office/officeart/2005/8/layout/hierarchy5"/>
    <dgm:cxn modelId="{3F780125-F74D-4B1B-B5E8-DDE95F9BBB03}" type="presOf" srcId="{E406B95B-9132-4264-A1D2-00487A9FA4B7}" destId="{71C0F095-8506-4FA6-ACBC-5FE1691C1560}" srcOrd="0" destOrd="0" presId="urn:microsoft.com/office/officeart/2005/8/layout/hierarchy5"/>
    <dgm:cxn modelId="{4AD49787-5788-40ED-A729-56A16EE50ECF}" type="presOf" srcId="{A23DAC5C-AFBB-489D-BAEB-1309E4610791}" destId="{DF868815-2116-4227-9CAE-05EC4BA021C2}" srcOrd="1" destOrd="0" presId="urn:microsoft.com/office/officeart/2005/8/layout/hierarchy5"/>
    <dgm:cxn modelId="{D025F6A9-B825-40C2-AC39-5E258648090F}" type="presParOf" srcId="{D4959B21-0EE2-4388-AA95-66A3831AB90B}" destId="{774C4A24-0195-403A-BFDF-D4D384696667}" srcOrd="0" destOrd="0" presId="urn:microsoft.com/office/officeart/2005/8/layout/hierarchy5"/>
    <dgm:cxn modelId="{BB3A02D4-4EEF-4F77-8387-B8B8F3A7304E}" type="presParOf" srcId="{774C4A24-0195-403A-BFDF-D4D384696667}" destId="{8D01E0EA-9C69-4B4F-9086-AB0D55F32058}" srcOrd="0" destOrd="0" presId="urn:microsoft.com/office/officeart/2005/8/layout/hierarchy5"/>
    <dgm:cxn modelId="{F7BAB6B0-DAE7-4809-B36F-8B4F645D67D6}" type="presParOf" srcId="{774C4A24-0195-403A-BFDF-D4D384696667}" destId="{B7CA180D-4C87-402D-A0A4-BCB6E4A10022}" srcOrd="1" destOrd="0" presId="urn:microsoft.com/office/officeart/2005/8/layout/hierarchy5"/>
    <dgm:cxn modelId="{60EF580A-E646-4FAD-B305-5E0DBE93F189}" type="presParOf" srcId="{B7CA180D-4C87-402D-A0A4-BCB6E4A10022}" destId="{23A11583-E189-458E-9339-D32D18CAF61F}" srcOrd="0" destOrd="0" presId="urn:microsoft.com/office/officeart/2005/8/layout/hierarchy5"/>
    <dgm:cxn modelId="{7EE45D28-82D9-4A6F-A26A-8DB7EBE3C8FD}" type="presParOf" srcId="{23A11583-E189-458E-9339-D32D18CAF61F}" destId="{DD55BECA-CEBA-4FE2-81B4-48B4240FDB61}" srcOrd="0" destOrd="0" presId="urn:microsoft.com/office/officeart/2005/8/layout/hierarchy5"/>
    <dgm:cxn modelId="{732E2786-DD13-4C74-9574-074153C80919}" type="presParOf" srcId="{23A11583-E189-458E-9339-D32D18CAF61F}" destId="{EA2EF514-EE4C-4C2C-B95B-AF74AA71BA00}" srcOrd="1" destOrd="0" presId="urn:microsoft.com/office/officeart/2005/8/layout/hierarchy5"/>
    <dgm:cxn modelId="{B55CEB77-11D7-4D39-8A3A-0E4E0578B11F}" type="presParOf" srcId="{EA2EF514-EE4C-4C2C-B95B-AF74AA71BA00}" destId="{6432662F-A19B-46E1-9F34-D91F20D42DA1}" srcOrd="0" destOrd="0" presId="urn:microsoft.com/office/officeart/2005/8/layout/hierarchy5"/>
    <dgm:cxn modelId="{22E41C83-08B1-4A94-9372-7E00F34F91C9}" type="presParOf" srcId="{6432662F-A19B-46E1-9F34-D91F20D42DA1}" destId="{6D59075D-07F7-4404-BCBC-FE51E17DD173}" srcOrd="0" destOrd="0" presId="urn:microsoft.com/office/officeart/2005/8/layout/hierarchy5"/>
    <dgm:cxn modelId="{C6FA592C-2195-45B6-AEEC-CF519038A6A3}" type="presParOf" srcId="{EA2EF514-EE4C-4C2C-B95B-AF74AA71BA00}" destId="{389CBE87-796E-4362-B753-FDEFA943E684}" srcOrd="1" destOrd="0" presId="urn:microsoft.com/office/officeart/2005/8/layout/hierarchy5"/>
    <dgm:cxn modelId="{96B29EC5-29F3-40AD-9429-59FF892D5DBD}" type="presParOf" srcId="{389CBE87-796E-4362-B753-FDEFA943E684}" destId="{F1AC7867-1797-4B27-8A14-54F8A05C493D}" srcOrd="0" destOrd="0" presId="urn:microsoft.com/office/officeart/2005/8/layout/hierarchy5"/>
    <dgm:cxn modelId="{7A6DF087-D2BF-48DB-8225-28CE2AA83EF9}" type="presParOf" srcId="{389CBE87-796E-4362-B753-FDEFA943E684}" destId="{FCF6EE5A-1035-466D-9D42-0073020D153B}" srcOrd="1" destOrd="0" presId="urn:microsoft.com/office/officeart/2005/8/layout/hierarchy5"/>
    <dgm:cxn modelId="{4E6EBA84-099B-4B08-861A-578255DE3DA6}" type="presParOf" srcId="{FCF6EE5A-1035-466D-9D42-0073020D153B}" destId="{531663B6-1AA3-4255-B841-FA2796EBB50A}" srcOrd="0" destOrd="0" presId="urn:microsoft.com/office/officeart/2005/8/layout/hierarchy5"/>
    <dgm:cxn modelId="{9FE82270-0EEE-449A-B45E-C6B971F30571}" type="presParOf" srcId="{531663B6-1AA3-4255-B841-FA2796EBB50A}" destId="{5C043354-3400-43B7-85E7-28C5DE5F72ED}" srcOrd="0" destOrd="0" presId="urn:microsoft.com/office/officeart/2005/8/layout/hierarchy5"/>
    <dgm:cxn modelId="{64DBE3E3-3E7F-4DEA-980F-F3BC8F2A5D3E}" type="presParOf" srcId="{FCF6EE5A-1035-466D-9D42-0073020D153B}" destId="{774D57E2-1F90-4D8C-B79E-4B5C1F2E4C6F}" srcOrd="1" destOrd="0" presId="urn:microsoft.com/office/officeart/2005/8/layout/hierarchy5"/>
    <dgm:cxn modelId="{8EDF894F-CC88-4D4A-93D6-82F49C867A98}" type="presParOf" srcId="{774D57E2-1F90-4D8C-B79E-4B5C1F2E4C6F}" destId="{22CBACB8-D9D4-4402-BB5F-C77B9F98F874}" srcOrd="0" destOrd="0" presId="urn:microsoft.com/office/officeart/2005/8/layout/hierarchy5"/>
    <dgm:cxn modelId="{3354C7FA-1941-40F0-B1BD-7BD6EECC49A2}" type="presParOf" srcId="{774D57E2-1F90-4D8C-B79E-4B5C1F2E4C6F}" destId="{FEC78FE2-BE23-466F-BD73-105E47BF5F59}" srcOrd="1" destOrd="0" presId="urn:microsoft.com/office/officeart/2005/8/layout/hierarchy5"/>
    <dgm:cxn modelId="{0B7CA26E-1ADF-400C-8E45-A41B575C9C3E}" type="presParOf" srcId="{FCF6EE5A-1035-466D-9D42-0073020D153B}" destId="{D112820E-FCA4-4A04-B750-5A182DE3F106}" srcOrd="2" destOrd="0" presId="urn:microsoft.com/office/officeart/2005/8/layout/hierarchy5"/>
    <dgm:cxn modelId="{BC0D5075-14FE-4F44-BCA5-48C5E9BCB43C}" type="presParOf" srcId="{D112820E-FCA4-4A04-B750-5A182DE3F106}" destId="{9500E691-0661-4BFD-BC4A-E3E127E42247}" srcOrd="0" destOrd="0" presId="urn:microsoft.com/office/officeart/2005/8/layout/hierarchy5"/>
    <dgm:cxn modelId="{922C05E1-0B5B-47BD-B7BA-91A33BE47C39}" type="presParOf" srcId="{FCF6EE5A-1035-466D-9D42-0073020D153B}" destId="{C3C559F0-A9F3-4926-8087-13CD6B5CA3EA}" srcOrd="3" destOrd="0" presId="urn:microsoft.com/office/officeart/2005/8/layout/hierarchy5"/>
    <dgm:cxn modelId="{7373D0EF-3037-4CCE-AB99-AEA4F2DC5EB6}" type="presParOf" srcId="{C3C559F0-A9F3-4926-8087-13CD6B5CA3EA}" destId="{0D0B96E0-091D-4000-AC02-DB74F703C317}" srcOrd="0" destOrd="0" presId="urn:microsoft.com/office/officeart/2005/8/layout/hierarchy5"/>
    <dgm:cxn modelId="{2BCFC7ED-0B8F-4375-AF55-A898F309AB16}" type="presParOf" srcId="{C3C559F0-A9F3-4926-8087-13CD6B5CA3EA}" destId="{D52478BC-A120-40D7-AFF7-DC316ACECD47}" srcOrd="1" destOrd="0" presId="urn:microsoft.com/office/officeart/2005/8/layout/hierarchy5"/>
    <dgm:cxn modelId="{EB538BED-756A-4167-860C-688BD87CEFC0}" type="presParOf" srcId="{EA2EF514-EE4C-4C2C-B95B-AF74AA71BA00}" destId="{9C9ED524-3EBC-4175-BB5D-983FA50C76B8}" srcOrd="2" destOrd="0" presId="urn:microsoft.com/office/officeart/2005/8/layout/hierarchy5"/>
    <dgm:cxn modelId="{053CD2E7-E3CB-4438-88BE-E69B86E66F61}" type="presParOf" srcId="{9C9ED524-3EBC-4175-BB5D-983FA50C76B8}" destId="{DF868815-2116-4227-9CAE-05EC4BA021C2}" srcOrd="0" destOrd="0" presId="urn:microsoft.com/office/officeart/2005/8/layout/hierarchy5"/>
    <dgm:cxn modelId="{2DD45A35-387C-4342-9D5C-EC32AA3B91E0}" type="presParOf" srcId="{EA2EF514-EE4C-4C2C-B95B-AF74AA71BA00}" destId="{2503FD22-12FB-43B2-830C-FFCFF8FB50DB}" srcOrd="3" destOrd="0" presId="urn:microsoft.com/office/officeart/2005/8/layout/hierarchy5"/>
    <dgm:cxn modelId="{0EC4053F-9207-458E-A52C-B007240DDDEC}" type="presParOf" srcId="{2503FD22-12FB-43B2-830C-FFCFF8FB50DB}" destId="{71C0F095-8506-4FA6-ACBC-5FE1691C1560}" srcOrd="0" destOrd="0" presId="urn:microsoft.com/office/officeart/2005/8/layout/hierarchy5"/>
    <dgm:cxn modelId="{1A19930F-D73E-4EBC-A5F5-E9740935DD21}" type="presParOf" srcId="{2503FD22-12FB-43B2-830C-FFCFF8FB50DB}" destId="{54323884-D3F6-4DF2-9835-3EFB3AD065BA}" srcOrd="1" destOrd="0" presId="urn:microsoft.com/office/officeart/2005/8/layout/hierarchy5"/>
    <dgm:cxn modelId="{6849B459-DD1F-4B69-818E-C438298A701E}" type="presParOf" srcId="{54323884-D3F6-4DF2-9835-3EFB3AD065BA}" destId="{279A5EAA-45E1-4B96-AA11-3B290B0CE19F}" srcOrd="0" destOrd="0" presId="urn:microsoft.com/office/officeart/2005/8/layout/hierarchy5"/>
    <dgm:cxn modelId="{C74996B5-2362-4BA7-85D4-C3DFC90E0956}" type="presParOf" srcId="{279A5EAA-45E1-4B96-AA11-3B290B0CE19F}" destId="{8B7C3384-857B-4664-81CE-CD7690853397}" srcOrd="0" destOrd="0" presId="urn:microsoft.com/office/officeart/2005/8/layout/hierarchy5"/>
    <dgm:cxn modelId="{23130147-FBC5-4A43-ABCB-1FCC083A7167}" type="presParOf" srcId="{54323884-D3F6-4DF2-9835-3EFB3AD065BA}" destId="{61407E6F-124B-4BF0-A5DF-42602479A55F}" srcOrd="1" destOrd="0" presId="urn:microsoft.com/office/officeart/2005/8/layout/hierarchy5"/>
    <dgm:cxn modelId="{C5474364-C75B-459F-8A5C-B9739122DBBE}" type="presParOf" srcId="{61407E6F-124B-4BF0-A5DF-42602479A55F}" destId="{7A886CB7-EB29-4FFA-AA7C-790114D37E55}" srcOrd="0" destOrd="0" presId="urn:microsoft.com/office/officeart/2005/8/layout/hierarchy5"/>
    <dgm:cxn modelId="{3CD6F851-1B8B-469F-A6AE-E6FCFFD31F58}" type="presParOf" srcId="{61407E6F-124B-4BF0-A5DF-42602479A55F}" destId="{A2BF0B2D-7731-4855-B89E-F69E8A1B3476}" srcOrd="1" destOrd="0" presId="urn:microsoft.com/office/officeart/2005/8/layout/hierarchy5"/>
    <dgm:cxn modelId="{A4B39675-CA0A-470F-9913-2D899095A02B}" type="presParOf" srcId="{54323884-D3F6-4DF2-9835-3EFB3AD065BA}" destId="{2282DD71-06C6-4101-88EC-4122658B8B67}" srcOrd="2" destOrd="0" presId="urn:microsoft.com/office/officeart/2005/8/layout/hierarchy5"/>
    <dgm:cxn modelId="{E1E97A7F-8E75-4BEB-8AE4-6DB10597C7D0}" type="presParOf" srcId="{2282DD71-06C6-4101-88EC-4122658B8B67}" destId="{637B0652-710F-48E3-BDBF-68D84932C46A}" srcOrd="0" destOrd="0" presId="urn:microsoft.com/office/officeart/2005/8/layout/hierarchy5"/>
    <dgm:cxn modelId="{434BA948-FBAE-4A9E-9412-67246AED95A4}" type="presParOf" srcId="{54323884-D3F6-4DF2-9835-3EFB3AD065BA}" destId="{C48750D8-9D41-4EBF-9E30-55C6B78984C5}" srcOrd="3" destOrd="0" presId="urn:microsoft.com/office/officeart/2005/8/layout/hierarchy5"/>
    <dgm:cxn modelId="{6876D843-49C9-44F3-AFDB-836C2DC6171B}" type="presParOf" srcId="{C48750D8-9D41-4EBF-9E30-55C6B78984C5}" destId="{709B4A22-7A29-4C40-B9F5-7897278E6854}" srcOrd="0" destOrd="0" presId="urn:microsoft.com/office/officeart/2005/8/layout/hierarchy5"/>
    <dgm:cxn modelId="{AB31403D-A88D-47B8-AFE3-EB710B9316FA}" type="presParOf" srcId="{C48750D8-9D41-4EBF-9E30-55C6B78984C5}" destId="{1EC2CB52-CA87-4D85-A8F5-6DF3C50441EE}" srcOrd="1" destOrd="0" presId="urn:microsoft.com/office/officeart/2005/8/layout/hierarchy5"/>
    <dgm:cxn modelId="{EA61EF75-8DB4-48F8-8604-6BF7E4D85781}" type="presParOf" srcId="{D4959B21-0EE2-4388-AA95-66A3831AB90B}" destId="{4614E2F2-105D-4803-9796-CA2F10CAD271}" srcOrd="1" destOrd="0" presId="urn:microsoft.com/office/officeart/2005/8/layout/hierarchy5"/>
    <dgm:cxn modelId="{61C9CE41-9D75-40F4-9A71-1EBCC8ECFF29}" type="presParOf" srcId="{4614E2F2-105D-4803-9796-CA2F10CAD271}" destId="{FC55743A-DAAC-44DE-8C96-D3D72FE0B5BD}" srcOrd="0" destOrd="0" presId="urn:microsoft.com/office/officeart/2005/8/layout/hierarchy5"/>
    <dgm:cxn modelId="{43673261-B340-41FA-A3FA-670E5BE493B1}" type="presParOf" srcId="{FC55743A-DAAC-44DE-8C96-D3D72FE0B5BD}" destId="{CE7E391A-D688-4992-8E21-9B1CA283A495}" srcOrd="0" destOrd="0" presId="urn:microsoft.com/office/officeart/2005/8/layout/hierarchy5"/>
    <dgm:cxn modelId="{6FC24E8B-0C74-438C-811C-98CF69A69786}" type="presParOf" srcId="{FC55743A-DAAC-44DE-8C96-D3D72FE0B5BD}" destId="{C565536E-7C44-4845-9814-07F93411D781}" srcOrd="1" destOrd="0" presId="urn:microsoft.com/office/officeart/2005/8/layout/hierarchy5"/>
    <dgm:cxn modelId="{BDDCCFBC-A13F-4B38-BBAC-FCEF79223BFE}" type="presParOf" srcId="{4614E2F2-105D-4803-9796-CA2F10CAD271}" destId="{3A43ACE8-4EE4-4E52-B683-304F836A86EA}" srcOrd="1" destOrd="0" presId="urn:microsoft.com/office/officeart/2005/8/layout/hierarchy5"/>
    <dgm:cxn modelId="{F514FEB8-CB2F-4F74-A354-3EB7A7EB603C}" type="presParOf" srcId="{3A43ACE8-4EE4-4E52-B683-304F836A86EA}" destId="{C03D7A29-AD38-4E8D-88A8-0B39417C9440}" srcOrd="0" destOrd="0" presId="urn:microsoft.com/office/officeart/2005/8/layout/hierarchy5"/>
    <dgm:cxn modelId="{055B0393-791C-4D47-AFBF-931181FCF969}" type="presParOf" srcId="{4614E2F2-105D-4803-9796-CA2F10CAD271}" destId="{5CF0DD66-69B4-4E1D-9971-EF53F0411B24}" srcOrd="2" destOrd="0" presId="urn:microsoft.com/office/officeart/2005/8/layout/hierarchy5"/>
    <dgm:cxn modelId="{8E37511E-E8EE-4DE0-A561-C43A9F72BF21}" type="presParOf" srcId="{5CF0DD66-69B4-4E1D-9971-EF53F0411B24}" destId="{A21BAE5B-5892-427C-8721-FD4C48EA67A1}" srcOrd="0" destOrd="0" presId="urn:microsoft.com/office/officeart/2005/8/layout/hierarchy5"/>
    <dgm:cxn modelId="{BB60ACA1-CF9E-4D84-88E2-29F14FBF0654}" type="presParOf" srcId="{5CF0DD66-69B4-4E1D-9971-EF53F0411B24}" destId="{BF064510-C85B-4E84-B12D-7B58F591278D}" srcOrd="1" destOrd="0" presId="urn:microsoft.com/office/officeart/2005/8/layout/hierarchy5"/>
    <dgm:cxn modelId="{06A3903D-82D6-4A15-84EB-439FB30C043F}" type="presParOf" srcId="{4614E2F2-105D-4803-9796-CA2F10CAD271}" destId="{E3FF0B70-CE0A-4844-A44B-2171158CDEEB}" srcOrd="3" destOrd="0" presId="urn:microsoft.com/office/officeart/2005/8/layout/hierarchy5"/>
    <dgm:cxn modelId="{5052FFA1-A67F-4220-82EE-AF89B6191A56}" type="presParOf" srcId="{E3FF0B70-CE0A-4844-A44B-2171158CDEEB}" destId="{8411E168-3604-49D1-AF75-883D50FEEB46}" srcOrd="0" destOrd="0" presId="urn:microsoft.com/office/officeart/2005/8/layout/hierarchy5"/>
    <dgm:cxn modelId="{FCFBB196-CC27-44DC-A539-995B37DB0969}" type="presParOf" srcId="{4614E2F2-105D-4803-9796-CA2F10CAD271}" destId="{A7CD70AF-568F-47F7-9844-289CC97945DF}" srcOrd="4" destOrd="0" presId="urn:microsoft.com/office/officeart/2005/8/layout/hierarchy5"/>
    <dgm:cxn modelId="{193AA856-18DF-4A4D-89FA-84D93C2B7FCD}" type="presParOf" srcId="{A7CD70AF-568F-47F7-9844-289CC97945DF}" destId="{F2F2518E-0E1E-45BF-9203-C3DCF56E0FF9}" srcOrd="0" destOrd="0" presId="urn:microsoft.com/office/officeart/2005/8/layout/hierarchy5"/>
    <dgm:cxn modelId="{40026E15-5238-4C93-AE23-818B00F9F491}" type="presParOf" srcId="{A7CD70AF-568F-47F7-9844-289CC97945DF}" destId="{543C06AA-AB14-4791-9791-B74AB6D7258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AD45-262C-4515-95A6-AA46C3EDE98F}">
      <dsp:nvSpPr>
        <dsp:cNvPr id="0" name=""/>
        <dsp:cNvSpPr/>
      </dsp:nvSpPr>
      <dsp:spPr>
        <a:xfrm>
          <a:off x="381002" y="1599"/>
          <a:ext cx="7772394" cy="8183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What does this message mean to me, and why do I care?</a:t>
          </a:r>
          <a:endParaRPr lang="en-US" sz="2400" kern="1200" dirty="0"/>
        </a:p>
      </dsp:txBody>
      <dsp:txXfrm>
        <a:off x="404971" y="25568"/>
        <a:ext cx="7724456" cy="770412"/>
      </dsp:txXfrm>
    </dsp:sp>
    <dsp:sp modelId="{49BBA048-0036-42AB-A0F9-4C471C46AA15}">
      <dsp:nvSpPr>
        <dsp:cNvPr id="0" name=""/>
        <dsp:cNvSpPr/>
      </dsp:nvSpPr>
      <dsp:spPr>
        <a:xfrm rot="5400000">
          <a:off x="4113759" y="840408"/>
          <a:ext cx="306881" cy="36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4156722" y="871096"/>
        <a:ext cx="220955" cy="214817"/>
      </dsp:txXfrm>
    </dsp:sp>
    <dsp:sp modelId="{C96F23F0-A43A-4662-8414-9D640C70F662}">
      <dsp:nvSpPr>
        <dsp:cNvPr id="0" name=""/>
        <dsp:cNvSpPr/>
      </dsp:nvSpPr>
      <dsp:spPr>
        <a:xfrm>
          <a:off x="381002" y="1229124"/>
          <a:ext cx="7772394" cy="818350"/>
        </a:xfrm>
        <a:prstGeom prst="roundRect">
          <a:avLst>
            <a:gd name="adj" fmla="val 10000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What action, if any, does this message require of me?</a:t>
          </a:r>
        </a:p>
      </dsp:txBody>
      <dsp:txXfrm>
        <a:off x="404971" y="1253093"/>
        <a:ext cx="7724456" cy="770412"/>
      </dsp:txXfrm>
    </dsp:sp>
    <dsp:sp modelId="{3FC7FAB5-0C91-4155-BAD4-685F4697F560}">
      <dsp:nvSpPr>
        <dsp:cNvPr id="0" name=""/>
        <dsp:cNvSpPr/>
      </dsp:nvSpPr>
      <dsp:spPr>
        <a:xfrm rot="5400000">
          <a:off x="4113759" y="2067933"/>
          <a:ext cx="306881" cy="368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 rot="-5400000">
        <a:off x="4156722" y="2098621"/>
        <a:ext cx="220955" cy="214817"/>
      </dsp:txXfrm>
    </dsp:sp>
    <dsp:sp modelId="{DCF39B9B-AB78-474D-BFA6-9F82F481D257}">
      <dsp:nvSpPr>
        <dsp:cNvPr id="0" name=""/>
        <dsp:cNvSpPr/>
      </dsp:nvSpPr>
      <dsp:spPr>
        <a:xfrm>
          <a:off x="381002" y="2456650"/>
          <a:ext cx="7772394" cy="818350"/>
        </a:xfrm>
        <a:prstGeom prst="roundRect">
          <a:avLst>
            <a:gd name="adj" fmla="val 1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What’s the most elegant (&amp; fastest) way to close out this message &amp; the action it contains?</a:t>
          </a:r>
        </a:p>
      </dsp:txBody>
      <dsp:txXfrm>
        <a:off x="404971" y="2480619"/>
        <a:ext cx="7724456" cy="770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AF728-8171-4807-B8AC-587CA9D2D2F8}">
      <dsp:nvSpPr>
        <dsp:cNvPr id="0" name=""/>
        <dsp:cNvSpPr/>
      </dsp:nvSpPr>
      <dsp:spPr>
        <a:xfrm>
          <a:off x="2468332" y="4005"/>
          <a:ext cx="3300184" cy="110615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Arial" charset="0"/>
            </a:rPr>
            <a:t>eMail</a:t>
          </a:r>
          <a:endParaRPr lang="en-US" sz="3200" kern="1200" dirty="0" smtClean="0">
            <a:latin typeface="Arial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Arial" charset="0"/>
            </a:rPr>
            <a:t>Communication</a:t>
          </a:r>
          <a:endParaRPr lang="en-US" sz="3200" kern="1200" dirty="0"/>
        </a:p>
      </dsp:txBody>
      <dsp:txXfrm>
        <a:off x="2522330" y="58003"/>
        <a:ext cx="3192188" cy="998157"/>
      </dsp:txXfrm>
    </dsp:sp>
    <dsp:sp modelId="{360F76F3-818E-4A77-986E-211181C52571}">
      <dsp:nvSpPr>
        <dsp:cNvPr id="0" name=""/>
        <dsp:cNvSpPr/>
      </dsp:nvSpPr>
      <dsp:spPr>
        <a:xfrm>
          <a:off x="1608066" y="875541"/>
          <a:ext cx="4416299" cy="4416299"/>
        </a:xfrm>
        <a:custGeom>
          <a:avLst/>
          <a:gdLst/>
          <a:ahLst/>
          <a:cxnLst/>
          <a:rect l="0" t="0" r="0" b="0"/>
          <a:pathLst>
            <a:path>
              <a:moveTo>
                <a:pt x="3206939" y="238798"/>
              </a:moveTo>
              <a:arcTo wR="2208149" hR="2208149" stAng="17813558" swAng="14269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249CB-672E-40F9-B13D-C4B4D78B70CE}">
      <dsp:nvSpPr>
        <dsp:cNvPr id="0" name=""/>
        <dsp:cNvSpPr/>
      </dsp:nvSpPr>
      <dsp:spPr>
        <a:xfrm>
          <a:off x="4874861" y="1691519"/>
          <a:ext cx="2687290" cy="1106153"/>
        </a:xfrm>
        <a:prstGeom prst="roundRect">
          <a:avLst/>
        </a:prstGeom>
        <a:gradFill rotWithShape="0">
          <a:gsLst>
            <a:gs pos="0">
              <a:schemeClr val="accent5">
                <a:hueOff val="2970924"/>
                <a:satOff val="-15130"/>
                <a:lumOff val="2794"/>
                <a:alphaOff val="0"/>
                <a:shade val="51000"/>
                <a:satMod val="130000"/>
              </a:schemeClr>
            </a:gs>
            <a:gs pos="80000">
              <a:schemeClr val="accent5">
                <a:hueOff val="2970924"/>
                <a:satOff val="-15130"/>
                <a:lumOff val="2794"/>
                <a:alphaOff val="0"/>
                <a:shade val="93000"/>
                <a:satMod val="130000"/>
              </a:schemeClr>
            </a:gs>
            <a:gs pos="100000">
              <a:schemeClr val="accent5">
                <a:hueOff val="2970924"/>
                <a:satOff val="-15130"/>
                <a:lumOff val="27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charset="0"/>
            </a:rPr>
            <a:t>Calendar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Arial" charset="0"/>
            </a:rPr>
            <a:t>Scheduling</a:t>
          </a:r>
          <a:endParaRPr lang="en-US" sz="3200" i="1" kern="1200" dirty="0" smtClean="0">
            <a:latin typeface="Arial" charset="0"/>
          </a:endParaRPr>
        </a:p>
      </dsp:txBody>
      <dsp:txXfrm>
        <a:off x="4928859" y="1745517"/>
        <a:ext cx="2579294" cy="998157"/>
      </dsp:txXfrm>
    </dsp:sp>
    <dsp:sp modelId="{4D2EF43E-45D2-48C7-9CB8-375A97D888A7}">
      <dsp:nvSpPr>
        <dsp:cNvPr id="0" name=""/>
        <dsp:cNvSpPr/>
      </dsp:nvSpPr>
      <dsp:spPr>
        <a:xfrm>
          <a:off x="1882207" y="860338"/>
          <a:ext cx="4416299" cy="4416299"/>
        </a:xfrm>
        <a:custGeom>
          <a:avLst/>
          <a:gdLst/>
          <a:ahLst/>
          <a:cxnLst/>
          <a:rect l="0" t="0" r="0" b="0"/>
          <a:pathLst>
            <a:path>
              <a:moveTo>
                <a:pt x="4400621" y="1945488"/>
              </a:moveTo>
              <a:arcTo wR="2208149" hR="2208149" stAng="21190107" swAng="1260671"/>
            </a:path>
          </a:pathLst>
        </a:custGeom>
        <a:noFill/>
        <a:ln w="9525" cap="flat" cmpd="sng" algn="ctr">
          <a:solidFill>
            <a:schemeClr val="accent5">
              <a:hueOff val="2970924"/>
              <a:satOff val="-15130"/>
              <a:lumOff val="279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36664-C891-47A3-98A5-81DD64BB83DA}">
      <dsp:nvSpPr>
        <dsp:cNvPr id="0" name=""/>
        <dsp:cNvSpPr/>
      </dsp:nvSpPr>
      <dsp:spPr>
        <a:xfrm>
          <a:off x="4538214" y="3617362"/>
          <a:ext cx="2741985" cy="1106153"/>
        </a:xfrm>
        <a:prstGeom prst="roundRect">
          <a:avLst/>
        </a:prstGeom>
        <a:gradFill rotWithShape="0">
          <a:gsLst>
            <a:gs pos="0">
              <a:schemeClr val="accent5">
                <a:hueOff val="5941847"/>
                <a:satOff val="-30260"/>
                <a:lumOff val="5588"/>
                <a:alphaOff val="0"/>
                <a:shade val="51000"/>
                <a:satMod val="130000"/>
              </a:schemeClr>
            </a:gs>
            <a:gs pos="80000">
              <a:schemeClr val="accent5">
                <a:hueOff val="5941847"/>
                <a:satOff val="-30260"/>
                <a:lumOff val="5588"/>
                <a:alphaOff val="0"/>
                <a:shade val="93000"/>
                <a:satMod val="130000"/>
              </a:schemeClr>
            </a:gs>
            <a:gs pos="100000">
              <a:schemeClr val="accent5">
                <a:hueOff val="5941847"/>
                <a:satOff val="-30260"/>
                <a:lumOff val="5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charset="0"/>
            </a:rPr>
            <a:t>Notes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Arial" charset="0"/>
            </a:rPr>
            <a:t>Reference</a:t>
          </a:r>
        </a:p>
      </dsp:txBody>
      <dsp:txXfrm>
        <a:off x="4592212" y="3671360"/>
        <a:ext cx="2633989" cy="998157"/>
      </dsp:txXfrm>
    </dsp:sp>
    <dsp:sp modelId="{59D4EF21-9B46-40B0-9439-56494C07D73B}">
      <dsp:nvSpPr>
        <dsp:cNvPr id="0" name=""/>
        <dsp:cNvSpPr/>
      </dsp:nvSpPr>
      <dsp:spPr>
        <a:xfrm>
          <a:off x="1975909" y="597734"/>
          <a:ext cx="4416299" cy="4416299"/>
        </a:xfrm>
        <a:custGeom>
          <a:avLst/>
          <a:gdLst/>
          <a:ahLst/>
          <a:cxnLst/>
          <a:rect l="0" t="0" r="0" b="0"/>
          <a:pathLst>
            <a:path>
              <a:moveTo>
                <a:pt x="3283891" y="4136543"/>
              </a:moveTo>
              <a:arcTo wR="2208149" hR="2208149" stAng="3650720" swAng="3498565"/>
            </a:path>
          </a:pathLst>
        </a:custGeom>
        <a:noFill/>
        <a:ln w="9525" cap="flat" cmpd="sng" algn="ctr">
          <a:solidFill>
            <a:schemeClr val="accent5">
              <a:hueOff val="5941847"/>
              <a:satOff val="-30260"/>
              <a:lumOff val="558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486D3-1FD0-4C6C-8359-A2448F3EF693}">
      <dsp:nvSpPr>
        <dsp:cNvPr id="0" name=""/>
        <dsp:cNvSpPr/>
      </dsp:nvSpPr>
      <dsp:spPr>
        <a:xfrm>
          <a:off x="1035381" y="3617360"/>
          <a:ext cx="2748792" cy="1106153"/>
        </a:xfrm>
        <a:prstGeom prst="roundRect">
          <a:avLst/>
        </a:prstGeom>
        <a:gradFill rotWithShape="0">
          <a:gsLst>
            <a:gs pos="0">
              <a:schemeClr val="accent5">
                <a:hueOff val="8912770"/>
                <a:satOff val="-45390"/>
                <a:lumOff val="8381"/>
                <a:alphaOff val="0"/>
                <a:shade val="51000"/>
                <a:satMod val="130000"/>
              </a:schemeClr>
            </a:gs>
            <a:gs pos="80000">
              <a:schemeClr val="accent5">
                <a:hueOff val="8912770"/>
                <a:satOff val="-45390"/>
                <a:lumOff val="8381"/>
                <a:alphaOff val="0"/>
                <a:shade val="93000"/>
                <a:satMod val="130000"/>
              </a:schemeClr>
            </a:gs>
            <a:gs pos="100000">
              <a:schemeClr val="accent5">
                <a:hueOff val="8912770"/>
                <a:satOff val="-45390"/>
                <a:lumOff val="83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charset="0"/>
            </a:rPr>
            <a:t>Contacts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Arial" charset="0"/>
            </a:rPr>
            <a:t>Reference</a:t>
          </a:r>
          <a:endParaRPr lang="en-US" sz="3200" kern="1200" dirty="0" smtClean="0">
            <a:latin typeface="Arial" charset="0"/>
          </a:endParaRPr>
        </a:p>
      </dsp:txBody>
      <dsp:txXfrm>
        <a:off x="1089379" y="3671358"/>
        <a:ext cx="2640796" cy="998157"/>
      </dsp:txXfrm>
    </dsp:sp>
    <dsp:sp modelId="{971FE11B-4310-4924-8106-E899F70D4D60}">
      <dsp:nvSpPr>
        <dsp:cNvPr id="0" name=""/>
        <dsp:cNvSpPr/>
      </dsp:nvSpPr>
      <dsp:spPr>
        <a:xfrm>
          <a:off x="1953140" y="680439"/>
          <a:ext cx="4416299" cy="4416299"/>
        </a:xfrm>
        <a:custGeom>
          <a:avLst/>
          <a:gdLst/>
          <a:ahLst/>
          <a:cxnLst/>
          <a:rect l="0" t="0" r="0" b="0"/>
          <a:pathLst>
            <a:path>
              <a:moveTo>
                <a:pt x="121006" y="2929093"/>
              </a:moveTo>
              <a:arcTo wR="2208149" hR="2208149" stAng="9656639" swAng="1272041"/>
            </a:path>
          </a:pathLst>
        </a:custGeom>
        <a:noFill/>
        <a:ln w="9525" cap="flat" cmpd="sng" algn="ctr">
          <a:solidFill>
            <a:schemeClr val="accent5">
              <a:hueOff val="8912770"/>
              <a:satOff val="-45390"/>
              <a:lumOff val="838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1EBB8-4134-42F0-9B7A-AB3EABEE839C}">
      <dsp:nvSpPr>
        <dsp:cNvPr id="0" name=""/>
        <dsp:cNvSpPr/>
      </dsp:nvSpPr>
      <dsp:spPr>
        <a:xfrm>
          <a:off x="667448" y="1691519"/>
          <a:ext cx="2701789" cy="1106153"/>
        </a:xfrm>
        <a:prstGeom prst="roundRec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shade val="51000"/>
                <a:satMod val="130000"/>
              </a:schemeClr>
            </a:gs>
            <a:gs pos="80000">
              <a:schemeClr val="accent5">
                <a:hueOff val="11883694"/>
                <a:satOff val="-60520"/>
                <a:lumOff val="11175"/>
                <a:alphaOff val="0"/>
                <a:shade val="93000"/>
                <a:satMod val="13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charset="0"/>
            </a:rPr>
            <a:t>To do list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latin typeface="Arial" charset="0"/>
            </a:rPr>
            <a:t>Tasks</a:t>
          </a:r>
        </a:p>
      </dsp:txBody>
      <dsp:txXfrm>
        <a:off x="721446" y="1745517"/>
        <a:ext cx="2593793" cy="998157"/>
      </dsp:txXfrm>
    </dsp:sp>
    <dsp:sp modelId="{B129E542-788D-44CC-A523-9CFDCC6623DF}">
      <dsp:nvSpPr>
        <dsp:cNvPr id="0" name=""/>
        <dsp:cNvSpPr/>
      </dsp:nvSpPr>
      <dsp:spPr>
        <a:xfrm>
          <a:off x="2212484" y="875541"/>
          <a:ext cx="4416299" cy="4416299"/>
        </a:xfrm>
        <a:custGeom>
          <a:avLst/>
          <a:gdLst/>
          <a:ahLst/>
          <a:cxnLst/>
          <a:rect l="0" t="0" r="0" b="0"/>
          <a:pathLst>
            <a:path>
              <a:moveTo>
                <a:pt x="500020" y="808786"/>
              </a:moveTo>
              <a:arcTo wR="2208149" hR="2208149" stAng="13159537" swAng="1426905"/>
            </a:path>
          </a:pathLst>
        </a:custGeom>
        <a:noFill/>
        <a:ln w="9525" cap="flat" cmpd="sng" algn="ctr">
          <a:solidFill>
            <a:schemeClr val="accent5">
              <a:hueOff val="11883694"/>
              <a:satOff val="-60520"/>
              <a:lumOff val="11175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2518E-0E1E-45BF-9203-C3DCF56E0FF9}">
      <dsp:nvSpPr>
        <dsp:cNvPr id="0" name=""/>
        <dsp:cNvSpPr/>
      </dsp:nvSpPr>
      <dsp:spPr>
        <a:xfrm>
          <a:off x="5417641" y="0"/>
          <a:ext cx="1897112" cy="533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Maintain &amp; Improve</a:t>
          </a:r>
          <a:endParaRPr lang="en-US" sz="2400" b="1" kern="1200" dirty="0"/>
        </a:p>
      </dsp:txBody>
      <dsp:txXfrm>
        <a:off x="5417641" y="0"/>
        <a:ext cx="1897112" cy="1600200"/>
      </dsp:txXfrm>
    </dsp:sp>
    <dsp:sp modelId="{A21BAE5B-5892-427C-8721-FD4C48EA67A1}">
      <dsp:nvSpPr>
        <dsp:cNvPr id="0" name=""/>
        <dsp:cNvSpPr/>
      </dsp:nvSpPr>
      <dsp:spPr>
        <a:xfrm>
          <a:off x="3204343" y="0"/>
          <a:ext cx="1897112" cy="533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Create an Effective Structure</a:t>
          </a:r>
          <a:endParaRPr lang="en-US" sz="2400" b="1" kern="1200" dirty="0"/>
        </a:p>
      </dsp:txBody>
      <dsp:txXfrm>
        <a:off x="3204343" y="0"/>
        <a:ext cx="1897112" cy="1600200"/>
      </dsp:txXfrm>
    </dsp:sp>
    <dsp:sp modelId="{CE7E391A-D688-4992-8E21-9B1CA283A495}">
      <dsp:nvSpPr>
        <dsp:cNvPr id="0" name=""/>
        <dsp:cNvSpPr/>
      </dsp:nvSpPr>
      <dsp:spPr>
        <a:xfrm>
          <a:off x="991046" y="0"/>
          <a:ext cx="1897112" cy="533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Focus  &amp;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Do Job</a:t>
          </a:r>
          <a:endParaRPr lang="en-US" sz="2400" b="1" kern="1200" dirty="0"/>
        </a:p>
      </dsp:txBody>
      <dsp:txXfrm>
        <a:off x="991046" y="0"/>
        <a:ext cx="1897112" cy="1600200"/>
      </dsp:txXfrm>
    </dsp:sp>
    <dsp:sp modelId="{DD55BECA-CEBA-4FE2-81B4-48B4240FDB61}">
      <dsp:nvSpPr>
        <dsp:cNvPr id="0" name=""/>
        <dsp:cNvSpPr/>
      </dsp:nvSpPr>
      <dsp:spPr>
        <a:xfrm>
          <a:off x="1149139" y="2965188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Zero Inbox</a:t>
          </a:r>
        </a:p>
      </dsp:txBody>
      <dsp:txXfrm>
        <a:off x="1172291" y="2988340"/>
        <a:ext cx="1534622" cy="744159"/>
      </dsp:txXfrm>
    </dsp:sp>
    <dsp:sp modelId="{6432662F-A19B-46E1-9F34-D91F20D42DA1}">
      <dsp:nvSpPr>
        <dsp:cNvPr id="0" name=""/>
        <dsp:cNvSpPr/>
      </dsp:nvSpPr>
      <dsp:spPr>
        <a:xfrm rot="18289469">
          <a:off x="2492574" y="2892566"/>
          <a:ext cx="110735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107354" y="133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18567" y="2878219"/>
        <a:ext cx="55367" cy="55367"/>
      </dsp:txXfrm>
    </dsp:sp>
    <dsp:sp modelId="{F1AC7867-1797-4B27-8A14-54F8A05C493D}">
      <dsp:nvSpPr>
        <dsp:cNvPr id="0" name=""/>
        <dsp:cNvSpPr/>
      </dsp:nvSpPr>
      <dsp:spPr>
        <a:xfrm>
          <a:off x="3362436" y="2056155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Reference System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85588" y="2079307"/>
        <a:ext cx="1534622" cy="744159"/>
      </dsp:txXfrm>
    </dsp:sp>
    <dsp:sp modelId="{531663B6-1AA3-4255-B841-FA2796EBB50A}">
      <dsp:nvSpPr>
        <dsp:cNvPr id="0" name=""/>
        <dsp:cNvSpPr/>
      </dsp:nvSpPr>
      <dsp:spPr>
        <a:xfrm rot="19457599">
          <a:off x="4870165" y="2210791"/>
          <a:ext cx="77876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78766" y="13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40079" y="2204659"/>
        <a:ext cx="38938" cy="38938"/>
      </dsp:txXfrm>
    </dsp:sp>
    <dsp:sp modelId="{22CBACB8-D9D4-4402-BB5F-C77B9F98F874}">
      <dsp:nvSpPr>
        <dsp:cNvPr id="0" name=""/>
        <dsp:cNvSpPr/>
      </dsp:nvSpPr>
      <dsp:spPr>
        <a:xfrm>
          <a:off x="5575734" y="1601638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</a:rPr>
            <a:t>Understand Structure</a:t>
          </a:r>
          <a:endParaRPr lang="en-US" sz="20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598886" y="1624790"/>
        <a:ext cx="1534622" cy="744159"/>
      </dsp:txXfrm>
    </dsp:sp>
    <dsp:sp modelId="{D112820E-FCA4-4A04-B750-5A182DE3F106}">
      <dsp:nvSpPr>
        <dsp:cNvPr id="0" name=""/>
        <dsp:cNvSpPr/>
      </dsp:nvSpPr>
      <dsp:spPr>
        <a:xfrm rot="2142401">
          <a:off x="4870165" y="2665307"/>
          <a:ext cx="77876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78766" y="13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40079" y="2659176"/>
        <a:ext cx="38938" cy="38938"/>
      </dsp:txXfrm>
    </dsp:sp>
    <dsp:sp modelId="{0D0B96E0-091D-4000-AC02-DB74F703C317}">
      <dsp:nvSpPr>
        <dsp:cNvPr id="0" name=""/>
        <dsp:cNvSpPr/>
      </dsp:nvSpPr>
      <dsp:spPr>
        <a:xfrm>
          <a:off x="5575734" y="2510671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Use Tools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5598886" y="2533823"/>
        <a:ext cx="1534622" cy="744159"/>
      </dsp:txXfrm>
    </dsp:sp>
    <dsp:sp modelId="{9C9ED524-3EBC-4175-BB5D-983FA50C76B8}">
      <dsp:nvSpPr>
        <dsp:cNvPr id="0" name=""/>
        <dsp:cNvSpPr/>
      </dsp:nvSpPr>
      <dsp:spPr>
        <a:xfrm rot="3310531">
          <a:off x="2492574" y="3801599"/>
          <a:ext cx="1107354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107354" y="133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018567" y="3787252"/>
        <a:ext cx="55367" cy="55367"/>
      </dsp:txXfrm>
    </dsp:sp>
    <dsp:sp modelId="{71C0F095-8506-4FA6-ACBC-5FE1691C1560}">
      <dsp:nvSpPr>
        <dsp:cNvPr id="0" name=""/>
        <dsp:cNvSpPr/>
      </dsp:nvSpPr>
      <dsp:spPr>
        <a:xfrm>
          <a:off x="3362436" y="3874221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</a:rPr>
            <a:t>Policy</a:t>
          </a:r>
          <a:endParaRPr lang="en-US" sz="2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85588" y="3897373"/>
        <a:ext cx="1534622" cy="744159"/>
      </dsp:txXfrm>
    </dsp:sp>
    <dsp:sp modelId="{279A5EAA-45E1-4B96-AA11-3B290B0CE19F}">
      <dsp:nvSpPr>
        <dsp:cNvPr id="0" name=""/>
        <dsp:cNvSpPr/>
      </dsp:nvSpPr>
      <dsp:spPr>
        <a:xfrm rot="19457599">
          <a:off x="4870165" y="4028857"/>
          <a:ext cx="77876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78766" y="13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40079" y="4022725"/>
        <a:ext cx="38938" cy="38938"/>
      </dsp:txXfrm>
    </dsp:sp>
    <dsp:sp modelId="{7A886CB7-EB29-4FFA-AA7C-790114D37E55}">
      <dsp:nvSpPr>
        <dsp:cNvPr id="0" name=""/>
        <dsp:cNvSpPr/>
      </dsp:nvSpPr>
      <dsp:spPr>
        <a:xfrm>
          <a:off x="5575734" y="3419704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</a:rPr>
            <a:t>Understand Policy</a:t>
          </a:r>
        </a:p>
      </dsp:txBody>
      <dsp:txXfrm>
        <a:off x="5598886" y="3442856"/>
        <a:ext cx="1534622" cy="744159"/>
      </dsp:txXfrm>
    </dsp:sp>
    <dsp:sp modelId="{2282DD71-06C6-4101-88EC-4122658B8B67}">
      <dsp:nvSpPr>
        <dsp:cNvPr id="0" name=""/>
        <dsp:cNvSpPr/>
      </dsp:nvSpPr>
      <dsp:spPr>
        <a:xfrm rot="2142401">
          <a:off x="4870165" y="4483373"/>
          <a:ext cx="77876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778766" y="13337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240079" y="4477241"/>
        <a:ext cx="38938" cy="38938"/>
      </dsp:txXfrm>
    </dsp:sp>
    <dsp:sp modelId="{709B4A22-7A29-4C40-B9F5-7897278E6854}">
      <dsp:nvSpPr>
        <dsp:cNvPr id="0" name=""/>
        <dsp:cNvSpPr/>
      </dsp:nvSpPr>
      <dsp:spPr>
        <a:xfrm>
          <a:off x="5575734" y="4328737"/>
          <a:ext cx="1580926" cy="790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Follow Rules</a:t>
          </a:r>
          <a:endParaRPr lang="en-US" sz="2000" b="1" kern="1200" dirty="0">
            <a:solidFill>
              <a:srgbClr val="C00000"/>
            </a:solidFill>
          </a:endParaRPr>
        </a:p>
      </dsp:txBody>
      <dsp:txXfrm>
        <a:off x="5598886" y="4351889"/>
        <a:ext cx="1534622" cy="744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57CC51-65CB-4A40-A936-F6CED5649A02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5EFDAD-18D5-4B92-8655-1DFFE9252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67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076693-6B4A-4936-86EA-3FBDB36D8E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75097-4B2E-4827-B181-94C44AB5CC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5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E1BB8-C591-4603-9B72-8CC76111FC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5B83B-8A75-484B-9716-7353869B8C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A2C2A-AE56-4370-8018-43791BE9760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10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B4A49-6F3A-4EB6-A3D5-1A07E099BB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0C3EF-3B59-4682-B46E-A2FC2D8C08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6FE55-1142-4E63-97AE-C72AC19B43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6FE55-1142-4E63-97AE-C72AC19B43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7B07B-7548-4EF1-9A4A-84B91645EF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624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C4E20-BE4F-4779-A185-B9648FCAC4C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02E39-8435-4C73-AF7E-DEBEC8DC3E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EFDAD-18D5-4B92-8655-1DFFE925281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563A-2947-4E1A-8801-28D87D10A541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7E19-DD07-459D-8F3C-8972B9909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D4F71-FC6F-45CF-B554-08ADB8038E94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7BD1-B6F2-4D54-A6B0-9192ADA44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E3C1-2E32-49EB-8299-FF8628F8A6BB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FF6F-4B71-4E17-80E7-68D357B4E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9175-9477-4A09-BFE4-929951F8AFF2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CF4E-1812-4EE7-BF86-7F57C9688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FF54-D357-4250-9BB5-9A6397F98247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0200-765A-4AA8-8328-B4CAC31EA8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3CF5-54D1-49BC-AD78-7B78DC6E1AF4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8BFE-6BC9-4309-9563-99A59E8B8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D708-932C-443B-ADD9-12E5AE6A8EAF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C494-6376-4E4A-8994-72E55E675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2E5B-B05D-4D2A-9FAA-A8B7298CC769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5FE-CD6C-4FFC-B4A0-8EAF810FD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CCA5-DA14-4EF4-A7A5-C89158C7F2A5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CCCD-1614-469D-AC18-A1C0DCE04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763BC-A375-4881-88D6-FAF2FF8230CC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9D6B-E7E3-4D96-9C8A-553EF5F1E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54A6-00C3-4F08-BF45-EA337469A81F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F9B2-77D7-41A7-BC3D-53E30F2D67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DEA8-F9C1-4152-9086-EB5C7E02FB50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EACF-4FEF-439B-86C6-AFE463841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8398C-F174-418F-A676-63F7751084CB}" type="datetimeFigureOut">
              <a:rPr lang="en-US"/>
              <a:pPr>
                <a:defRPr/>
              </a:pPr>
              <a:t>4/9/2012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89CBD-FF5B-4DFF-811A-E2932E1E6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hyperlink" Target="http://www.mybmc.org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hyperlink" Target="http://www.bumc.bu.edu/bumc-oit/webinfo/elementk/" TargetMode="External"/><Relationship Id="rId5" Type="http://schemas.openxmlformats.org/officeDocument/2006/relationships/hyperlink" Target="http://office.microsoft.com/en-us/help/default.aspx" TargetMode="External"/><Relationship Id="rId4" Type="http://schemas.openxmlformats.org/officeDocument/2006/relationships/hyperlink" Target="http://www.microsoft.com/atwork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24400"/>
            <a:ext cx="8229600" cy="1249363"/>
          </a:xfrm>
        </p:spPr>
        <p:txBody>
          <a:bodyPr rtlCol="0">
            <a:normAutofit/>
          </a:bodyPr>
          <a:lstStyle/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/>
              <a:t>Christopher </a:t>
            </a:r>
            <a:r>
              <a:rPr lang="en-US" sz="3600" b="1" dirty="0" smtClean="0"/>
              <a:t>W. Shanahan</a:t>
            </a:r>
            <a:r>
              <a:rPr lang="en-US" sz="3600" b="1" dirty="0"/>
              <a:t>, </a:t>
            </a:r>
            <a:r>
              <a:rPr lang="en-US" sz="3600" b="1" dirty="0" smtClean="0"/>
              <a:t>MD MPH FACP</a:t>
            </a:r>
            <a:endParaRPr lang="en-US" sz="3600" b="1" dirty="0" smtClean="0"/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Assistant </a:t>
            </a:r>
            <a:r>
              <a:rPr lang="en-US" sz="2000" dirty="0"/>
              <a:t>Professor of Medicine , Dept. of </a:t>
            </a:r>
            <a:r>
              <a:rPr lang="en-US" sz="2000" dirty="0" smtClean="0"/>
              <a:t>Medicine, BUSM</a:t>
            </a:r>
            <a:endParaRPr lang="en-US" sz="2000" dirty="0" smtClean="0"/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Section of General Internal Medicine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365F91"/>
                </a:solidFill>
              </a:rPr>
              <a:t>Electronic Tools for </a:t>
            </a:r>
            <a:endParaRPr lang="en-US" sz="6600" b="1" i="1" dirty="0" smtClean="0">
              <a:solidFill>
                <a:srgbClr val="365F91"/>
              </a:solidFill>
            </a:endParaRPr>
          </a:p>
          <a:p>
            <a:pPr algn="ctr"/>
            <a:r>
              <a:rPr lang="en-US" sz="6600" b="1" i="1" dirty="0" smtClean="0">
                <a:solidFill>
                  <a:srgbClr val="365F91"/>
                </a:solidFill>
              </a:rPr>
              <a:t>Time Management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b="1" i="1" dirty="0" smtClean="0">
              <a:solidFill>
                <a:srgbClr val="365F91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b="1" i="1" dirty="0" err="1" smtClean="0">
                <a:solidFill>
                  <a:srgbClr val="002060"/>
                </a:solidFill>
              </a:rPr>
              <a:t>eMail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en-US" sz="3600" b="1" i="1" dirty="0">
                <a:solidFill>
                  <a:srgbClr val="002060"/>
                </a:solidFill>
              </a:rPr>
              <a:t>Jail: </a:t>
            </a:r>
            <a:r>
              <a:rPr lang="en-US" sz="3600" b="1" i="1" dirty="0" smtClean="0">
                <a:solidFill>
                  <a:srgbClr val="002060"/>
                </a:solidFill>
              </a:rPr>
              <a:t>Get </a:t>
            </a:r>
            <a:r>
              <a:rPr lang="en-US" sz="3600" b="1" i="1" dirty="0">
                <a:solidFill>
                  <a:srgbClr val="002060"/>
                </a:solidFill>
              </a:rPr>
              <a:t>Out &amp; Stay </a:t>
            </a:r>
            <a:r>
              <a:rPr lang="en-US" sz="3600" b="1" i="1" dirty="0" smtClean="0">
                <a:solidFill>
                  <a:srgbClr val="002060"/>
                </a:solidFill>
              </a:rPr>
              <a:t>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3600" b="1" i="1" dirty="0" smtClean="0">
                <a:solidFill>
                  <a:srgbClr val="002060"/>
                </a:solidFill>
              </a:rPr>
              <a:t>Advanced </a:t>
            </a:r>
            <a:r>
              <a:rPr lang="en-US" sz="3600" b="1" i="1" dirty="0" err="1">
                <a:solidFill>
                  <a:srgbClr val="002060"/>
                </a:solidFill>
              </a:rPr>
              <a:t>eMail</a:t>
            </a:r>
            <a:r>
              <a:rPr lang="en-US" sz="3600" b="1" i="1" dirty="0">
                <a:solidFill>
                  <a:srgbClr val="002060"/>
                </a:solidFill>
              </a:rPr>
              <a:t> Methods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4400" b="1" dirty="0" smtClean="0"/>
              <a:t>Zero your Inbox</a:t>
            </a:r>
            <a:r>
              <a:rPr lang="en-US" sz="4400" dirty="0" smtClean="0"/>
              <a:t> - </a:t>
            </a:r>
            <a:r>
              <a:rPr lang="en-US" sz="4400" b="1" dirty="0" smtClean="0"/>
              <a:t>Go on a Diet</a:t>
            </a:r>
            <a:endParaRPr lang="en-US" b="1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</a:t>
            </a:r>
            <a:r>
              <a:rPr lang="en-US" b="1" dirty="0" err="1" smtClean="0">
                <a:sym typeface="Wingdings"/>
              </a:rPr>
              <a:t>eMail</a:t>
            </a:r>
            <a:r>
              <a:rPr lang="en-US" b="1" dirty="0" smtClean="0"/>
              <a:t> </a:t>
            </a:r>
            <a:r>
              <a:rPr lang="en-US" b="1" dirty="0" smtClean="0"/>
              <a:t>In &amp; </a:t>
            </a:r>
            <a:r>
              <a:rPr lang="en-US" sz="4800" dirty="0" smtClean="0">
                <a:solidFill>
                  <a:srgbClr val="00B050"/>
                </a:solidFill>
                <a:sym typeface="Wingdings"/>
              </a:rPr>
              <a:t></a:t>
            </a:r>
            <a:r>
              <a:rPr lang="en-US" b="1" dirty="0" smtClean="0">
                <a:sym typeface="Wingdings"/>
              </a:rPr>
              <a:t> </a:t>
            </a:r>
            <a:r>
              <a:rPr lang="en-US" b="1" dirty="0" err="1" smtClean="0"/>
              <a:t>eMail</a:t>
            </a:r>
            <a:r>
              <a:rPr lang="en-US" b="1" dirty="0" smtClean="0"/>
              <a:t> </a:t>
            </a:r>
            <a:r>
              <a:rPr lang="en-US" b="1" dirty="0" smtClean="0"/>
              <a:t>Out </a:t>
            </a:r>
            <a:r>
              <a:rPr lang="en-US" dirty="0" smtClean="0">
                <a:sym typeface="Wingdings"/>
              </a:rPr>
              <a:t> </a:t>
            </a:r>
            <a:r>
              <a:rPr lang="en-US" b="1" dirty="0" smtClean="0">
                <a:sym typeface="Wingdings"/>
              </a:rPr>
              <a:t>Shrink </a:t>
            </a:r>
            <a:r>
              <a:rPr lang="en-US" b="1" dirty="0" smtClean="0"/>
              <a:t>Inbox </a:t>
            </a:r>
          </a:p>
          <a:p>
            <a:pPr algn="ctr">
              <a:spcBef>
                <a:spcPts val="0"/>
              </a:spcBef>
              <a:buNone/>
            </a:pPr>
            <a:r>
              <a:rPr lang="en-US" i="1" dirty="0" smtClean="0"/>
              <a:t>Don’t invite it or let it in……Get rid of it faster</a:t>
            </a:r>
          </a:p>
          <a:p>
            <a:pPr algn="ctr">
              <a:spcBef>
                <a:spcPts val="0"/>
              </a:spcBef>
              <a:buNone/>
            </a:pPr>
            <a:endParaRPr lang="en-US" sz="1600" i="1" dirty="0" smtClean="0"/>
          </a:p>
          <a:p>
            <a:pPr algn="ctr">
              <a:spcBef>
                <a:spcPts val="0"/>
              </a:spcBef>
            </a:pPr>
            <a:r>
              <a:rPr lang="en-US" i="1" dirty="0" smtClean="0"/>
              <a:t>Opt-out of </a:t>
            </a:r>
            <a:r>
              <a:rPr lang="en-US" i="1" dirty="0" err="1" smtClean="0"/>
              <a:t>listserves</a:t>
            </a:r>
            <a:r>
              <a:rPr lang="en-US" i="1" dirty="0" smtClean="0"/>
              <a:t>, </a:t>
            </a:r>
            <a:r>
              <a:rPr lang="en-US" i="1" dirty="0" err="1" smtClean="0"/>
              <a:t>eMail</a:t>
            </a:r>
            <a:r>
              <a:rPr lang="en-US" i="1" dirty="0" smtClean="0"/>
              <a:t> </a:t>
            </a:r>
            <a:r>
              <a:rPr lang="en-US" i="1" dirty="0" smtClean="0"/>
              <a:t>lists, newsletters</a:t>
            </a:r>
          </a:p>
          <a:p>
            <a:pPr algn="ctr">
              <a:spcBef>
                <a:spcPts val="0"/>
              </a:spcBef>
            </a:pPr>
            <a:r>
              <a:rPr lang="en-US" i="1" dirty="0" smtClean="0"/>
              <a:t>Use and Turn up sensitivity on Spam filters</a:t>
            </a:r>
          </a:p>
          <a:p>
            <a:pPr lvl="1" algn="ctr">
              <a:spcBef>
                <a:spcPts val="0"/>
              </a:spcBef>
              <a:buNone/>
            </a:pPr>
            <a:endParaRPr lang="en-US" i="1" dirty="0" smtClean="0"/>
          </a:p>
          <a:p>
            <a:pPr lvl="1" algn="ctr">
              <a:spcBef>
                <a:spcPts val="0"/>
              </a:spcBef>
              <a:buNone/>
            </a:pPr>
            <a:r>
              <a:rPr lang="en-US" i="1" dirty="0" smtClean="0"/>
              <a:t>Delete…Delete…Delete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i="1" dirty="0" smtClean="0"/>
              <a:t>Act…Act</a:t>
            </a:r>
          </a:p>
          <a:p>
            <a:pPr lvl="1" algn="ctr">
              <a:spcBef>
                <a:spcPts val="0"/>
              </a:spcBef>
              <a:buNone/>
            </a:pPr>
            <a:r>
              <a:rPr lang="en-US" i="1" dirty="0" smtClean="0"/>
              <a:t>File</a:t>
            </a:r>
          </a:p>
          <a:p>
            <a:pPr algn="ctr">
              <a:spcBef>
                <a:spcPts val="0"/>
              </a:spcBef>
              <a:buNone/>
            </a:pPr>
            <a:endParaRPr lang="en-US" dirty="0" smtClean="0"/>
          </a:p>
          <a:p>
            <a:pPr algn="ctr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8144"/>
            <a:ext cx="8229600" cy="1143000"/>
          </a:xfrm>
        </p:spPr>
        <p:txBody>
          <a:bodyPr/>
          <a:lstStyle/>
          <a:p>
            <a:r>
              <a:rPr lang="en-US" dirty="0" smtClean="0"/>
              <a:t>Get Out of </a:t>
            </a:r>
            <a:r>
              <a:rPr lang="en-US" dirty="0" err="1" smtClean="0"/>
              <a:t>eMail</a:t>
            </a:r>
            <a:r>
              <a:rPr lang="en-US" dirty="0" smtClean="0"/>
              <a:t> </a:t>
            </a:r>
            <a:r>
              <a:rPr lang="en-US" dirty="0" smtClean="0"/>
              <a:t>Jail</a:t>
            </a:r>
            <a:endParaRPr lang="en-US" dirty="0"/>
          </a:p>
        </p:txBody>
      </p:sp>
      <p:pic>
        <p:nvPicPr>
          <p:cNvPr id="8" name="Picture 2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04019"/>
            <a:ext cx="935533" cy="1111250"/>
          </a:xfrm>
          <a:prstGeom prst="rect">
            <a:avLst/>
          </a:prstGeom>
          <a:noFill/>
        </p:spPr>
      </p:pic>
      <p:pic>
        <p:nvPicPr>
          <p:cNvPr id="6" name="Picture 6" descr="http://freefirezone.files.wordpress.com/2009/01/getoutofjailc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752600" cy="101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/>
          <a:lstStyle/>
          <a:p>
            <a:r>
              <a:rPr lang="en-US" b="1" u="sng" dirty="0" smtClean="0"/>
              <a:t>Deal</a:t>
            </a:r>
            <a:r>
              <a:rPr lang="en-US" b="1" dirty="0" smtClean="0"/>
              <a:t> </a:t>
            </a:r>
            <a:r>
              <a:rPr lang="en-US" dirty="0" smtClean="0"/>
              <a:t>with Daily </a:t>
            </a:r>
            <a:r>
              <a:rPr lang="en-US" dirty="0" err="1" smtClean="0"/>
              <a:t>eMail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lvl="1" algn="ctr">
              <a:spcBef>
                <a:spcPts val="0"/>
              </a:spcBef>
              <a:buNone/>
            </a:pPr>
            <a:r>
              <a:rPr lang="en-US" sz="4400" b="1" dirty="0" smtClean="0"/>
              <a:t>Zero your Inbox  - Daily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Daily </a:t>
            </a:r>
            <a:r>
              <a:rPr lang="en-US" sz="3600" dirty="0" smtClean="0"/>
              <a:t>Actions</a:t>
            </a:r>
            <a:endParaRPr lang="en-US" sz="36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Delete (Sort </a:t>
            </a:r>
            <a:r>
              <a:rPr lang="en-US" dirty="0" smtClean="0">
                <a:sym typeface="Wingdings"/>
              </a:rPr>
              <a:t></a:t>
            </a:r>
            <a:r>
              <a:rPr lang="en-US" dirty="0" smtClean="0"/>
              <a:t> group delete)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Store (File it)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Act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Respond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Convert to </a:t>
            </a:r>
            <a:r>
              <a:rPr lang="en-US" dirty="0" smtClean="0"/>
              <a:t>task (Flag)</a:t>
            </a:r>
          </a:p>
          <a:p>
            <a:pPr marL="1828800" lvl="3" indent="-457200">
              <a:spcBef>
                <a:spcPts val="0"/>
              </a:spcBef>
              <a:buAutoNum type="arabicPeriod"/>
            </a:pPr>
            <a:r>
              <a:rPr lang="en-US" dirty="0" smtClean="0"/>
              <a:t>Ask &amp; track response (Follow) or </a:t>
            </a:r>
          </a:p>
          <a:p>
            <a:pPr marL="1828800" lvl="3" indent="-457200">
              <a:spcBef>
                <a:spcPts val="0"/>
              </a:spcBef>
              <a:buAutoNum type="arabicPeriod"/>
            </a:pPr>
            <a:r>
              <a:rPr lang="en-US" dirty="0" smtClean="0"/>
              <a:t>Own it &amp; Do it (Convert to a Task)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Automate</a:t>
            </a:r>
            <a:r>
              <a:rPr lang="en-US" sz="3600" dirty="0" smtClean="0"/>
              <a:t>	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Maintain your “</a:t>
            </a:r>
            <a:r>
              <a:rPr lang="en-US" dirty="0" err="1" smtClean="0"/>
              <a:t>Blocksender</a:t>
            </a:r>
            <a:r>
              <a:rPr lang="en-US" dirty="0" smtClean="0"/>
              <a:t>” list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Create &amp; Tune Filters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111618" name="Picture 2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867" y="260350"/>
            <a:ext cx="935533" cy="1111250"/>
          </a:xfrm>
          <a:prstGeom prst="rect">
            <a:avLst/>
          </a:prstGeom>
          <a:noFill/>
        </p:spPr>
      </p:pic>
      <p:pic>
        <p:nvPicPr>
          <p:cNvPr id="111622" name="Picture 6" descr="http://freefirezone.files.wordpress.com/2009/01/getoutofjailc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752600" cy="101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715962"/>
          </a:xfrm>
        </p:spPr>
        <p:txBody>
          <a:bodyPr/>
          <a:lstStyle/>
          <a:p>
            <a:r>
              <a:rPr lang="en-US" b="1" dirty="0" smtClean="0"/>
              <a:t>One </a:t>
            </a:r>
            <a:r>
              <a:rPr lang="en-US" b="1" dirty="0" err="1" smtClean="0"/>
              <a:t>eMail</a:t>
            </a:r>
            <a:r>
              <a:rPr lang="en-US" b="1" dirty="0" smtClean="0"/>
              <a:t> </a:t>
            </a:r>
            <a:r>
              <a:rPr lang="en-US" b="1" dirty="0" smtClean="0"/>
              <a:t>at a Time - </a:t>
            </a:r>
            <a:r>
              <a:rPr lang="en-US" b="1" u="sng" dirty="0" smtClean="0"/>
              <a:t>Quickly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Learn to quickly turn valuable messages into actions or action placeholders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219200"/>
          <a:ext cx="8534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://cache4.asset-cache.net/xc/82805448.jpg?v=1&amp;c=IWSAsset&amp;k=2&amp;d=77BFBA49EF8789215ABF3343C02EA548AB381BD8C9EEAF6935A1577611502738955F2FD9265E6335E30A760B0D81129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228600"/>
            <a:ext cx="1232403" cy="838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4724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 smtClean="0"/>
              <a:t>50% fail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question </a:t>
            </a:r>
            <a:r>
              <a:rPr lang="en-US" sz="2400" dirty="0" smtClean="0">
                <a:sym typeface="Wingdings"/>
              </a:rPr>
              <a:t></a:t>
            </a:r>
            <a:r>
              <a:rPr lang="en-US" sz="2400" dirty="0" smtClean="0"/>
              <a:t>  delete. </a:t>
            </a:r>
          </a:p>
          <a:p>
            <a:pPr lvl="1" algn="ctr"/>
            <a:r>
              <a:rPr lang="en-US" sz="2400" dirty="0" smtClean="0"/>
              <a:t>Most of remainder fail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question </a:t>
            </a:r>
            <a:r>
              <a:rPr lang="en-US" sz="2400" dirty="0" smtClean="0">
                <a:sym typeface="Wingdings"/>
              </a:rPr>
              <a:t></a:t>
            </a:r>
            <a:r>
              <a:rPr lang="en-US" sz="2400" dirty="0" smtClean="0"/>
              <a:t> 1-2 line reply</a:t>
            </a:r>
          </a:p>
        </p:txBody>
      </p:sp>
      <p:sp>
        <p:nvSpPr>
          <p:cNvPr id="7" name="4-Point Star 6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/>
          <a:lstStyle/>
          <a:p>
            <a:r>
              <a:rPr lang="en-US" sz="3600" dirty="0" smtClean="0"/>
              <a:t>Decide What Information to Keep or Delete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382000" cy="46783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sz="3600" b="1" dirty="0" smtClean="0"/>
              <a:t>Four Simple Tests…</a:t>
            </a:r>
            <a:endParaRPr lang="en-US" sz="4000" b="1" dirty="0" smtClean="0"/>
          </a:p>
          <a:p>
            <a:pPr>
              <a:spcBef>
                <a:spcPts val="0"/>
              </a:spcBef>
            </a:pPr>
            <a:r>
              <a:rPr lang="en-US" sz="3600" dirty="0" smtClean="0"/>
              <a:t>Relates to your objectives? 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If No…Delete</a:t>
            </a:r>
            <a:r>
              <a:rPr lang="en-US" sz="32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Can be found elsewhere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e.g. SharePoint site, intranet, Internet? 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If Yes…Delete </a:t>
            </a:r>
          </a:p>
          <a:p>
            <a:pPr marL="342900" lvl="1" indent="-342900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/>
              <a:t>Likely to refer to within 6 months? 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If No…Delete 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Need to keep for legal / HR reasons? </a:t>
            </a:r>
          </a:p>
          <a:p>
            <a:pPr lvl="1">
              <a:spcBef>
                <a:spcPts val="0"/>
              </a:spcBef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If No…Delete</a:t>
            </a:r>
          </a:p>
          <a:p>
            <a:pPr>
              <a:spcBef>
                <a:spcPts val="0"/>
              </a:spcBef>
            </a:pPr>
            <a:endParaRPr lang="en-US" sz="3600" dirty="0"/>
          </a:p>
        </p:txBody>
      </p:sp>
      <p:pic>
        <p:nvPicPr>
          <p:cNvPr id="95236" name="Picture 4" descr="http://www.pppretirementplans.com/images/computerdel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143000"/>
            <a:ext cx="19050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36638"/>
            <a:ext cx="8229600" cy="715962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Maybe, but…</a:t>
            </a:r>
            <a:r>
              <a:rPr lang="en-US" sz="3200" b="1" dirty="0" smtClean="0">
                <a:solidFill>
                  <a:srgbClr val="0070C0"/>
                </a:solidFill>
              </a:rPr>
              <a:t> All </a:t>
            </a:r>
            <a:r>
              <a:rPr lang="en-US" sz="3200" b="1" dirty="0" err="1" smtClean="0">
                <a:solidFill>
                  <a:srgbClr val="0070C0"/>
                </a:solidFill>
              </a:rPr>
              <a:t>eMail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is </a:t>
            </a:r>
            <a:r>
              <a:rPr lang="en-US" sz="3200" b="1" i="1" u="sng" dirty="0" smtClean="0">
                <a:solidFill>
                  <a:srgbClr val="0070C0"/>
                </a:solidFill>
              </a:rPr>
              <a:t>not</a:t>
            </a:r>
            <a:r>
              <a:rPr lang="en-US" sz="3200" b="1" dirty="0" smtClean="0">
                <a:solidFill>
                  <a:srgbClr val="0070C0"/>
                </a:solidFill>
              </a:rPr>
              <a:t> created equal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46237"/>
            <a:ext cx="8382000" cy="43735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One to One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you ….Worth your time.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Usually…a Question, Request, or Communication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Probably need to take action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One to Few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eMail</a:t>
            </a:r>
            <a:r>
              <a:rPr lang="en-US" dirty="0" smtClean="0"/>
              <a:t> </a:t>
            </a:r>
            <a:r>
              <a:rPr lang="en-US" dirty="0" smtClean="0"/>
              <a:t>applies to you, but may not require action.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rush to read it</a:t>
            </a:r>
            <a:r>
              <a:rPr lang="en-US" dirty="0" smtClean="0"/>
              <a:t>. (…That moment…)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One to Many</a:t>
            </a:r>
          </a:p>
          <a:p>
            <a:pPr lvl="1">
              <a:spcBef>
                <a:spcPts val="0"/>
              </a:spcBef>
            </a:pPr>
            <a:r>
              <a:rPr lang="en-US" b="1" u="sng" dirty="0" smtClean="0"/>
              <a:t>May or may not…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Be relevant to you, require action, be worth your time.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 determine if </a:t>
            </a:r>
            <a:r>
              <a:rPr lang="en-US" dirty="0" smtClean="0"/>
              <a:t>applies to you </a:t>
            </a:r>
            <a:r>
              <a:rPr lang="en-US" b="1" u="sng" dirty="0" smtClean="0"/>
              <a:t>may</a:t>
            </a:r>
            <a:r>
              <a:rPr lang="en-US" dirty="0" smtClean="0"/>
              <a:t> waste Your time </a:t>
            </a:r>
            <a:endParaRPr lang="en-US" dirty="0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 l="28351" t="63111" r="18644" b="26222"/>
          <a:stretch>
            <a:fillRect/>
          </a:stretch>
        </p:blipFill>
        <p:spPr bwMode="auto">
          <a:xfrm>
            <a:off x="1612899" y="228600"/>
            <a:ext cx="60071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Problem – Another Look</a:t>
            </a:r>
            <a:endParaRPr lang="en-US" b="1" dirty="0"/>
          </a:p>
        </p:txBody>
      </p:sp>
      <p:pic>
        <p:nvPicPr>
          <p:cNvPr id="84994" name="Picture 2" descr="http://blog.dna13.com/Portals/40514/images/firehydrant-resized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5029200" cy="4965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086600" cy="1554162"/>
          </a:xfrm>
        </p:spPr>
        <p:txBody>
          <a:bodyPr/>
          <a:lstStyle/>
          <a:p>
            <a:r>
              <a:rPr lang="en-US" sz="5400" b="1" dirty="0" smtClean="0"/>
              <a:t>Overwhelming </a:t>
            </a:r>
            <a:r>
              <a:rPr lang="en-US" sz="5400" b="1" dirty="0" err="1" smtClean="0"/>
              <a:t>eMail</a:t>
            </a:r>
            <a:r>
              <a:rPr lang="en-US" sz="5400" b="1" dirty="0" smtClean="0"/>
              <a:t>: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i="1" dirty="0" smtClean="0"/>
              <a:t>Symptom of a Bigger Problem</a:t>
            </a:r>
            <a:endParaRPr lang="en-US" sz="5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0"/>
            <a:ext cx="8839200" cy="3459163"/>
          </a:xfrm>
        </p:spPr>
        <p:txBody>
          <a:bodyPr/>
          <a:lstStyle/>
          <a:p>
            <a:pPr algn="ctr">
              <a:buNone/>
            </a:pPr>
            <a:r>
              <a:rPr lang="en-US" sz="3600" b="1" i="1" dirty="0" smtClean="0"/>
              <a:t>Too much “X” for allotted time &amp; approach </a:t>
            </a:r>
          </a:p>
          <a:p>
            <a:endParaRPr lang="en-US" sz="1200" dirty="0" smtClean="0"/>
          </a:p>
          <a:p>
            <a:r>
              <a:rPr lang="en-US" sz="4400" dirty="0" smtClean="0"/>
              <a:t>Everything can not be done</a:t>
            </a:r>
          </a:p>
          <a:p>
            <a:r>
              <a:rPr lang="en-US" sz="4400" dirty="0" smtClean="0"/>
              <a:t>Priorities</a:t>
            </a:r>
          </a:p>
          <a:p>
            <a:pPr lvl="1"/>
            <a:r>
              <a:rPr lang="en-US" sz="4000" dirty="0" smtClean="0"/>
              <a:t> Define</a:t>
            </a:r>
          </a:p>
          <a:p>
            <a:pPr lvl="1"/>
            <a:r>
              <a:rPr lang="en-US" sz="4000" dirty="0" smtClean="0"/>
              <a:t> Actions must relate </a:t>
            </a:r>
          </a:p>
          <a:p>
            <a:pPr eaLnBrk="1" hangingPunct="1">
              <a:spcBef>
                <a:spcPct val="0"/>
              </a:spcBef>
            </a:pPr>
            <a:endParaRPr lang="en-US" sz="4400" b="1" dirty="0" smtClean="0">
              <a:latin typeface="Arial" charset="0"/>
            </a:endParaRPr>
          </a:p>
        </p:txBody>
      </p:sp>
      <p:pic>
        <p:nvPicPr>
          <p:cNvPr id="43010" name="Picture 2" descr="http://www.impactlab.com/wp-content/uploads/2008/10/another-blue-sky-in-niagara-f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11162"/>
            <a:ext cx="1765300" cy="132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5486400" cy="1143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atin typeface="Arial" charset="0"/>
              </a:rPr>
              <a:t>Basic Principles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382000" cy="304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4400" dirty="0" smtClean="0">
                <a:latin typeface="Arial" charset="0"/>
              </a:rPr>
              <a:t>Optimize work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sz="4400" dirty="0" smtClean="0">
                <a:latin typeface="Arial" charset="0"/>
              </a:rPr>
              <a:t>Eliminate repetitive activities</a:t>
            </a:r>
          </a:p>
          <a:p>
            <a:pPr eaLnBrk="1" hangingPunct="1">
              <a:spcBef>
                <a:spcPct val="0"/>
              </a:spcBef>
            </a:pPr>
            <a:endParaRPr lang="en-US" sz="4400" b="1" dirty="0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Do Today’s Work Today</a:t>
            </a:r>
          </a:p>
          <a:p>
            <a:pPr eaLnBrk="1" hangingPunct="1">
              <a:spcBef>
                <a:spcPct val="0"/>
              </a:spcBef>
            </a:pPr>
            <a:r>
              <a:rPr lang="en-US" sz="4400" dirty="0" smtClean="0">
                <a:solidFill>
                  <a:srgbClr val="FF0000"/>
                </a:solidFill>
                <a:latin typeface="Arial" charset="0"/>
              </a:rPr>
              <a:t>Touch a Document only once </a:t>
            </a:r>
          </a:p>
          <a:p>
            <a:pPr lvl="1" eaLnBrk="1" hangingPunct="1">
              <a:spcBef>
                <a:spcPct val="0"/>
              </a:spcBef>
            </a:pPr>
            <a:endParaRPr lang="en-US" sz="4400" b="1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44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4400" b="1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endParaRPr lang="en-US" sz="4400" dirty="0" smtClean="0">
              <a:latin typeface="Arial" charset="0"/>
            </a:endParaRPr>
          </a:p>
        </p:txBody>
      </p:sp>
      <p:pic>
        <p:nvPicPr>
          <p:cNvPr id="40962" name="Picture 2" descr="http://www.spiritualresearchfoundation.org/spiritualresearch/happiness/images/Basic-Princip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0"/>
            <a:ext cx="2762250" cy="2076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133600"/>
            <a:ext cx="6324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/>
          </a:p>
          <a:p>
            <a:pPr algn="ctr"/>
            <a:r>
              <a:rPr lang="en-US" sz="3600" b="1" dirty="0" smtClean="0"/>
              <a:t>Using Electronic Tools Effectively</a:t>
            </a:r>
          </a:p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763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5400" b="1" dirty="0" smtClean="0"/>
              <a:t>Tools for the Job</a:t>
            </a:r>
            <a:endParaRPr lang="en-US" sz="5400" b="1" dirty="0"/>
          </a:p>
        </p:txBody>
      </p:sp>
      <p:pic>
        <p:nvPicPr>
          <p:cNvPr id="88066" name="Picture 2" descr="http://www.popularmechanics.com/cm/popularmechanics/images/hT/roys-toolbox-0607-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8001000" cy="4955459"/>
          </a:xfrm>
          <a:prstGeom prst="rect">
            <a:avLst/>
          </a:prstGeom>
          <a:noFill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19200"/>
            <a:ext cx="8263182" cy="529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Outline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8229600" cy="46783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dirty="0" smtClean="0"/>
              <a:t>Triage!!!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Email Jail: Get </a:t>
            </a:r>
            <a:r>
              <a:rPr lang="en-US" dirty="0" smtClean="0"/>
              <a:t>out </a:t>
            </a:r>
            <a:r>
              <a:rPr lang="en-US" dirty="0" smtClean="0"/>
              <a:t>&amp; Stay </a:t>
            </a:r>
            <a:r>
              <a:rPr lang="en-US" dirty="0" smtClean="0"/>
              <a:t>Out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smtClean="0"/>
              <a:t>The Problem – Another Look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Basic </a:t>
            </a:r>
            <a:r>
              <a:rPr lang="en-US" dirty="0" smtClean="0"/>
              <a:t>Principles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smtClean="0"/>
              <a:t>Using Electronic Tools Effectively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An </a:t>
            </a:r>
            <a:r>
              <a:rPr lang="en-US" dirty="0" smtClean="0"/>
              <a:t>Information Management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Tactics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Effective Reference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Efficient Environment / Automation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/>
              <a:t>Personal </a:t>
            </a:r>
            <a:r>
              <a:rPr lang="en-US" dirty="0" err="1" smtClean="0"/>
              <a:t>eMail</a:t>
            </a:r>
            <a:r>
              <a:rPr lang="en-US" dirty="0" smtClean="0"/>
              <a:t> </a:t>
            </a:r>
            <a:r>
              <a:rPr lang="en-US" dirty="0" smtClean="0"/>
              <a:t>policy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" y="1066800"/>
            <a:ext cx="8686800" cy="3733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latin typeface="Arial" charset="0"/>
              </a:rPr>
              <a:t>An Information Management System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44998120"/>
              </p:ext>
            </p:extLst>
          </p:nvPr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19812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CORE Information Management System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Tactics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838200" y="838200"/>
            <a:ext cx="7696200" cy="4800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b="1" dirty="0" err="1" smtClean="0">
                <a:latin typeface="Arial" charset="0"/>
              </a:rPr>
              <a:t>eMail</a:t>
            </a:r>
            <a:endParaRPr lang="en-US" sz="3600" b="1" dirty="0" smtClean="0">
              <a:latin typeface="Arial" charset="0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Create Actions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Send to Reference</a:t>
            </a:r>
          </a:p>
          <a:p>
            <a:pPr eaLnBrk="1" hangingPunct="1">
              <a:spcBef>
                <a:spcPts val="0"/>
              </a:spcBef>
            </a:pPr>
            <a:r>
              <a:rPr lang="en-US" sz="3600" b="1" dirty="0" smtClean="0">
                <a:latin typeface="Arial" charset="0"/>
              </a:rPr>
              <a:t>To Do (Task) List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b="1" u="sng" dirty="0" smtClean="0">
                <a:latin typeface="Arial" charset="0"/>
              </a:rPr>
              <a:t>Use</a:t>
            </a:r>
            <a:r>
              <a:rPr lang="en-US" sz="3200" dirty="0" smtClean="0">
                <a:latin typeface="Arial" charset="0"/>
              </a:rPr>
              <a:t> daily / Prioritize ruthlessly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Delegate / Outsource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Break large tasks into smaller tasks</a:t>
            </a:r>
          </a:p>
          <a:p>
            <a:pPr eaLnBrk="1" hangingPunct="1">
              <a:spcBef>
                <a:spcPts val="0"/>
              </a:spcBef>
            </a:pPr>
            <a:r>
              <a:rPr lang="en-US" sz="3600" b="1" dirty="0" smtClean="0">
                <a:latin typeface="Arial" charset="0"/>
              </a:rPr>
              <a:t>Calendar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Make appointments with yourself &amp; others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>
                <a:latin typeface="Arial" charset="0"/>
              </a:rPr>
              <a:t>Link to Tasks</a:t>
            </a:r>
          </a:p>
        </p:txBody>
      </p:sp>
      <p:pic>
        <p:nvPicPr>
          <p:cNvPr id="36866" name="Picture 2" descr="http://thesportboys.files.wordpress.com/2009/02/football-tactics-fre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2371725" cy="13170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Use the Right Tool for the Job</a:t>
            </a:r>
            <a:br>
              <a:rPr lang="en-US" sz="3600" b="1" dirty="0" smtClean="0">
                <a:latin typeface="Arial" charset="0"/>
              </a:rPr>
            </a:br>
            <a:r>
              <a:rPr lang="en-US" sz="3600" i="1" dirty="0" smtClean="0">
                <a:latin typeface="Arial" charset="0"/>
              </a:rPr>
              <a:t>Avoid the </a:t>
            </a:r>
            <a:r>
              <a:rPr lang="en-US" sz="3600" i="1" dirty="0" err="1" smtClean="0">
                <a:latin typeface="Arial" charset="0"/>
              </a:rPr>
              <a:t>eMail</a:t>
            </a:r>
            <a:r>
              <a:rPr lang="en-US" sz="3600" i="1" dirty="0" smtClean="0">
                <a:latin typeface="Arial" charset="0"/>
              </a:rPr>
              <a:t> </a:t>
            </a:r>
            <a:r>
              <a:rPr lang="en-US" sz="3600" i="1" dirty="0" smtClean="0">
                <a:latin typeface="Arial" charset="0"/>
              </a:rPr>
              <a:t>Web Client.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2057400" cy="381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1600" b="1" dirty="0" smtClean="0">
                <a:latin typeface="Arial" charset="0"/>
                <a:hlinkClick r:id="rId4"/>
              </a:rPr>
              <a:t>www.myBMC.org</a:t>
            </a:r>
            <a:endParaRPr lang="en-US" sz="1600" b="1" dirty="0" smtClean="0">
              <a:latin typeface="Arial" charset="0"/>
            </a:endParaRPr>
          </a:p>
        </p:txBody>
      </p:sp>
      <p:pic>
        <p:nvPicPr>
          <p:cNvPr id="18442" name="Picture 10" descr="http://farm3.static.flickr.com/2523/4193330368_b22b644d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762000"/>
            <a:ext cx="1399592" cy="685800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9960" y="2133600"/>
            <a:ext cx="527304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/>
          <a:stretch/>
        </p:blipFill>
        <p:spPr bwMode="auto">
          <a:xfrm>
            <a:off x="685799" y="2590800"/>
            <a:ext cx="2460069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/>
          <a:stretch/>
        </p:blipFill>
        <p:spPr bwMode="auto">
          <a:xfrm>
            <a:off x="1406445" y="3569493"/>
            <a:ext cx="10187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457200" y="1524000"/>
            <a:ext cx="2804160" cy="4343400"/>
          </a:xfrm>
          <a:prstGeom prst="actionButtonHelp">
            <a:avLst/>
          </a:prstGeom>
          <a:solidFill>
            <a:schemeClr val="bg1">
              <a:alpha val="0"/>
            </a:schemeClr>
          </a:solidFill>
          <a:ln w="4445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3400" y="12954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Dealing with </a:t>
            </a:r>
            <a:r>
              <a:rPr lang="en-US" sz="4400" dirty="0" err="1" smtClean="0"/>
              <a:t>eMail</a:t>
            </a:r>
            <a:r>
              <a:rPr lang="en-US" sz="4400" dirty="0" smtClean="0"/>
              <a:t> </a:t>
            </a:r>
            <a:endParaRPr lang="en-US" sz="4400" dirty="0" smtClean="0"/>
          </a:p>
          <a:p>
            <a:pPr algn="ctr"/>
            <a:r>
              <a:rPr lang="en-US" sz="3600" b="1" i="1" dirty="0" smtClean="0">
                <a:solidFill>
                  <a:schemeClr val="accent6"/>
                </a:solidFill>
              </a:rPr>
              <a:t>System... 	</a:t>
            </a:r>
            <a:r>
              <a:rPr lang="en-US" sz="3600" b="1" i="1" dirty="0" smtClean="0">
                <a:solidFill>
                  <a:srgbClr val="FF0000"/>
                </a:solidFill>
              </a:rPr>
              <a:t>Discipline …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taichiforall.co.uk/AImg/tai-chi-about3.jpg"/>
          <p:cNvPicPr>
            <a:picLocks noChangeAspect="1" noChangeArrowheads="1"/>
          </p:cNvPicPr>
          <p:nvPr/>
        </p:nvPicPr>
        <p:blipFill>
          <a:blip r:embed="rId8" cstate="print"/>
          <a:srcRect t="49479" r="46812"/>
          <a:stretch>
            <a:fillRect/>
          </a:stretch>
        </p:blipFill>
        <p:spPr bwMode="auto">
          <a:xfrm>
            <a:off x="8077200" y="304800"/>
            <a:ext cx="927100" cy="153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4800" b="1" dirty="0" smtClean="0"/>
              <a:t>Reference </a:t>
            </a:r>
            <a:r>
              <a:rPr lang="fr-FR" sz="4800" b="1" dirty="0" smtClean="0"/>
              <a:t>vs. Action Information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03437"/>
            <a:ext cx="8077200" cy="3687763"/>
          </a:xfrm>
        </p:spPr>
        <p:txBody>
          <a:bodyPr/>
          <a:lstStyle/>
          <a:p>
            <a:r>
              <a:rPr lang="en-US" sz="5400" dirty="0" smtClean="0"/>
              <a:t>Often Confused</a:t>
            </a:r>
          </a:p>
          <a:p>
            <a:pPr>
              <a:buNone/>
            </a:pPr>
            <a:r>
              <a:rPr lang="en-US" sz="5400" dirty="0" smtClean="0"/>
              <a:t> </a:t>
            </a:r>
          </a:p>
          <a:p>
            <a:r>
              <a:rPr lang="en-US" sz="5400" dirty="0" smtClean="0"/>
              <a:t>Difference is 		Important</a:t>
            </a:r>
          </a:p>
        </p:txBody>
      </p:sp>
      <p:pic>
        <p:nvPicPr>
          <p:cNvPr id="30722" name="Picture 2" descr="http://www.sbarnabas.com/blog/wp-content/uploads/2009/08/confu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524000"/>
            <a:ext cx="2571750" cy="2057400"/>
          </a:xfrm>
          <a:prstGeom prst="rect">
            <a:avLst/>
          </a:prstGeom>
          <a:noFill/>
        </p:spPr>
      </p:pic>
      <p:pic>
        <p:nvPicPr>
          <p:cNvPr id="30724" name="Picture 4" descr="http://static.advicenow.org.uk/images/width300/00001521_Ever_and_ever-152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3876675"/>
            <a:ext cx="285750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4800" b="1" dirty="0" smtClean="0"/>
              <a:t>Reference </a:t>
            </a:r>
            <a:r>
              <a:rPr lang="fr-FR" sz="4800" b="1" dirty="0" smtClean="0"/>
              <a:t>Information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686800" cy="4144963"/>
          </a:xfrm>
        </p:spPr>
        <p:txBody>
          <a:bodyPr/>
          <a:lstStyle/>
          <a:p>
            <a:r>
              <a:rPr lang="en-US" sz="4400" u="sng" dirty="0" smtClean="0"/>
              <a:t>Not required</a:t>
            </a:r>
            <a:r>
              <a:rPr lang="en-US" sz="4400" dirty="0" smtClean="0"/>
              <a:t> to carry out an action </a:t>
            </a:r>
          </a:p>
          <a:p>
            <a:r>
              <a:rPr lang="en-US" sz="4400" dirty="0" smtClean="0"/>
              <a:t>Keep to refer to later </a:t>
            </a:r>
          </a:p>
          <a:p>
            <a:r>
              <a:rPr lang="en-US" sz="4400" dirty="0" smtClean="0"/>
              <a:t>Stored in a reference system 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e-mail reference folders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My Documents folder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company intranet sites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File cabinets </a:t>
            </a:r>
          </a:p>
          <a:p>
            <a:pPr>
              <a:buNone/>
            </a:pPr>
            <a:endParaRPr lang="en-US" sz="4400" dirty="0"/>
          </a:p>
        </p:txBody>
      </p:sp>
      <p:pic>
        <p:nvPicPr>
          <p:cNvPr id="28674" name="Picture 2" descr="http://aurevoirgoodbyesolong.files.wordpress.com/2008/12/book-stacks-jj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2033601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3200"/>
            <a:ext cx="8229600" cy="3505200"/>
          </a:xfrm>
        </p:spPr>
        <p:txBody>
          <a:bodyPr/>
          <a:lstStyle/>
          <a:p>
            <a:r>
              <a:rPr lang="en-US" sz="4000" dirty="0" smtClean="0"/>
              <a:t>Data </a:t>
            </a:r>
            <a:r>
              <a:rPr lang="en-US" sz="4000" b="1" dirty="0" smtClean="0"/>
              <a:t>required</a:t>
            </a:r>
            <a:r>
              <a:rPr lang="en-US" sz="4000" dirty="0" smtClean="0"/>
              <a:t> to complete an action</a:t>
            </a:r>
          </a:p>
          <a:p>
            <a:r>
              <a:rPr lang="en-US" sz="4000" dirty="0" smtClean="0"/>
              <a:t>Store with the action on either….</a:t>
            </a:r>
          </a:p>
          <a:p>
            <a:pPr lvl="1" algn="ctr">
              <a:buNone/>
            </a:pPr>
            <a:endParaRPr lang="en-US" sz="1000" b="1" dirty="0" smtClean="0"/>
          </a:p>
          <a:p>
            <a:pPr lvl="1" algn="ctr">
              <a:buNone/>
            </a:pPr>
            <a:r>
              <a:rPr lang="en-US" sz="5400" b="1" dirty="0" smtClean="0"/>
              <a:t>To-do list vs. Calendar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Do not store in </a:t>
            </a:r>
            <a:r>
              <a:rPr lang="en-US" sz="5400" b="1" dirty="0" err="1" smtClean="0">
                <a:solidFill>
                  <a:srgbClr val="FF0000"/>
                </a:solidFill>
              </a:rPr>
              <a:t>eMail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257800" cy="1752600"/>
          </a:xfrm>
        </p:spPr>
        <p:txBody>
          <a:bodyPr/>
          <a:lstStyle/>
          <a:p>
            <a:r>
              <a:rPr lang="fr-FR" sz="6600" b="1" dirty="0" smtClean="0"/>
              <a:t>Action Information</a:t>
            </a:r>
            <a:endParaRPr lang="en-US" sz="6600" b="1" dirty="0"/>
          </a:p>
        </p:txBody>
      </p:sp>
      <p:pic>
        <p:nvPicPr>
          <p:cNvPr id="26626" name="Picture 2" descr="http://cherokeebillie.files.wordpress.com/2009/09/action-drop-of-water3.jpg"/>
          <p:cNvPicPr>
            <a:picLocks noChangeAspect="1" noChangeArrowheads="1"/>
          </p:cNvPicPr>
          <p:nvPr/>
        </p:nvPicPr>
        <p:blipFill>
          <a:blip r:embed="rId3" cstate="print"/>
          <a:srcRect l="10000" t="12739" r="10000" b="15924"/>
          <a:stretch>
            <a:fillRect/>
          </a:stretch>
        </p:blipFill>
        <p:spPr bwMode="auto">
          <a:xfrm>
            <a:off x="6096000" y="381000"/>
            <a:ext cx="2721429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6705600" cy="1143000"/>
          </a:xfrm>
        </p:spPr>
        <p:txBody>
          <a:bodyPr/>
          <a:lstStyle/>
          <a:p>
            <a:pPr algn="l"/>
            <a:r>
              <a:rPr lang="en-US" b="1" dirty="0" smtClean="0"/>
              <a:t>Create an Effective Reference  System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70037"/>
            <a:ext cx="84582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 smtClean="0"/>
              <a:t>Align/Build Folder Structure </a:t>
            </a:r>
          </a:p>
          <a:p>
            <a:pPr lvl="1">
              <a:spcBef>
                <a:spcPts val="0"/>
              </a:spcBef>
              <a:buNone/>
            </a:pPr>
            <a:r>
              <a:rPr lang="en-US" sz="4000" dirty="0" smtClean="0"/>
              <a:t>(A Filing System)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Based on most important activities (</a:t>
            </a:r>
            <a:r>
              <a:rPr lang="en-US" sz="3200" dirty="0" smtClean="0"/>
              <a:t>Objectives &amp; Projects)</a:t>
            </a:r>
          </a:p>
          <a:p>
            <a:pPr lvl="1">
              <a:spcBef>
                <a:spcPts val="0"/>
              </a:spcBef>
            </a:pPr>
            <a:r>
              <a:rPr lang="en-US" sz="4000" dirty="0" smtClean="0"/>
              <a:t>maintain professional connection &amp; focus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600" dirty="0" smtClean="0">
                <a:latin typeface="Arial" charset="0"/>
              </a:rPr>
              <a:t>Same system used for storing both </a:t>
            </a:r>
            <a:r>
              <a:rPr lang="en-US" sz="3200" dirty="0" smtClean="0">
                <a:latin typeface="Arial" charset="0"/>
              </a:rPr>
              <a:t>Documents </a:t>
            </a:r>
            <a:r>
              <a:rPr lang="en-US" sz="3200" dirty="0" smtClean="0">
                <a:latin typeface="Arial" charset="0"/>
              </a:rPr>
              <a:t>&amp; </a:t>
            </a:r>
            <a:r>
              <a:rPr lang="en-US" sz="3200" dirty="0" err="1" smtClean="0">
                <a:latin typeface="Arial" charset="0"/>
              </a:rPr>
              <a:t>eMail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123906" name="Picture 2" descr="http://hypert.info/pics/mbt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722448" cy="162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3223" r="81250" b="37190"/>
          <a:stretch>
            <a:fillRect/>
          </a:stretch>
        </p:blipFill>
        <p:spPr bwMode="auto">
          <a:xfrm>
            <a:off x="952500" y="762000"/>
            <a:ext cx="304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625" t="42562" r="85000" b="8678"/>
          <a:stretch>
            <a:fillRect/>
          </a:stretch>
        </p:blipFill>
        <p:spPr bwMode="auto">
          <a:xfrm>
            <a:off x="5334000" y="609600"/>
            <a:ext cx="2438400" cy="625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9700" y="30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Folders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0700" y="30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Folders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133600" y="1676400"/>
            <a:ext cx="3352800" cy="3048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286000" y="1828800"/>
            <a:ext cx="3200400" cy="381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048000" y="2057400"/>
            <a:ext cx="2438400" cy="3048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819400" y="2286000"/>
            <a:ext cx="2743200" cy="3048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133600" y="2438400"/>
            <a:ext cx="3352800" cy="381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057400" y="2743200"/>
            <a:ext cx="3429000" cy="5334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981200" y="3124200"/>
            <a:ext cx="3505200" cy="381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2133600" y="3733800"/>
            <a:ext cx="3352800" cy="1524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2895600" y="3048000"/>
            <a:ext cx="2590800" cy="13716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3124200" y="3048000"/>
            <a:ext cx="2286000" cy="7620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2971800" y="3048000"/>
            <a:ext cx="2438400" cy="198120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05400" cy="1143000"/>
          </a:xfrm>
        </p:spPr>
        <p:txBody>
          <a:bodyPr/>
          <a:lstStyle/>
          <a:p>
            <a:r>
              <a:rPr lang="en-US" sz="4800" b="1" dirty="0" smtClean="0"/>
              <a:t>Create an Effective Reference  System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4582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Facilitates tracking / flagging </a:t>
            </a:r>
            <a:r>
              <a:rPr lang="en-US" dirty="0" err="1" smtClean="0"/>
              <a:t>eMail</a:t>
            </a:r>
            <a:r>
              <a:rPr lang="en-US" dirty="0" smtClean="0"/>
              <a:t> </a:t>
            </a:r>
            <a:r>
              <a:rPr lang="en-US" dirty="0" smtClean="0"/>
              <a:t>for follow-up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Makes it easy to decide: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to delete, What to keep, </a:t>
            </a:r>
            <a:r>
              <a:rPr lang="en-US" u="sng" dirty="0" smtClean="0"/>
              <a:t>Where </a:t>
            </a:r>
            <a:r>
              <a:rPr lang="en-US" dirty="0" smtClean="0"/>
              <a:t>to keep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 Makes it easy to find saved </a:t>
            </a:r>
            <a:r>
              <a:rPr lang="en-US" dirty="0" err="1" smtClean="0"/>
              <a:t>eMail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Makes is possible to deal with attached documents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File </a:t>
            </a:r>
            <a:r>
              <a:rPr lang="en-US" dirty="0" smtClean="0">
                <a:sym typeface="Wingdings"/>
              </a:rPr>
              <a:t> </a:t>
            </a:r>
            <a:r>
              <a:rPr lang="en-US" dirty="0" smtClean="0"/>
              <a:t>Remove</a:t>
            </a:r>
          </a:p>
          <a:p>
            <a:pPr lvl="2" eaLnBrk="1" hangingPunct="1"/>
            <a:r>
              <a:rPr lang="en-US" sz="2800" dirty="0" smtClean="0">
                <a:latin typeface="Arial" charset="0"/>
              </a:rPr>
              <a:t>Create a logical filing and naming system</a:t>
            </a:r>
          </a:p>
          <a:p>
            <a:pPr lvl="2" eaLnBrk="1" hangingPunct="1"/>
            <a:r>
              <a:rPr lang="en-US" sz="2800" dirty="0" smtClean="0">
                <a:latin typeface="Arial" charset="0"/>
              </a:rPr>
              <a:t>Use dates &amp; version numbers</a:t>
            </a:r>
          </a:p>
          <a:p>
            <a:pPr lvl="2">
              <a:spcBef>
                <a:spcPts val="0"/>
              </a:spcBef>
              <a:buNone/>
            </a:pPr>
            <a:endParaRPr lang="en-US" sz="2800" dirty="0" smtClean="0"/>
          </a:p>
          <a:p>
            <a:pPr lvl="1">
              <a:spcBef>
                <a:spcPts val="0"/>
              </a:spcBef>
            </a:pP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600" dirty="0" smtClean="0"/>
          </a:p>
          <a:p>
            <a:pPr>
              <a:spcBef>
                <a:spcPts val="0"/>
              </a:spcBef>
            </a:pPr>
            <a:endParaRPr lang="en-US" sz="3600" dirty="0"/>
          </a:p>
        </p:txBody>
      </p:sp>
      <p:pic>
        <p:nvPicPr>
          <p:cNvPr id="123906" name="Picture 2" descr="http://hypert.info/pics/mbta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570048" cy="1479703"/>
          </a:xfrm>
          <a:prstGeom prst="rect">
            <a:avLst/>
          </a:prstGeom>
          <a:noFill/>
        </p:spPr>
      </p:pic>
      <p:pic>
        <p:nvPicPr>
          <p:cNvPr id="5" name="Picture 6" descr="http://www.msgrp.com/uploaded_pics/image-2008111120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4066"/>
            <a:ext cx="1179252" cy="1000125"/>
          </a:xfrm>
          <a:prstGeom prst="rect">
            <a:avLst/>
          </a:prstGeom>
          <a:noFill/>
        </p:spPr>
      </p:pic>
      <p:sp>
        <p:nvSpPr>
          <p:cNvPr id="6" name="4-Point Star 5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che2.asset-cache.net/xc/78483211.jpg?v=1&amp;c=IWSAsset&amp;k=2&amp;d=B76A55A3BFD3C6A06CE463EFA2AE40E666EA4AA166099C5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8213369" cy="54864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1" y="4791501"/>
            <a:ext cx="7924800" cy="12282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 smtClean="0"/>
              <a:t>How did I get here?</a:t>
            </a:r>
            <a:endParaRPr lang="en-US" sz="6000" dirty="0"/>
          </a:p>
        </p:txBody>
      </p:sp>
      <p:pic>
        <p:nvPicPr>
          <p:cNvPr id="2052" name="Picture 4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029200"/>
            <a:ext cx="609600" cy="724277"/>
          </a:xfrm>
          <a:prstGeom prst="rect">
            <a:avLst/>
          </a:prstGeom>
          <a:noFill/>
        </p:spPr>
      </p:pic>
      <p:pic>
        <p:nvPicPr>
          <p:cNvPr id="9" name="Picture 4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029200"/>
            <a:ext cx="609600" cy="7242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59614"/>
            <a:ext cx="4443650" cy="414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l2_Rebel-Ragdoll485-5739313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4724400" cy="990600"/>
          </a:xfrm>
        </p:spPr>
        <p:txBody>
          <a:bodyPr/>
          <a:lstStyle/>
          <a:p>
            <a:pPr algn="l"/>
            <a:r>
              <a:rPr lang="en-US" b="1" dirty="0" smtClean="0"/>
              <a:t>Track </a:t>
            </a:r>
            <a:r>
              <a:rPr lang="en-US" b="1" dirty="0" err="1" smtClean="0"/>
              <a:t>eMail</a:t>
            </a:r>
            <a:r>
              <a:rPr lang="en-US" b="1" dirty="0" smtClean="0"/>
              <a:t> Tasks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Create Colored Categories indicating what to do with/about </a:t>
            </a:r>
            <a:r>
              <a:rPr lang="en-US" dirty="0" err="1" smtClean="0"/>
              <a:t>eMail</a:t>
            </a:r>
            <a:endParaRPr lang="en-US" dirty="0" smtClean="0"/>
          </a:p>
          <a:p>
            <a:pPr lvl="2"/>
            <a:r>
              <a:rPr lang="en-US" sz="2800" b="1" i="1" dirty="0" smtClean="0">
                <a:solidFill>
                  <a:srgbClr val="FF0000"/>
                </a:solidFill>
              </a:rPr>
              <a:t>Read/Do</a:t>
            </a:r>
            <a:r>
              <a:rPr lang="en-US" sz="2800" b="1" i="1" dirty="0" smtClean="0"/>
              <a:t> </a:t>
            </a:r>
          </a:p>
          <a:p>
            <a:pPr lvl="2"/>
            <a:r>
              <a:rPr lang="en-US" sz="2800" b="1" i="1" dirty="0" smtClean="0">
                <a:solidFill>
                  <a:srgbClr val="00B050"/>
                </a:solidFill>
              </a:rPr>
              <a:t>Read/Respond</a:t>
            </a:r>
          </a:p>
          <a:p>
            <a:pPr lvl="2"/>
            <a:r>
              <a:rPr lang="en-US" sz="2800" b="1" i="1" dirty="0" smtClean="0">
                <a:solidFill>
                  <a:srgbClr val="0070C0"/>
                </a:solidFill>
              </a:rPr>
              <a:t>Waiting on Them</a:t>
            </a:r>
          </a:p>
          <a:p>
            <a:pPr lvl="2"/>
            <a:r>
              <a:rPr lang="en-US" sz="2800" b="1" i="1" dirty="0" smtClean="0"/>
              <a:t>Hold/Limbo</a:t>
            </a:r>
          </a:p>
          <a:p>
            <a:pPr lvl="1"/>
            <a:r>
              <a:rPr lang="en-US" dirty="0" smtClean="0"/>
              <a:t>Sort on these Categories</a:t>
            </a:r>
          </a:p>
          <a:p>
            <a:r>
              <a:rPr lang="en-US" dirty="0" smtClean="0"/>
              <a:t>Track emails </a:t>
            </a:r>
            <a:r>
              <a:rPr lang="en-US" dirty="0"/>
              <a:t>sent </a:t>
            </a:r>
            <a:r>
              <a:rPr lang="en-US" dirty="0" smtClean="0"/>
              <a:t>that request responses or actions of others</a:t>
            </a:r>
            <a:endParaRPr lang="en-US" dirty="0"/>
          </a:p>
        </p:txBody>
      </p:sp>
      <p:pic>
        <p:nvPicPr>
          <p:cNvPr id="1026" name="Picture 2" descr="check off with pencil 1600 clr 300x262 Why You Should Track Your Email Open Rates &amp; Tweak Your Sales 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866900" cy="16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sgrp.com/uploaded_pics/image-2008111120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4066"/>
            <a:ext cx="1179252" cy="100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68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2628"/>
            <a:ext cx="5105400" cy="1143000"/>
          </a:xfrm>
        </p:spPr>
        <p:txBody>
          <a:bodyPr/>
          <a:lstStyle/>
          <a:p>
            <a:r>
              <a:rPr lang="en-US" sz="4800" b="1" dirty="0" smtClean="0"/>
              <a:t>Create an Efficient Environment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4497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 smtClean="0"/>
              <a:t>Activate &amp; Configure Reading Pane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Sort </a:t>
            </a:r>
            <a:r>
              <a:rPr lang="en-US" sz="4000" dirty="0" err="1" smtClean="0"/>
              <a:t>eMail</a:t>
            </a:r>
            <a:r>
              <a:rPr lang="en-US" sz="4000" dirty="0" smtClean="0"/>
              <a:t> </a:t>
            </a:r>
            <a:r>
              <a:rPr lang="en-US" sz="4000" dirty="0" smtClean="0"/>
              <a:t>Folder View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Date / Conversation / Category 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Colors / Flag / Group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Create 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A Favorites Folder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Search Folders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Shortcuts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/>
              <a:t>Set up Resources </a:t>
            </a:r>
          </a:p>
          <a:p>
            <a:pPr>
              <a:spcBef>
                <a:spcPts val="0"/>
              </a:spcBef>
            </a:pPr>
            <a:endParaRPr lang="en-US" sz="4400" dirty="0" smtClean="0"/>
          </a:p>
        </p:txBody>
      </p:sp>
      <p:pic>
        <p:nvPicPr>
          <p:cNvPr id="125956" name="Picture 4" descr="http://image.rol.vn/Resources/2009/01/22_DOOL_080122_CD_L1_H3_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719"/>
            <a:ext cx="1818640" cy="1268819"/>
          </a:xfrm>
          <a:prstGeom prst="rect">
            <a:avLst/>
          </a:prstGeom>
          <a:noFill/>
        </p:spPr>
      </p:pic>
      <p:pic>
        <p:nvPicPr>
          <p:cNvPr id="125958" name="Picture 6" descr="http://www.msgrp.com/uploaded_pics/image-2008111120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4066"/>
            <a:ext cx="1179252" cy="1000125"/>
          </a:xfrm>
          <a:prstGeom prst="rect">
            <a:avLst/>
          </a:prstGeom>
          <a:noFill/>
        </p:spPr>
      </p:pic>
      <p:sp>
        <p:nvSpPr>
          <p:cNvPr id="7" name="4-Point Star 6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Configure the </a:t>
            </a:r>
            <a:r>
              <a:rPr lang="en-US" sz="4800" b="1" dirty="0" err="1" smtClean="0"/>
              <a:t>eMail</a:t>
            </a:r>
            <a:r>
              <a:rPr lang="en-US" sz="4800" b="1" dirty="0" smtClean="0"/>
              <a:t> </a:t>
            </a:r>
            <a:r>
              <a:rPr lang="en-US" sz="4800" b="1" dirty="0" smtClean="0"/>
              <a:t>Client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/>
              <a:t>Optimize the View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View Navigation Pane</a:t>
            </a:r>
          </a:p>
          <a:p>
            <a:pPr lvl="1">
              <a:spcBef>
                <a:spcPts val="0"/>
              </a:spcBef>
            </a:pPr>
            <a:r>
              <a:rPr lang="en-US" sz="3200" dirty="0" smtClean="0"/>
              <a:t>View Favorites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View Reading Pane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View To-Do Bar</a:t>
            </a:r>
          </a:p>
          <a:p>
            <a:pPr>
              <a:spcBef>
                <a:spcPts val="0"/>
              </a:spcBef>
            </a:pPr>
            <a:r>
              <a:rPr lang="en-US" sz="3600" dirty="0" smtClean="0"/>
              <a:t>Arrange </a:t>
            </a:r>
            <a:r>
              <a:rPr lang="en-US" sz="3600" dirty="0" err="1" smtClean="0"/>
              <a:t>eMail</a:t>
            </a:r>
            <a:endParaRPr lang="en-US" sz="3600" dirty="0" smtClean="0"/>
          </a:p>
        </p:txBody>
      </p:sp>
      <p:sp>
        <p:nvSpPr>
          <p:cNvPr id="4" name="4-Point Star 3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1600200"/>
            <a:ext cx="3886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Create Folders</a:t>
            </a:r>
          </a:p>
          <a:p>
            <a:pPr marL="342900" lvl="2" indent="-3429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>
                <a:latin typeface="+mn-lt"/>
                <a:cs typeface="+mn-cs"/>
              </a:rPr>
              <a:t>In Outlook</a:t>
            </a:r>
          </a:p>
          <a:p>
            <a:pPr marL="800100" lvl="3" indent="-3429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Storage</a:t>
            </a:r>
          </a:p>
          <a:p>
            <a:pPr marL="800100" lvl="3" indent="-3429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Search folders</a:t>
            </a:r>
          </a:p>
          <a:p>
            <a:pPr marL="800100" lvl="3" indent="-3429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3200" dirty="0" smtClean="0">
                <a:latin typeface="+mn-lt"/>
                <a:cs typeface="+mn-cs"/>
              </a:rPr>
              <a:t>Pin key folders to Favorites</a:t>
            </a:r>
          </a:p>
          <a:p>
            <a:pPr marL="342900" lvl="2" indent="-342900" eaLnBrk="0" hangingPunct="0">
              <a:spcBef>
                <a:spcPts val="0"/>
              </a:spcBef>
              <a:buFont typeface="Arial" charset="0"/>
              <a:buChar char="•"/>
            </a:pPr>
            <a:r>
              <a:rPr lang="en-US" sz="3600" dirty="0" smtClean="0">
                <a:latin typeface="+mn-lt"/>
                <a:cs typeface="+mn-cs"/>
              </a:rPr>
              <a:t>In My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868362"/>
          </a:xfrm>
        </p:spPr>
        <p:txBody>
          <a:bodyPr/>
          <a:lstStyle/>
          <a:p>
            <a:r>
              <a:rPr lang="en-US" sz="4800" b="1" dirty="0" smtClean="0"/>
              <a:t>Personal </a:t>
            </a:r>
            <a:r>
              <a:rPr lang="en-US" sz="4800" b="1" dirty="0" err="1" smtClean="0"/>
              <a:t>eMail</a:t>
            </a:r>
            <a:r>
              <a:rPr lang="en-US" sz="4800" b="1" dirty="0" smtClean="0"/>
              <a:t> </a:t>
            </a:r>
            <a:r>
              <a:rPr lang="en-US" sz="4800" b="1" dirty="0" smtClean="0"/>
              <a:t>Policy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839200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Do…</a:t>
            </a:r>
            <a:endParaRPr lang="en-US" sz="4400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Stop Auto-check, Desktop display, &amp; Audio alerts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Turn off or set to 30 - 60 min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Aim for Zero Inbox by end of every day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Schedule time to answer </a:t>
            </a:r>
            <a:r>
              <a:rPr lang="en-US" sz="2000" dirty="0" err="1" smtClean="0">
                <a:latin typeface="Arial" charset="0"/>
                <a:cs typeface="Arial" charset="0"/>
              </a:rPr>
              <a:t>eMail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received 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Touch </a:t>
            </a:r>
            <a:r>
              <a:rPr lang="en-US" sz="2400" b="1" u="sng" dirty="0" smtClean="0">
                <a:latin typeface="Arial" charset="0"/>
                <a:cs typeface="Arial" charset="0"/>
              </a:rPr>
              <a:t>each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err="1" smtClean="0">
                <a:latin typeface="Arial" charset="0"/>
                <a:cs typeface="Arial" charset="0"/>
              </a:rPr>
              <a:t>eMail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ONLY once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Categorize everything that is saved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Assign a color to every category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Take action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Do (</a:t>
            </a:r>
            <a:r>
              <a:rPr lang="en-US" sz="2000" dirty="0" smtClean="0">
                <a:latin typeface="Arial" charset="0"/>
              </a:rPr>
              <a:t>Read, Think, Write, Speak</a:t>
            </a:r>
            <a:r>
              <a:rPr lang="en-US" sz="2000" dirty="0" smtClean="0">
                <a:latin typeface="Arial" charset="0"/>
                <a:cs typeface="Arial" charset="0"/>
              </a:rPr>
              <a:t>) / Delegate / Defer for later response / Delete / Archive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When responding to </a:t>
            </a:r>
            <a:r>
              <a:rPr lang="en-US" sz="2000" dirty="0" err="1" smtClean="0">
                <a:latin typeface="Arial" charset="0"/>
                <a:cs typeface="Arial" charset="0"/>
              </a:rPr>
              <a:t>eMail</a:t>
            </a:r>
            <a:r>
              <a:rPr lang="en-US" sz="2000" dirty="0" smtClean="0">
                <a:latin typeface="Arial" charset="0"/>
                <a:cs typeface="Arial" charset="0"/>
              </a:rPr>
              <a:t>: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Do so immediately </a:t>
            </a:r>
            <a:r>
              <a:rPr lang="en-US" sz="1800" b="1" u="sng" dirty="0" smtClean="0">
                <a:latin typeface="Arial" charset="0"/>
                <a:cs typeface="Arial" charset="0"/>
              </a:rPr>
              <a:t>ONLY</a:t>
            </a:r>
            <a:r>
              <a:rPr lang="en-US" sz="1800" dirty="0" smtClean="0">
                <a:latin typeface="Arial" charset="0"/>
                <a:cs typeface="Arial" charset="0"/>
              </a:rPr>
              <a:t> if &lt; 2 minutes or so important can’t wait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Write less (Less is more)</a:t>
            </a:r>
          </a:p>
          <a:p>
            <a:pPr lvl="2" eaLnBrk="1" hangingPunct="1">
              <a:spcBef>
                <a:spcPct val="0"/>
              </a:spcBef>
            </a:pPr>
            <a:r>
              <a:rPr lang="en-US" sz="1800" dirty="0" smtClean="0">
                <a:latin typeface="Arial" charset="0"/>
                <a:cs typeface="Arial" charset="0"/>
              </a:rPr>
              <a:t>Sometimes a phone call is better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8534400" y="16764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4" name="Picture 4" descr="http://vintage-blue.com/blog/wp-content/uploads/2009/08/laverne-and-shir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"/>
            <a:ext cx="1917700" cy="15363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50850"/>
            <a:ext cx="6553200" cy="868362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Personal </a:t>
            </a:r>
            <a:r>
              <a:rPr lang="en-US" sz="4800" b="1" dirty="0" err="1" smtClean="0"/>
              <a:t>eMail</a:t>
            </a:r>
            <a:r>
              <a:rPr lang="en-US" sz="4800" b="1" dirty="0" smtClean="0"/>
              <a:t> </a:t>
            </a:r>
            <a:r>
              <a:rPr lang="en-US" sz="4800" b="1" dirty="0" smtClean="0"/>
              <a:t>policy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4800" b="1" dirty="0" smtClean="0">
                <a:latin typeface="Arial" charset="0"/>
                <a:cs typeface="Arial" charset="0"/>
              </a:rPr>
              <a:t>Do NOT...</a:t>
            </a:r>
            <a:endParaRPr lang="en-US" sz="4800" b="1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Use </a:t>
            </a:r>
            <a:r>
              <a:rPr lang="en-US" sz="3600" dirty="0" smtClean="0">
                <a:latin typeface="Arial" charset="0"/>
                <a:cs typeface="Arial" charset="0"/>
              </a:rPr>
              <a:t>Inbox </a:t>
            </a:r>
            <a:r>
              <a:rPr lang="en-US" sz="3600" dirty="0" smtClean="0">
                <a:latin typeface="Arial" charset="0"/>
                <a:cs typeface="Arial" charset="0"/>
              </a:rPr>
              <a:t>as a “To Do List.”   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Use </a:t>
            </a:r>
            <a:r>
              <a:rPr lang="en-US" sz="3600" dirty="0" smtClean="0">
                <a:latin typeface="Arial" charset="0"/>
                <a:cs typeface="Arial" charset="0"/>
              </a:rPr>
              <a:t>Inbox </a:t>
            </a:r>
            <a:r>
              <a:rPr lang="en-US" sz="3600" dirty="0" smtClean="0">
                <a:latin typeface="Arial" charset="0"/>
                <a:cs typeface="Arial" charset="0"/>
              </a:rPr>
              <a:t>as a filing cabinet.  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Read / Answer </a:t>
            </a:r>
            <a:r>
              <a:rPr lang="en-US" sz="3600" dirty="0" err="1" smtClean="0">
                <a:latin typeface="Arial" charset="0"/>
                <a:cs typeface="Arial" charset="0"/>
              </a:rPr>
              <a:t>eMail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all day long or  during most productive time of day.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e.g. First thing in AM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3600" dirty="0" smtClean="0">
                <a:latin typeface="Arial" charset="0"/>
                <a:cs typeface="Arial" charset="0"/>
              </a:rPr>
              <a:t>Look for interruptions by checking </a:t>
            </a:r>
            <a:r>
              <a:rPr lang="en-US" sz="3600" dirty="0" err="1" smtClean="0">
                <a:latin typeface="Arial" charset="0"/>
                <a:cs typeface="Arial" charset="0"/>
              </a:rPr>
              <a:t>eMail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cs typeface="Arial" charset="0"/>
              </a:rPr>
              <a:t>on demand. </a:t>
            </a:r>
          </a:p>
        </p:txBody>
      </p:sp>
      <p:pic>
        <p:nvPicPr>
          <p:cNvPr id="8194" name="Picture 2" descr="http://srpl.files.wordpress.com/2009/07/mono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13519"/>
            <a:ext cx="1790700" cy="13430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477000" cy="1143000"/>
          </a:xfrm>
        </p:spPr>
        <p:txBody>
          <a:bodyPr/>
          <a:lstStyle/>
          <a:p>
            <a:r>
              <a:rPr lang="en-US" sz="6000" b="1" i="1" u="sng" dirty="0" smtClean="0">
                <a:solidFill>
                  <a:srgbClr val="C00000"/>
                </a:solidFill>
              </a:rPr>
              <a:t>Deal</a:t>
            </a:r>
            <a:r>
              <a:rPr lang="en-US" sz="6000" b="1" dirty="0" smtClean="0"/>
              <a:t> with Attached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u="sng" dirty="0" smtClean="0"/>
              <a:t>Information in </a:t>
            </a:r>
            <a:r>
              <a:rPr lang="en-US" sz="3600" b="1" u="sng" dirty="0" err="1" smtClean="0"/>
              <a:t>eMail</a:t>
            </a:r>
            <a:r>
              <a:rPr lang="en-US" sz="3600" b="1" u="sng" dirty="0" smtClean="0"/>
              <a:t> </a:t>
            </a:r>
            <a:r>
              <a:rPr lang="en-US" sz="3600" b="1" u="sng" dirty="0" smtClean="0"/>
              <a:t>not important,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Save document in </a:t>
            </a:r>
            <a:r>
              <a:rPr lang="en-US" b="1" dirty="0" smtClean="0"/>
              <a:t>My Documents (G: Drive)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Delete e-mail message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u="sng" dirty="0" smtClean="0"/>
              <a:t>Information in </a:t>
            </a:r>
            <a:r>
              <a:rPr lang="en-US" sz="3600" b="1" u="sng" dirty="0" err="1" smtClean="0"/>
              <a:t>eMail</a:t>
            </a:r>
            <a:r>
              <a:rPr lang="en-US" sz="3600" b="1" u="sng" dirty="0" smtClean="0"/>
              <a:t> </a:t>
            </a:r>
            <a:r>
              <a:rPr lang="en-US" sz="3600" b="1" u="sng" dirty="0" smtClean="0"/>
              <a:t>important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Save document in </a:t>
            </a:r>
            <a:r>
              <a:rPr lang="en-US" b="1" dirty="0" smtClean="0"/>
              <a:t>My Documents (G: Drive)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Save in </a:t>
            </a:r>
            <a:r>
              <a:rPr lang="en-US" dirty="0" err="1" smtClean="0"/>
              <a:t>eMail</a:t>
            </a:r>
            <a:r>
              <a:rPr lang="en-US" dirty="0" smtClean="0"/>
              <a:t> </a:t>
            </a:r>
            <a:r>
              <a:rPr lang="en-US" dirty="0" smtClean="0"/>
              <a:t>in Outlook Folder reference system. 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u="sng" dirty="0" smtClean="0"/>
              <a:t>Document not meaningful without e-mail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save both in your e-mail reference system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minimize to avoid storage issues 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http://www.essence.com/images/mt/Tiger_woods_article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6858000" y="228600"/>
            <a:ext cx="1993900" cy="146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638800" cy="1143000"/>
          </a:xfrm>
        </p:spPr>
        <p:txBody>
          <a:bodyPr/>
          <a:lstStyle/>
          <a:p>
            <a:r>
              <a:rPr lang="en-US" sz="6000" b="1" dirty="0" smtClean="0"/>
              <a:t>Be Efficient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371600"/>
            <a:ext cx="6096000" cy="4525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000" b="1" dirty="0" smtClean="0">
                <a:latin typeface="Arial" charset="0"/>
              </a:rPr>
              <a:t>Use Short cuts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3200" dirty="0" smtClean="0">
                <a:latin typeface="Arial" charset="0"/>
              </a:rPr>
              <a:t>Ctrl-N, Ctrl-R, Ctrl-F, Ctrl-Shift R, Ctrl-D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000" b="1" dirty="0" smtClean="0">
                <a:latin typeface="Arial" charset="0"/>
              </a:rPr>
              <a:t>Be even more efficient</a:t>
            </a:r>
          </a:p>
          <a:p>
            <a:pPr marL="742950" lvl="2" indent="-342900" eaLnBrk="1" hangingPunct="1">
              <a:spcBef>
                <a:spcPts val="0"/>
              </a:spcBef>
              <a:defRPr/>
            </a:pPr>
            <a:r>
              <a:rPr lang="en-US" sz="3200" dirty="0" smtClean="0">
                <a:latin typeface="Arial" charset="0"/>
              </a:rPr>
              <a:t>Convert </a:t>
            </a:r>
            <a:r>
              <a:rPr lang="en-US" sz="3200" dirty="0" err="1" smtClean="0">
                <a:latin typeface="Arial" charset="0"/>
              </a:rPr>
              <a:t>eMail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immediately:</a:t>
            </a:r>
          </a:p>
          <a:p>
            <a:pPr marL="1200150" lvl="3" indent="-342900"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Arial" charset="0"/>
              </a:rPr>
              <a:t>Into actions </a:t>
            </a:r>
          </a:p>
          <a:p>
            <a:pPr marL="1657350" lvl="4" indent="-342900"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Arial" charset="0"/>
              </a:rPr>
              <a:t>(Tasks)</a:t>
            </a:r>
          </a:p>
          <a:p>
            <a:pPr marL="1200150" lvl="3" indent="-342900"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Arial" charset="0"/>
              </a:rPr>
              <a:t>Into action place holders </a:t>
            </a:r>
          </a:p>
          <a:p>
            <a:pPr marL="1657350" lvl="4" indent="-342900" eaLnBrk="1" hangingPunct="1">
              <a:spcBef>
                <a:spcPts val="0"/>
              </a:spcBef>
              <a:defRPr/>
            </a:pPr>
            <a:r>
              <a:rPr lang="en-US" sz="2800" dirty="0" smtClean="0">
                <a:latin typeface="Arial" charset="0"/>
              </a:rPr>
              <a:t>(e.g. Appointments)</a:t>
            </a:r>
          </a:p>
          <a:p>
            <a:pPr lvl="1" eaLnBrk="1" hangingPunct="1">
              <a:spcBef>
                <a:spcPts val="0"/>
              </a:spcBef>
              <a:buNone/>
              <a:defRPr/>
            </a:pPr>
            <a:endParaRPr lang="en-US" sz="3600" b="1" dirty="0" smtClean="0"/>
          </a:p>
          <a:p>
            <a:pPr lvl="1" eaLnBrk="1" hangingPunct="1">
              <a:spcBef>
                <a:spcPts val="0"/>
              </a:spcBef>
              <a:buNone/>
              <a:defRPr/>
            </a:pPr>
            <a:endParaRPr lang="en-US" sz="3600" b="1" dirty="0" smtClean="0">
              <a:latin typeface="Arial" charset="0"/>
            </a:endParaRPr>
          </a:p>
        </p:txBody>
      </p:sp>
      <p:sp>
        <p:nvSpPr>
          <p:cNvPr id="5" name="4-Point Star 4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38" name="Picture 2" descr="http://ceoworld.biz/ceo/wp-content/uploads/2009/09/Efficiency_light_bulb.JPG"/>
          <p:cNvPicPr>
            <a:picLocks noChangeAspect="1" noChangeArrowheads="1"/>
          </p:cNvPicPr>
          <p:nvPr/>
        </p:nvPicPr>
        <p:blipFill>
          <a:blip r:embed="rId4" cstate="print"/>
          <a:srcRect l="14854" t="5124" r="15119" b="7028"/>
          <a:stretch>
            <a:fillRect/>
          </a:stretch>
        </p:blipFill>
        <p:spPr bwMode="auto">
          <a:xfrm>
            <a:off x="228600" y="533400"/>
            <a:ext cx="2514600" cy="5715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600" b="1" dirty="0" smtClean="0"/>
              <a:t>Automate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4400" b="1" dirty="0" smtClean="0">
                <a:latin typeface="Arial" charset="0"/>
              </a:rPr>
              <a:t>Create rules “on-the-fly”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dirty="0" smtClean="0">
                <a:latin typeface="Arial" charset="0"/>
              </a:rPr>
              <a:t>Junk mail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4000" b="1" dirty="0" smtClean="0">
                <a:latin typeface="Arial" charset="0"/>
              </a:rPr>
              <a:t>“Block Senders list”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4400" b="1" dirty="0" smtClean="0">
                <a:latin typeface="Arial" charset="0"/>
              </a:rPr>
              <a:t>Regular </a:t>
            </a:r>
            <a:r>
              <a:rPr lang="en-US" sz="4400" b="1" dirty="0" err="1" smtClean="0">
                <a:latin typeface="Arial" charset="0"/>
              </a:rPr>
              <a:t>eMail</a:t>
            </a:r>
            <a:endParaRPr lang="en-US" sz="4400" b="1" dirty="0" smtClean="0">
              <a:latin typeface="Arial" charset="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4000" b="1" dirty="0" smtClean="0">
                <a:latin typeface="Arial" charset="0"/>
              </a:rPr>
              <a:t>Tune &amp; Maintain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3600" b="1" dirty="0" smtClean="0">
                <a:latin typeface="Arial" charset="0"/>
              </a:rPr>
              <a:t>Search Folders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sz="3600" b="1" dirty="0" smtClean="0">
                <a:latin typeface="Arial" charset="0"/>
              </a:rPr>
              <a:t>Auto-archiving</a:t>
            </a:r>
          </a:p>
          <a:p>
            <a:pPr lvl="1" eaLnBrk="1" hangingPunct="1">
              <a:spcBef>
                <a:spcPts val="0"/>
              </a:spcBef>
              <a:buNone/>
              <a:defRPr/>
            </a:pPr>
            <a:endParaRPr lang="en-US" sz="4000" b="1" dirty="0" smtClean="0">
              <a:latin typeface="Arial" charset="0"/>
            </a:endParaRPr>
          </a:p>
        </p:txBody>
      </p:sp>
      <p:pic>
        <p:nvPicPr>
          <p:cNvPr id="4" name="Picture 2" descr="http://gandt.blogs.brynmawr.edu/files/2009/01/wall-e-dancing-robot-plays-mp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76600"/>
            <a:ext cx="2743200" cy="2743200"/>
          </a:xfrm>
          <a:prstGeom prst="rect">
            <a:avLst/>
          </a:prstGeom>
          <a:noFill/>
        </p:spPr>
      </p:pic>
      <p:sp>
        <p:nvSpPr>
          <p:cNvPr id="5" name="4-Point Star 4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5486400" cy="1143000"/>
          </a:xfrm>
        </p:spPr>
        <p:txBody>
          <a:bodyPr/>
          <a:lstStyle/>
          <a:p>
            <a:r>
              <a:rPr lang="en-US" sz="4800" b="1" dirty="0" smtClean="0"/>
              <a:t>Customize….</a:t>
            </a:r>
            <a:r>
              <a:rPr lang="en-US" sz="4800" b="1" i="1" dirty="0" smtClean="0"/>
              <a:t>Even More!</a:t>
            </a:r>
            <a:endParaRPr lang="en-US" sz="48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r>
              <a:rPr lang="en-US" sz="4400" dirty="0" smtClean="0"/>
              <a:t>Enhance the Tool Bar</a:t>
            </a:r>
          </a:p>
          <a:p>
            <a:r>
              <a:rPr lang="en-US" sz="4400" dirty="0" smtClean="0"/>
              <a:t>Create Categories</a:t>
            </a:r>
          </a:p>
          <a:p>
            <a:pPr lvl="1"/>
            <a:r>
              <a:rPr lang="en-US" sz="4000" dirty="0" smtClean="0"/>
              <a:t>Expand / Collapse Button</a:t>
            </a:r>
          </a:p>
          <a:p>
            <a:r>
              <a:rPr lang="en-US" sz="4400" dirty="0" smtClean="0"/>
              <a:t>Assign Colors to Categories</a:t>
            </a:r>
          </a:p>
          <a:p>
            <a:r>
              <a:rPr lang="en-US" sz="4400" dirty="0" smtClean="0"/>
              <a:t>Create a Resources Folder</a:t>
            </a:r>
          </a:p>
          <a:p>
            <a:endParaRPr lang="en-US" sz="4400" dirty="0"/>
          </a:p>
        </p:txBody>
      </p:sp>
      <p:sp>
        <p:nvSpPr>
          <p:cNvPr id="4" name="4-Point Star 3"/>
          <p:cNvSpPr/>
          <p:nvPr/>
        </p:nvSpPr>
        <p:spPr>
          <a:xfrm>
            <a:off x="8610600" y="6324600"/>
            <a:ext cx="381000" cy="38100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0" name="Picture 2" descr="http://www.designswan.com/wp-content/uploads/2009/Art/carPaint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679700" cy="200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More Information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0438"/>
            <a:ext cx="8229600" cy="4754562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Where to learn more or get help</a:t>
            </a:r>
          </a:p>
          <a:p>
            <a:pPr lvl="1" eaLnBrk="1" hangingPunct="1"/>
            <a:r>
              <a:rPr lang="en-US" sz="3200" dirty="0" smtClean="0">
                <a:latin typeface="Arial" charset="0"/>
              </a:rPr>
              <a:t>Microsoft at Work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800" dirty="0" smtClean="0">
                <a:latin typeface="Arial" charset="0"/>
                <a:hlinkClick r:id="rId4"/>
              </a:rPr>
              <a:t>http://www.microsoft.com/atwork/default.aspx</a:t>
            </a:r>
            <a:endParaRPr lang="en-US" sz="2800" dirty="0" smtClean="0">
              <a:latin typeface="Arial" charset="0"/>
            </a:endParaRPr>
          </a:p>
          <a:p>
            <a:pPr lvl="1" eaLnBrk="1" hangingPunct="1"/>
            <a:r>
              <a:rPr lang="en-US" sz="3200" dirty="0" smtClean="0">
                <a:latin typeface="Arial" charset="0"/>
              </a:rPr>
              <a:t>Microsoft Office On-line: Help and How-to</a:t>
            </a:r>
          </a:p>
          <a:p>
            <a:pPr lvl="2" eaLnBrk="1" hangingPunct="1">
              <a:buFont typeface="Arial" charset="0"/>
              <a:buChar char="–"/>
            </a:pPr>
            <a:r>
              <a:rPr lang="en-US" sz="2800" dirty="0" smtClean="0">
                <a:latin typeface="Arial" charset="0"/>
                <a:hlinkClick r:id="rId5"/>
              </a:rPr>
              <a:t>http://office.microsoft.com/en-us/help/default.aspx</a:t>
            </a:r>
            <a:endParaRPr lang="en-US" sz="2800" dirty="0" smtClean="0">
              <a:latin typeface="Arial" charset="0"/>
            </a:endParaRPr>
          </a:p>
          <a:p>
            <a:pPr lvl="1" eaLnBrk="1" hangingPunct="1"/>
            <a:r>
              <a:rPr lang="en-US" sz="3600" dirty="0" smtClean="0">
                <a:latin typeface="Arial" charset="0"/>
              </a:rPr>
              <a:t>BU Subscription to Element K</a:t>
            </a:r>
          </a:p>
          <a:p>
            <a:pPr lvl="2" eaLnBrk="1" hangingPunct="1"/>
            <a:r>
              <a:rPr lang="en-US" sz="2800" dirty="0" smtClean="0">
                <a:latin typeface="Arial" charset="0"/>
                <a:hlinkClick r:id="rId6"/>
              </a:rPr>
              <a:t>http://www.bumc.bu.edu/bumc-oit/webinfo/elementk/</a:t>
            </a:r>
            <a:endParaRPr lang="en-US" sz="2000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pic>
        <p:nvPicPr>
          <p:cNvPr id="4098" name="Picture 2" descr="http://sciencebhakta.files.wordpress.com/2007/12/icebe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81000"/>
            <a:ext cx="1308100" cy="16087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8000" b="1" dirty="0" smtClean="0"/>
              <a:t>Triage !!!</a:t>
            </a:r>
            <a:endParaRPr lang="en-US" sz="8000" b="1" dirty="0"/>
          </a:p>
        </p:txBody>
      </p:sp>
      <p:pic>
        <p:nvPicPr>
          <p:cNvPr id="4098" name="Picture 2" descr="http://www.geardiary.com/wp-content/uploads/2011/01/triagetag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9352"/>
            <a:ext cx="5181600" cy="49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562352"/>
            <a:ext cx="2209800" cy="169277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err="1" smtClean="0"/>
              <a:t>eMail</a:t>
            </a:r>
            <a:r>
              <a:rPr lang="en-US" sz="3200" b="1" dirty="0" smtClean="0"/>
              <a:t> Jail</a:t>
            </a:r>
          </a:p>
          <a:p>
            <a:pPr algn="ctr"/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4543552"/>
            <a:ext cx="2209800" cy="16927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2000" b="1" dirty="0" smtClean="0"/>
              <a:t>Using Electronic Tools Effectively</a:t>
            </a:r>
          </a:p>
          <a:p>
            <a:pPr algn="ctr"/>
            <a:endParaRPr lang="en-US" sz="3200" b="1" dirty="0"/>
          </a:p>
        </p:txBody>
      </p:sp>
      <p:sp>
        <p:nvSpPr>
          <p:cNvPr id="5" name="Right Arrow 4"/>
          <p:cNvSpPr/>
          <p:nvPr/>
        </p:nvSpPr>
        <p:spPr>
          <a:xfrm rot="17958681">
            <a:off x="5276924" y="4379031"/>
            <a:ext cx="1341433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86399" y="5457952"/>
            <a:ext cx="84765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sz="8800" b="1" dirty="0" smtClean="0"/>
              <a:t>Questions?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581400" cy="8382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</a:rPr>
              <a:t>eMail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Jail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Definition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The inability to send </a:t>
            </a:r>
            <a:r>
              <a:rPr lang="en-US" dirty="0" err="1" smtClean="0">
                <a:latin typeface="Arial" charset="0"/>
              </a:rPr>
              <a:t>eMail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due to the fact that the IT guys have limited your mailbox size. Indication of </a:t>
            </a:r>
            <a:r>
              <a:rPr lang="en-US" dirty="0" err="1" smtClean="0">
                <a:latin typeface="Arial" charset="0"/>
              </a:rPr>
              <a:t>eMail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Jail is the message 'your mailbox is over the size limit'. Cursing the IT guys does not get you out of </a:t>
            </a:r>
            <a:r>
              <a:rPr lang="en-US" dirty="0" err="1" smtClean="0">
                <a:latin typeface="Arial" charset="0"/>
              </a:rPr>
              <a:t>eMail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jail.</a:t>
            </a:r>
          </a:p>
          <a:p>
            <a:pPr eaLnBrk="1" hangingPunct="1">
              <a:spcBef>
                <a:spcPct val="0"/>
              </a:spcBef>
            </a:pPr>
            <a:endParaRPr lang="en-US" sz="16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Cause: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Outlook used as File Cabinet a/o ‘To Do List”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Poorly tuned Auto-Archive settings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Sending / Receiving lots of very large file attachments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4114800"/>
            <a:ext cx="312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http://www.urbandictionary.com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2" descr="http://www.houstoncriminallawjournal.com/uploads/image/Houston,%20Harris%20County%20Jail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2218267" cy="1663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875"/>
            <a:ext cx="8229600" cy="1143000"/>
          </a:xfrm>
        </p:spPr>
        <p:txBody>
          <a:bodyPr/>
          <a:lstStyle/>
          <a:p>
            <a:r>
              <a:rPr lang="en-US" dirty="0" smtClean="0"/>
              <a:t>Steps to Freedom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6837"/>
            <a:ext cx="8382000" cy="3611563"/>
          </a:xfrm>
        </p:spPr>
        <p:txBody>
          <a:bodyPr/>
          <a:lstStyle/>
          <a:p>
            <a:r>
              <a:rPr lang="en-US" dirty="0" smtClean="0"/>
              <a:t>Admit you have a problem</a:t>
            </a:r>
          </a:p>
          <a:p>
            <a:r>
              <a:rPr lang="en-US" dirty="0" smtClean="0"/>
              <a:t>Tell yourself the truth</a:t>
            </a:r>
          </a:p>
          <a:p>
            <a:r>
              <a:rPr lang="en-US" dirty="0" smtClean="0"/>
              <a:t>Commit to changing your behavior…</a:t>
            </a:r>
            <a:r>
              <a:rPr lang="en-US" b="1" dirty="0" smtClean="0"/>
              <a:t>EVERYDAY</a:t>
            </a:r>
          </a:p>
          <a:p>
            <a:r>
              <a:rPr lang="en-US" dirty="0" smtClean="0"/>
              <a:t>Use the past to automate the future</a:t>
            </a:r>
          </a:p>
          <a:p>
            <a:r>
              <a:rPr lang="en-US" dirty="0" smtClean="0"/>
              <a:t>Commit to do it better…</a:t>
            </a:r>
            <a:r>
              <a:rPr lang="en-US" b="1" dirty="0" smtClean="0"/>
              <a:t>EVERYDAY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81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Out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04019"/>
            <a:ext cx="935533" cy="1111250"/>
          </a:xfrm>
          <a:prstGeom prst="rect">
            <a:avLst/>
          </a:prstGeom>
          <a:noFill/>
        </p:spPr>
      </p:pic>
      <p:pic>
        <p:nvPicPr>
          <p:cNvPr id="6" name="Picture 4" descr="http://media.nowpublic.net/images/eb/a/ebac092dd1cbbe108d3c7412fb72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5264"/>
            <a:ext cx="1756082" cy="10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5105400" cy="838200"/>
          </a:xfrm>
        </p:spPr>
        <p:txBody>
          <a:bodyPr/>
          <a:lstStyle/>
          <a:p>
            <a:r>
              <a:rPr lang="en-US" b="1" dirty="0" smtClean="0"/>
              <a:t>Key Commitment 1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4400" dirty="0" smtClean="0"/>
              <a:t>Create a new folder called “</a:t>
            </a:r>
            <a:r>
              <a:rPr lang="en-US" sz="4400" b="1" dirty="0" smtClean="0"/>
              <a:t>JAIL</a:t>
            </a:r>
            <a:r>
              <a:rPr lang="en-US" sz="4400" dirty="0" smtClean="0"/>
              <a:t>”</a:t>
            </a:r>
          </a:p>
          <a:p>
            <a:pPr marL="914400" lvl="1" indent="-514350"/>
            <a:r>
              <a:rPr lang="en-US" sz="4000" dirty="0" smtClean="0"/>
              <a:t>Move all your </a:t>
            </a:r>
            <a:r>
              <a:rPr lang="en-US" sz="4000" dirty="0" err="1" smtClean="0"/>
              <a:t>eMail</a:t>
            </a:r>
            <a:r>
              <a:rPr lang="en-US" sz="4000" dirty="0" smtClean="0"/>
              <a:t> </a:t>
            </a:r>
            <a:r>
              <a:rPr lang="en-US" sz="4000" dirty="0" smtClean="0"/>
              <a:t>into it</a:t>
            </a:r>
          </a:p>
          <a:p>
            <a:pPr marL="914400" lvl="1" indent="-514350"/>
            <a:r>
              <a:rPr lang="en-US" sz="4000" dirty="0" smtClean="0"/>
              <a:t>Process it over time</a:t>
            </a:r>
          </a:p>
          <a:p>
            <a:pPr lvl="2"/>
            <a:r>
              <a:rPr lang="en-US" sz="3600" dirty="0" smtClean="0"/>
              <a:t>Is it still needed?</a:t>
            </a:r>
          </a:p>
          <a:p>
            <a:pPr lvl="2"/>
            <a:r>
              <a:rPr lang="en-US" sz="3600" dirty="0" smtClean="0"/>
              <a:t>Delete / Act / Answer</a:t>
            </a:r>
          </a:p>
          <a:p>
            <a:pPr lvl="2"/>
            <a:r>
              <a:rPr lang="en-US" sz="3600" dirty="0" smtClean="0"/>
              <a:t>Use advanced </a:t>
            </a:r>
            <a:r>
              <a:rPr lang="en-US" sz="3600" dirty="0" err="1" smtClean="0"/>
              <a:t>eMail</a:t>
            </a:r>
            <a:r>
              <a:rPr lang="en-US" sz="3600" dirty="0" smtClean="0"/>
              <a:t> </a:t>
            </a:r>
            <a:r>
              <a:rPr lang="en-US" sz="3600" dirty="0" smtClean="0"/>
              <a:t>methods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881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Out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04019"/>
            <a:ext cx="935533" cy="1111250"/>
          </a:xfrm>
          <a:prstGeom prst="rect">
            <a:avLst/>
          </a:prstGeom>
          <a:noFill/>
        </p:spPr>
      </p:pic>
      <p:pic>
        <p:nvPicPr>
          <p:cNvPr id="6" name="Picture 4" descr="http://media.nowpublic.net/images/eb/a/ebac092dd1cbbe108d3c7412fb72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5264"/>
            <a:ext cx="1756082" cy="10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4000" b="1" dirty="0" smtClean="0"/>
              <a:t>Work down Jail Mail everyday until gone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sz="4000" b="1" dirty="0" smtClean="0"/>
              <a:t>Determine a Daily Goal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371600"/>
            <a:ext cx="8229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12"/>
          <p:cNvGrpSpPr/>
          <p:nvPr/>
        </p:nvGrpSpPr>
        <p:grpSpPr>
          <a:xfrm>
            <a:off x="582007" y="2387025"/>
            <a:ext cx="8180993" cy="1270575"/>
            <a:chOff x="658207" y="2387025"/>
            <a:chExt cx="8180993" cy="1270575"/>
          </a:xfrm>
        </p:grpSpPr>
        <p:sp>
          <p:nvSpPr>
            <p:cNvPr id="7" name="TextBox 6"/>
            <p:cNvSpPr txBox="1"/>
            <p:nvPr/>
          </p:nvSpPr>
          <p:spPr>
            <a:xfrm>
              <a:off x="658207" y="2438400"/>
              <a:ext cx="310052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Daily # of </a:t>
              </a:r>
              <a:r>
                <a:rPr lang="en-US" sz="3200" dirty="0" err="1" smtClean="0"/>
                <a:t>eMail</a:t>
              </a:r>
              <a:r>
                <a:rPr lang="en-US" sz="3200" dirty="0" smtClean="0"/>
                <a:t> </a:t>
              </a:r>
              <a:endParaRPr lang="en-US" sz="3200" dirty="0" smtClean="0"/>
            </a:p>
            <a:p>
              <a:pPr algn="ctr"/>
              <a:r>
                <a:rPr lang="en-US" sz="3200" dirty="0" smtClean="0"/>
                <a:t>to Process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2684622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191000" y="2977009"/>
              <a:ext cx="4648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96708" y="2387025"/>
              <a:ext cx="32367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# of </a:t>
              </a:r>
              <a:r>
                <a:rPr lang="en-US" sz="3200" dirty="0" err="1" smtClean="0"/>
                <a:t>eMail</a:t>
              </a:r>
              <a:r>
                <a:rPr lang="en-US" sz="3200" dirty="0" smtClean="0"/>
                <a:t>  </a:t>
              </a:r>
              <a:r>
                <a:rPr lang="en-US" sz="3200" dirty="0" smtClean="0"/>
                <a:t>in Jail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0736" y="3072825"/>
              <a:ext cx="44887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# workdays to complete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4343400"/>
            <a:ext cx="31005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Daily # of </a:t>
            </a:r>
            <a:r>
              <a:rPr lang="en-US" sz="3200" dirty="0" err="1" smtClean="0"/>
              <a:t>eMail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algn="ctr"/>
            <a:r>
              <a:rPr lang="en-US" sz="3200" dirty="0" smtClean="0"/>
              <a:t>to Process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4884" y="458962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80183" y="4876800"/>
            <a:ext cx="1682417" cy="52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29202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2500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8626" y="49778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4684" y="45720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90343" y="4572000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250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686800" cy="762000"/>
          </a:xfrm>
        </p:spPr>
        <p:txBody>
          <a:bodyPr/>
          <a:lstStyle/>
          <a:p>
            <a:r>
              <a:rPr lang="en-US" b="1" dirty="0" smtClean="0"/>
              <a:t>Key Commitment 2 - Zero your Inbox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8229600" cy="3200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4400" dirty="0" smtClean="0"/>
              <a:t>Deal with </a:t>
            </a:r>
            <a:r>
              <a:rPr lang="en-US" sz="4400" b="1" u="sng" dirty="0" smtClean="0"/>
              <a:t>every</a:t>
            </a:r>
            <a:r>
              <a:rPr lang="en-US" sz="4400" b="1" dirty="0" smtClean="0"/>
              <a:t> </a:t>
            </a:r>
            <a:r>
              <a:rPr lang="en-US" sz="4400" dirty="0" err="1" smtClean="0"/>
              <a:t>eMail</a:t>
            </a:r>
            <a:r>
              <a:rPr lang="en-US" sz="4400" dirty="0" smtClean="0"/>
              <a:t> by </a:t>
            </a:r>
            <a:r>
              <a:rPr lang="en-US" sz="4400" dirty="0" smtClean="0"/>
              <a:t>end of </a:t>
            </a:r>
            <a:r>
              <a:rPr lang="en-US" sz="4400" b="1" u="sng" dirty="0" smtClean="0"/>
              <a:t>every</a:t>
            </a:r>
            <a:r>
              <a:rPr lang="en-US" sz="4400" dirty="0" smtClean="0"/>
              <a:t> workday till gone</a:t>
            </a:r>
          </a:p>
          <a:p>
            <a:r>
              <a:rPr lang="en-US" sz="4400" b="1" u="sng" dirty="0" smtClean="0"/>
              <a:t>YOU MUST ACT</a:t>
            </a:r>
          </a:p>
          <a:p>
            <a:pPr lvl="3"/>
            <a:r>
              <a:rPr lang="en-US" sz="3200" dirty="0"/>
              <a:t>Is it still needed</a:t>
            </a:r>
            <a:r>
              <a:rPr lang="en-US" sz="3200" dirty="0" smtClean="0"/>
              <a:t>? No? Delete it.</a:t>
            </a:r>
          </a:p>
          <a:p>
            <a:pPr lvl="3"/>
            <a:r>
              <a:rPr lang="en-US" sz="3200" dirty="0" smtClean="0"/>
              <a:t>Do (</a:t>
            </a:r>
            <a:r>
              <a:rPr lang="en-US" sz="3200" dirty="0" smtClean="0"/>
              <a:t>Answer or Ask or Own)</a:t>
            </a:r>
            <a:endParaRPr lang="en-US" sz="3200" dirty="0" smtClean="0"/>
          </a:p>
          <a:p>
            <a:pPr lvl="2"/>
            <a:r>
              <a:rPr lang="en-US" sz="3600" dirty="0" smtClean="0"/>
              <a:t>Use advanced </a:t>
            </a:r>
            <a:r>
              <a:rPr lang="en-US" sz="3600" dirty="0" err="1" smtClean="0"/>
              <a:t>eMail</a:t>
            </a:r>
            <a:r>
              <a:rPr lang="en-US" sz="3600" dirty="0" smtClean="0"/>
              <a:t> </a:t>
            </a:r>
            <a:r>
              <a:rPr lang="en-US" sz="3600" dirty="0" smtClean="0"/>
              <a:t>methods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388144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Out of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Jail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dreanotes.files.wordpress.com/2008/07/graphic_j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04019"/>
            <a:ext cx="935533" cy="1111250"/>
          </a:xfrm>
          <a:prstGeom prst="rect">
            <a:avLst/>
          </a:prstGeom>
          <a:noFill/>
        </p:spPr>
      </p:pic>
      <p:pic>
        <p:nvPicPr>
          <p:cNvPr id="7" name="Picture 6" descr="http://freefirezone.files.wordpress.com/2009/01/getoutofjailc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752600" cy="101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SAVECSVWITHSESSION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ALWAYSOPENPOLL" val="False"/>
  <p:tag name="EXPANDSHOWBAR" val="True"/>
  <p:tag name="ANSWERNOWSTYLE" val="-1"/>
  <p:tag name="COUNTDOWNSECONDS" val="10"/>
  <p:tag name="BACKUPMAINTENANCE" val="7"/>
  <p:tag name="AUTOUPDATEALIASES" val="True"/>
  <p:tag name="PARTICIPANTSINLEADERBOARD" val="5"/>
  <p:tag name="BUBBLEVALUEFORMAT" val="0.0"/>
  <p:tag name="CUSTOMCELLBACKCOLOR1" val="-657956"/>
  <p:tag name="DISPLAYDEVICENUMBER" val="True"/>
  <p:tag name="GRIDSIZE" val="{Width=800, Height=600}"/>
  <p:tag name="RESETCHARTS" val="True"/>
  <p:tag name="CORRECTPOINTVALUE" val="1"/>
  <p:tag name="AUTOADJUSTPARTRANGE" val="True"/>
  <p:tag name="FIBINCLUDEOTHER" val="True"/>
  <p:tag name="PRRESPONSE5" val="6"/>
  <p:tag name="PRRESPONSE10" val="1"/>
  <p:tag name="SHOWBARVISIBLE" val="True"/>
  <p:tag name="COUNTDOWNSTYLE" val="-1"/>
  <p:tag name="NUMRESPONSES" val="1"/>
  <p:tag name="ROTATIONINTERVAL" val="2"/>
  <p:tag name="TEAMSINLEADERBOARD" val="5"/>
  <p:tag name="CUSTOMGRIDBACKCOLOR" val="-722948"/>
  <p:tag name="USESCHEMECOLORS" val="True"/>
  <p:tag name="GRIDPOSITION" val="1"/>
  <p:tag name="PARTLISTDEFAULT" val="1"/>
  <p:tag name="ZEROBASED" val="False"/>
  <p:tag name="PRRESPONSE1" val="10"/>
  <p:tag name="PRRESPONSE7" val="4"/>
  <p:tag name="TPVERSION" val="2008"/>
  <p:tag name="RESPCOUNTERSTYLE" val="-1"/>
  <p:tag name="CHARTVALUEFORMAT" val="0%"/>
  <p:tag name="RACEANIMATIONSPEED" val="3"/>
  <p:tag name="CUSTOMCELLFORECOLOR" val="-16777216"/>
  <p:tag name="GRIDOPACITY" val="90"/>
  <p:tag name="MULTIRESPDIVISOR" val="1"/>
  <p:tag name="CHARTSCALE" val="True"/>
  <p:tag name="PRRESPONSE3" val="8"/>
  <p:tag name="RESPCOUNTERFORMAT" val="0"/>
  <p:tag name="RACEENDPOINTS" val="100"/>
  <p:tag name="BUBBLEGROUPING" val="3"/>
  <p:tag name="AUTOSIZEGRID" val="True"/>
  <p:tag name="INCORRECTPOINTVALUE" val="0"/>
  <p:tag name="PRRESPONSE2" val="9"/>
  <p:tag name="USESECONDARYMONITOR" val="True"/>
  <p:tag name="BACKUPSESSIONS" val="True"/>
  <p:tag name="BUBBLESIZEVISIBLE" val="True"/>
  <p:tag name="CHARTCOLORS" val="0"/>
  <p:tag name="FIBDISPLAYRESULTS" val="True"/>
  <p:tag name="REVIEWONLY" val="False"/>
  <p:tag name="CUSTOMCELLBACKCOLOR4" val="-8355712"/>
  <p:tag name="REALTIMEBACKUP" val="False"/>
  <p:tag name="CSVFORMAT" val="0"/>
  <p:tag name="MAXRESPONDERS" val="5"/>
  <p:tag name="INCLUDEPPT" val="True"/>
  <p:tag name="BULLETTYPE" val="3"/>
  <p:tag name="DISPLAYDEVICEID" val="True"/>
  <p:tag name="PRRESPONSE9" val="2"/>
  <p:tag name="CHARTLABELS" val="1"/>
  <p:tag name="RACERSMAXDISPLAYED" val="5"/>
  <p:tag name="INPUTSOURCE" val="1"/>
  <p:tag name="CUSTOMCELLBACKCOLOR3" val="-268652"/>
  <p:tag name="PRRESPONSE6" val="5"/>
  <p:tag name="FIBNUMRESULTS" val="5"/>
  <p:tag name="DELIMITERS" val="3.1"/>
  <p:tag name="SHOWFLASHWARNING" val="False"/>
  <p:tag name="TPSTANDARDS" val=""/>
  <p:tag name="LUIDIAENABLED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1419</Words>
  <Application>Microsoft Office PowerPoint</Application>
  <PresentationFormat>On-screen Show (4:3)</PresentationFormat>
  <Paragraphs>355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Outline</vt:lpstr>
      <vt:lpstr>How did I get here?</vt:lpstr>
      <vt:lpstr>Triage !!!</vt:lpstr>
      <vt:lpstr>eMail Jail</vt:lpstr>
      <vt:lpstr>Steps to Freedom</vt:lpstr>
      <vt:lpstr>Key Commitment 1</vt:lpstr>
      <vt:lpstr>Work down Jail Mail everyday until gone</vt:lpstr>
      <vt:lpstr>Key Commitment 2 - Zero your Inbox</vt:lpstr>
      <vt:lpstr>Get Out of eMail Jail</vt:lpstr>
      <vt:lpstr>Deal with Daily eMail</vt:lpstr>
      <vt:lpstr>One eMail at a Time - Quickly</vt:lpstr>
      <vt:lpstr>Decide What Information to Keep or Delete</vt:lpstr>
      <vt:lpstr>Maybe, but… All eMail is not created equal</vt:lpstr>
      <vt:lpstr>The Problem – Another Look</vt:lpstr>
      <vt:lpstr>Overwhelming eMail:  Symptom of a Bigger Problem</vt:lpstr>
      <vt:lpstr>Basic Principles</vt:lpstr>
      <vt:lpstr>PowerPoint Presentation</vt:lpstr>
      <vt:lpstr>Tools for the Job</vt:lpstr>
      <vt:lpstr>An Information Management System</vt:lpstr>
      <vt:lpstr>Tactics</vt:lpstr>
      <vt:lpstr>Use the Right Tool for the Job Avoid the eMail Web Client.</vt:lpstr>
      <vt:lpstr>PowerPoint Presentation</vt:lpstr>
      <vt:lpstr>Reference vs. Action Information</vt:lpstr>
      <vt:lpstr>Reference Information</vt:lpstr>
      <vt:lpstr>Action Information</vt:lpstr>
      <vt:lpstr>Create an Effective Reference  System</vt:lpstr>
      <vt:lpstr>PowerPoint Presentation</vt:lpstr>
      <vt:lpstr>Create an Effective Reference  System</vt:lpstr>
      <vt:lpstr>Track eMail Tasks</vt:lpstr>
      <vt:lpstr>Create an Efficient Environment</vt:lpstr>
      <vt:lpstr>Configure the eMail Client</vt:lpstr>
      <vt:lpstr>Personal eMail Policy</vt:lpstr>
      <vt:lpstr>Personal eMail policy</vt:lpstr>
      <vt:lpstr>Deal with Attached Documents</vt:lpstr>
      <vt:lpstr>Be Efficient</vt:lpstr>
      <vt:lpstr>Automate</vt:lpstr>
      <vt:lpstr>Customize….Even More!</vt:lpstr>
      <vt:lpstr>More Information</vt:lpstr>
      <vt:lpstr>Questions?</vt:lpstr>
    </vt:vector>
  </TitlesOfParts>
  <Company>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Use of Electronic Tools for Organization and Time Management</dc:title>
  <dc:creator>Christopher W. Shanahan</dc:creator>
  <cp:lastModifiedBy>Christopher W. Shanahan</cp:lastModifiedBy>
  <cp:revision>319</cp:revision>
  <dcterms:created xsi:type="dcterms:W3CDTF">2010-01-13T14:57:43Z</dcterms:created>
  <dcterms:modified xsi:type="dcterms:W3CDTF">2012-04-10T03:04:28Z</dcterms:modified>
</cp:coreProperties>
</file>