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57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A37DBA-1A4D-4D77-B6D3-A1C1F4573235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4228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A080D6F-C624-4716-B6CD-4564968B10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6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9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7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90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54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2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53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1342C2-8A2C-4FD6-8A49-43D20DDF05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2A9907-CEF6-4E15-864F-93FF48334F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0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6E4801-5D4C-4B99-8868-F5709767C4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5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1164CD-C683-48C2-9AF9-41C98509AD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7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23E587-E533-4EC2-8965-4F92724BFD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19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229C92-7036-48B5-8AB7-62577ADD54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9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6C3ABE-E75E-45EA-91E8-A701D6EFC5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30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FE9325-528A-4C13-BE22-FBFCB52AB1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4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935D73-EA89-43D8-9B4C-AA7A9B0E6B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40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FE1B50-A064-47BF-8BE2-4F384A6410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209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21010C-56EC-45D1-A46F-87DDE22D3F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E84221-939E-4BA4-B1FE-EE9D7184C5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9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885184-724F-49A3-88B4-2A2F2E1942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6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6224A9-AB46-4024-A566-629854114B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4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A53B0C-A92F-4CA0-AB1E-649E13FE96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B0D5B7-CAA0-4AC3-BE73-6DFEA230DF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7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FDEA75-17BE-4D38-B9D0-D2F6B477FE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74CDF4-E837-4767-B1B9-97D478D773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E90D9D-0850-4BFE-98E5-CF09A4E2ED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8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A7DDCC-5D92-4A7A-AE92-02A51A9C15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200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758B61-5694-47A7-8E78-09E59E951B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923CF8-FEA3-417D-8A8E-827B414444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0E9CE8A-0C1C-4A51-A5A5-1167594708E2}" type="datetime1">
              <a:rPr lang="en-US"/>
              <a:pPr lvl="0"/>
              <a:t>4/22/22</a:t>
            </a:fld>
            <a:endParaRPr lang="en-US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F07B3C2-E91B-48EB-9EEB-5E89F3AA3890}" type="slidenum">
              <a:t>‹#›</a:t>
            </a:fld>
            <a:endParaRPr lang="en-US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2531936-4F2C-4F84-A86D-6B004F439B99}" type="datetime1">
              <a:rPr lang="en-US"/>
              <a:pPr lvl="0"/>
              <a:t>4/22/22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8557062-1942-4076-B56B-359621405C7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titleStyle>
    <p:bodyStyle>
      <a:lvl1pPr lv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Orientation to “Lunch” with Guests in Recovery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371598" y="3886200"/>
            <a:ext cx="6781801" cy="18288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08000" indent="0" algn="ctr">
              <a:buNone/>
            </a:pPr>
            <a:r>
              <a:rPr lang="en-US" sz="2000" b="1" dirty="0"/>
              <a:t>Sarah Bagley, MD, MSc</a:t>
            </a:r>
          </a:p>
          <a:p>
            <a:pPr marL="108000" indent="0" algn="ctr">
              <a:buNone/>
            </a:pPr>
            <a:r>
              <a:rPr lang="en-US" sz="2000" b="1" dirty="0"/>
              <a:t>April 27, 2022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8113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922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Learning Objectives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1. Understand the addiction experience from the guests’ perspective.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2. Understand the treatment experience from the guests’ perspective.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3. Understand how physicians (or other health care providers) can be pivotal in screening, motivating, referring and supporting the patient with a substance or alcohol use disorder.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Guidelines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You will be put in break out groups (1 guest per group)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Ok to unmute to ask questions, would avoid using the chat function 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Keep it personal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Everyone should be able to ask questions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ossible 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Possible Topics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533400" y="14478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Effects on family, health, relationships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Trajectory of use throughout life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Physician involvement in recovery process (positive, negative, different)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How physicians are currently involved in their recovery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What it was like to try to quit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Treatment experiences (residential, medications, </a:t>
            </a:r>
            <a:r>
              <a:rPr lang="en-US" sz="2800" dirty="0" err="1">
                <a:latin typeface="Calibri" pitchFamily="18"/>
              </a:rPr>
              <a:t>etc</a:t>
            </a:r>
            <a:r>
              <a:rPr lang="en-US" sz="2800" dirty="0">
                <a:latin typeface="Calibri" pitchFamily="18"/>
              </a:rPr>
              <a:t>)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Relapse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ganizational Details: Learn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Organizational Details: Learners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869479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Create (or borrow) learning objectives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Orientation/Debrief time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Reminder about being respectful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Guests have the option not to answer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Ask specific questions (provide topic list if you want)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uest prepa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Guest preparation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9746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Keep it personal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Not a testimonial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Ok to say “I’d rather not discuss this”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ganizational Details: Gue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Organizational Details: Guests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6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Identifying Patients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Explaining setting, learners, kinds of questions, time limits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Answer questions/concerns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Provide cell phone/reliable contact information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“Meet” 30-60 minutes earlier to go over last minute questions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allen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Challenges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Speakers don’t always talk about what you want them to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Potential for cancellations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Logistics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Choosing a patient in shorter term recovery or who is actively using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290</Words>
  <Application>Microsoft Macintosh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StarSymbol</vt:lpstr>
      <vt:lpstr>Times New Roman</vt:lpstr>
      <vt:lpstr>Default</vt:lpstr>
      <vt:lpstr>Default 1</vt:lpstr>
      <vt:lpstr>Orientation to “Lunch” with Guests in Recovery</vt:lpstr>
      <vt:lpstr>Learning Objectives</vt:lpstr>
      <vt:lpstr>Guidelines</vt:lpstr>
      <vt:lpstr>Possible Topics</vt:lpstr>
      <vt:lpstr>Organizational Details: Learners</vt:lpstr>
      <vt:lpstr>Guest preparation</vt:lpstr>
      <vt:lpstr>Organizational Details: Guests</vt:lpstr>
      <vt:lpstr>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to Lunch with Guests in Recovery</dc:title>
  <dc:creator>Danna Gobel</dc:creator>
  <cp:lastModifiedBy>Bagley, Sarah M</cp:lastModifiedBy>
  <cp:revision>16</cp:revision>
  <dcterms:modified xsi:type="dcterms:W3CDTF">2022-04-22T18:26:45Z</dcterms:modified>
</cp:coreProperties>
</file>