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8" autoAdjust="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8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8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1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0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5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EDF0-5728-4B66-AF25-F170A23AD70A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01A8-34F6-4D35-B596-CE226867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2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12441" y="21403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2019 </a:t>
            </a:r>
            <a:r>
              <a:rPr lang="en-US" sz="3600" dirty="0"/>
              <a:t>Immersion Training in Addiction Medicine </a:t>
            </a:r>
            <a:r>
              <a:rPr lang="en-US" sz="3600" dirty="0" smtClean="0"/>
              <a:t>Programs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>How </a:t>
            </a:r>
            <a:r>
              <a:rPr lang="en-US" sz="4000" b="1" dirty="0"/>
              <a:t>Do I Teach This?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9960" b="15438"/>
          <a:stretch/>
        </p:blipFill>
        <p:spPr>
          <a:xfrm>
            <a:off x="1773471" y="1487609"/>
            <a:ext cx="8593540" cy="51588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97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2019 Immersion Training in Addiction Medicine Programs How Do I Teach This?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 and Treatment Options:</dc:title>
  <dc:creator>Jackson, Angela H</dc:creator>
  <cp:lastModifiedBy>Truong, Ve</cp:lastModifiedBy>
  <cp:revision>4</cp:revision>
  <dcterms:created xsi:type="dcterms:W3CDTF">2017-04-24T19:48:26Z</dcterms:created>
  <dcterms:modified xsi:type="dcterms:W3CDTF">2019-04-28T17:41:02Z</dcterms:modified>
</cp:coreProperties>
</file>