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94718" autoAdjust="0"/>
  </p:normalViewPr>
  <p:slideViewPr>
    <p:cSldViewPr snapToGrid="0">
      <p:cViewPr varScale="1">
        <p:scale>
          <a:sx n="70" d="100"/>
          <a:sy n="70" d="100"/>
        </p:scale>
        <p:origin x="5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4EDF0-5728-4B66-AF25-F170A23AD70A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101A8-34F6-4D35-B596-CE2268672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187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4EDF0-5728-4B66-AF25-F170A23AD70A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101A8-34F6-4D35-B596-CE2268672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481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4EDF0-5728-4B66-AF25-F170A23AD70A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101A8-34F6-4D35-B596-CE2268672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810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4EDF0-5728-4B66-AF25-F170A23AD70A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101A8-34F6-4D35-B596-CE2268672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83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4EDF0-5728-4B66-AF25-F170A23AD70A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101A8-34F6-4D35-B596-CE2268672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335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4EDF0-5728-4B66-AF25-F170A23AD70A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101A8-34F6-4D35-B596-CE2268672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207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4EDF0-5728-4B66-AF25-F170A23AD70A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101A8-34F6-4D35-B596-CE2268672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725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4EDF0-5728-4B66-AF25-F170A23AD70A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101A8-34F6-4D35-B596-CE2268672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280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4EDF0-5728-4B66-AF25-F170A23AD70A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101A8-34F6-4D35-B596-CE2268672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651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4EDF0-5728-4B66-AF25-F170A23AD70A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101A8-34F6-4D35-B596-CE2268672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957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4EDF0-5728-4B66-AF25-F170A23AD70A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101A8-34F6-4D35-B596-CE2268672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014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4EDF0-5728-4B66-AF25-F170A23AD70A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9101A8-34F6-4D35-B596-CE2268672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529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812441" y="21403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 smtClean="0"/>
              <a:t>2019 </a:t>
            </a:r>
            <a:r>
              <a:rPr lang="en-US" sz="3600" dirty="0"/>
              <a:t>Immersion Training in Addiction Medicine </a:t>
            </a:r>
            <a:r>
              <a:rPr lang="en-US" sz="3600" dirty="0" smtClean="0"/>
              <a:t>Programs</a:t>
            </a:r>
            <a:r>
              <a:rPr lang="en-US" sz="4000" dirty="0"/>
              <a:t/>
            </a:r>
            <a:br>
              <a:rPr lang="en-US" sz="4000" dirty="0"/>
            </a:br>
            <a:r>
              <a:rPr lang="en-US" sz="4000" b="1" dirty="0" smtClean="0"/>
              <a:t>How </a:t>
            </a:r>
            <a:r>
              <a:rPr lang="en-US" sz="4000" b="1" dirty="0"/>
              <a:t>Do I Teach This?</a:t>
            </a:r>
            <a:endParaRPr lang="en-US" sz="4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9960" b="15438"/>
          <a:stretch/>
        </p:blipFill>
        <p:spPr>
          <a:xfrm>
            <a:off x="1773471" y="1487609"/>
            <a:ext cx="8593540" cy="515885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79769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7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2019 Immersion Training in Addiction Medicine Programs How Do I Teach This?</vt:lpstr>
    </vt:vector>
  </TitlesOfParts>
  <Company>Boston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Diagnosis and Treatment Options:</dc:title>
  <dc:creator>Jackson, Angela H</dc:creator>
  <cp:lastModifiedBy>Truong, Ve</cp:lastModifiedBy>
  <cp:revision>4</cp:revision>
  <dcterms:created xsi:type="dcterms:W3CDTF">2017-04-24T19:48:26Z</dcterms:created>
  <dcterms:modified xsi:type="dcterms:W3CDTF">2019-04-28T17:41:02Z</dcterms:modified>
</cp:coreProperties>
</file>