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512" r:id="rId2"/>
    <p:sldId id="2033" r:id="rId3"/>
    <p:sldId id="2010" r:id="rId4"/>
    <p:sldId id="2060" r:id="rId5"/>
    <p:sldId id="2061" r:id="rId6"/>
    <p:sldId id="2062" r:id="rId7"/>
    <p:sldId id="2063" r:id="rId8"/>
    <p:sldId id="2064"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12ADA-31AD-7439-D5D5-DBBE520533B5}" name="Josh Read" initials="JR" userId="S::josh.read@bmccontent.onmicrosoft.com::ef20b371-6e0f-4954-b811-dd25923fe9c2" providerId="AD"/>
  <p188:author id="{DEA987E3-4249-CABE-38D2-4C478D2E706A}" name="Josh Read" initials="JR" userId="jHJpPVo+kuCufF80sneCSR4QQSWeptqz7rPH0gJdId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B20"/>
    <a:srgbClr val="0283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1"/>
    <p:restoredTop sz="93265"/>
  </p:normalViewPr>
  <p:slideViewPr>
    <p:cSldViewPr snapToGrid="0">
      <p:cViewPr varScale="1">
        <p:scale>
          <a:sx n="99" d="100"/>
          <a:sy n="99" d="100"/>
        </p:scale>
        <p:origin x="834" y="90"/>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mcnas\medaffairs$\GME\GME%20Diversity%20&amp;%20Inclusion\GME%20Diversity%20&amp;%20Inclusion\Data\New%20Innovations%20Data\AY25\AY25%20NI%20Data%208.22.2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URiM Residents and Fellow Combined Data per 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'AY25 URiM Graph 1'!$B$1</c:f>
              <c:strCache>
                <c:ptCount val="1"/>
                <c:pt idx="0">
                  <c:v>URiM Residents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'AY25 URiM Graph 1'!$A$2:$A$9</c:f>
              <c:strCache>
                <c:ptCount val="8"/>
                <c:pt idx="0">
                  <c:v>AY18</c:v>
                </c:pt>
                <c:pt idx="1">
                  <c:v>AY19</c:v>
                </c:pt>
                <c:pt idx="2">
                  <c:v>AY20</c:v>
                </c:pt>
                <c:pt idx="3">
                  <c:v>AY21</c:v>
                </c:pt>
                <c:pt idx="4">
                  <c:v>AY22</c:v>
                </c:pt>
                <c:pt idx="5">
                  <c:v>AY23</c:v>
                </c:pt>
                <c:pt idx="6">
                  <c:v>AY24</c:v>
                </c:pt>
                <c:pt idx="7">
                  <c:v>AY25</c:v>
                </c:pt>
              </c:strCache>
            </c:strRef>
          </c:cat>
          <c:val>
            <c:numRef>
              <c:f>'AY25 URiM Graph 1'!$B$2:$B$9</c:f>
              <c:numCache>
                <c:formatCode>General</c:formatCode>
                <c:ptCount val="8"/>
                <c:pt idx="0">
                  <c:v>95</c:v>
                </c:pt>
                <c:pt idx="1">
                  <c:v>95</c:v>
                </c:pt>
                <c:pt idx="2">
                  <c:v>88</c:v>
                </c:pt>
                <c:pt idx="3">
                  <c:v>97</c:v>
                </c:pt>
                <c:pt idx="4">
                  <c:v>109</c:v>
                </c:pt>
                <c:pt idx="5">
                  <c:v>131</c:v>
                </c:pt>
                <c:pt idx="6">
                  <c:v>147</c:v>
                </c:pt>
                <c:pt idx="7">
                  <c:v>142</c:v>
                </c:pt>
              </c:numCache>
            </c:numRef>
          </c:val>
          <c:extLst>
            <c:ext xmlns:c16="http://schemas.microsoft.com/office/drawing/2014/chart" uri="{C3380CC4-5D6E-409C-BE32-E72D297353CC}">
              <c16:uniqueId val="{00000000-C46F-4D70-8DF4-880B394FDCD5}"/>
            </c:ext>
          </c:extLst>
        </c:ser>
        <c:ser>
          <c:idx val="1"/>
          <c:order val="1"/>
          <c:tx>
            <c:strRef>
              <c:f>'AY25 URiM Graph 1'!$C$1</c:f>
              <c:strCache>
                <c:ptCount val="1"/>
                <c:pt idx="0">
                  <c:v>URiM Fellows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'AY25 URiM Graph 1'!$A$2:$A$9</c:f>
              <c:strCache>
                <c:ptCount val="8"/>
                <c:pt idx="0">
                  <c:v>AY18</c:v>
                </c:pt>
                <c:pt idx="1">
                  <c:v>AY19</c:v>
                </c:pt>
                <c:pt idx="2">
                  <c:v>AY20</c:v>
                </c:pt>
                <c:pt idx="3">
                  <c:v>AY21</c:v>
                </c:pt>
                <c:pt idx="4">
                  <c:v>AY22</c:v>
                </c:pt>
                <c:pt idx="5">
                  <c:v>AY23</c:v>
                </c:pt>
                <c:pt idx="6">
                  <c:v>AY24</c:v>
                </c:pt>
                <c:pt idx="7">
                  <c:v>AY25</c:v>
                </c:pt>
              </c:strCache>
            </c:strRef>
          </c:cat>
          <c:val>
            <c:numRef>
              <c:f>'AY25 URiM Graph 1'!$C$2:$C$9</c:f>
              <c:numCache>
                <c:formatCode>General</c:formatCode>
                <c:ptCount val="8"/>
                <c:pt idx="0">
                  <c:v>18</c:v>
                </c:pt>
                <c:pt idx="1">
                  <c:v>20</c:v>
                </c:pt>
                <c:pt idx="2">
                  <c:v>26</c:v>
                </c:pt>
                <c:pt idx="3">
                  <c:v>27</c:v>
                </c:pt>
                <c:pt idx="4">
                  <c:v>35</c:v>
                </c:pt>
                <c:pt idx="5">
                  <c:v>26</c:v>
                </c:pt>
                <c:pt idx="6">
                  <c:v>22</c:v>
                </c:pt>
                <c:pt idx="7">
                  <c:v>27</c:v>
                </c:pt>
              </c:numCache>
            </c:numRef>
          </c:val>
          <c:extLst>
            <c:ext xmlns:c16="http://schemas.microsoft.com/office/drawing/2014/chart" uri="{C3380CC4-5D6E-409C-BE32-E72D297353CC}">
              <c16:uniqueId val="{00000001-C46F-4D70-8DF4-880B394FDCD5}"/>
            </c:ext>
          </c:extLst>
        </c:ser>
        <c:dLbls>
          <c:showLegendKey val="0"/>
          <c:showVal val="0"/>
          <c:showCatName val="0"/>
          <c:showSerName val="0"/>
          <c:showPercent val="0"/>
          <c:showBubbleSize val="0"/>
        </c:dLbls>
        <c:gapWidth val="150"/>
        <c:overlap val="100"/>
        <c:axId val="899608384"/>
        <c:axId val="899617536"/>
      </c:barChart>
      <c:lineChart>
        <c:grouping val="standard"/>
        <c:varyColors val="0"/>
        <c:ser>
          <c:idx val="2"/>
          <c:order val="2"/>
          <c:tx>
            <c:strRef>
              <c:f>'AY25 URiM Graph 1'!$D$1</c:f>
              <c:strCache>
                <c:ptCount val="1"/>
                <c:pt idx="0">
                  <c:v>Overall URiM Percentage</c:v>
                </c:pt>
              </c:strCache>
            </c:strRef>
          </c:tx>
          <c:spPr>
            <a:ln w="28575" cap="rnd">
              <a:solidFill>
                <a:schemeClr val="tx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6F-4D70-8DF4-880B394FDCD5}"/>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6F-4D70-8DF4-880B394FDCD5}"/>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6F-4D70-8DF4-880B394FDCD5}"/>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6F-4D70-8DF4-880B394FDCD5}"/>
                </c:ext>
              </c:extLst>
            </c:dLbl>
            <c:dLbl>
              <c:idx val="4"/>
              <c:layout>
                <c:manualLayout>
                  <c:x val="-2.1324751546079698E-2"/>
                  <c:y val="-5.6658806773190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6F-4D70-8DF4-880B394FDCD5}"/>
                </c:ext>
              </c:extLst>
            </c:dLbl>
            <c:dLbl>
              <c:idx val="5"/>
              <c:layout>
                <c:manualLayout>
                  <c:x val="-2.1324751546079782E-2"/>
                  <c:y val="-4.868803377766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6F-4D70-8DF4-880B394FDCD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6F-4D70-8DF4-880B394FDCD5}"/>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6F-4D70-8DF4-880B394FDCD5}"/>
                </c:ext>
              </c:extLst>
            </c:dLbl>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'AY25 URiM Graph 1'!$A$2:$A$9</c:f>
              <c:strCache>
                <c:ptCount val="8"/>
                <c:pt idx="0">
                  <c:v>AY18</c:v>
                </c:pt>
                <c:pt idx="1">
                  <c:v>AY19</c:v>
                </c:pt>
                <c:pt idx="2">
                  <c:v>AY20</c:v>
                </c:pt>
                <c:pt idx="3">
                  <c:v>AY21</c:v>
                </c:pt>
                <c:pt idx="4">
                  <c:v>AY22</c:v>
                </c:pt>
                <c:pt idx="5">
                  <c:v>AY23</c:v>
                </c:pt>
                <c:pt idx="6">
                  <c:v>AY24</c:v>
                </c:pt>
                <c:pt idx="7">
                  <c:v>AY25</c:v>
                </c:pt>
              </c:strCache>
            </c:strRef>
          </c:cat>
          <c:val>
            <c:numRef>
              <c:f>'AY25 URiM Graph 1'!$D$2:$D$9</c:f>
              <c:numCache>
                <c:formatCode>0%</c:formatCode>
                <c:ptCount val="8"/>
                <c:pt idx="0">
                  <c:v>0.16</c:v>
                </c:pt>
                <c:pt idx="1">
                  <c:v>0.17</c:v>
                </c:pt>
                <c:pt idx="2">
                  <c:v>0.16</c:v>
                </c:pt>
                <c:pt idx="3">
                  <c:v>0.17</c:v>
                </c:pt>
                <c:pt idx="4">
                  <c:v>0.19</c:v>
                </c:pt>
                <c:pt idx="5">
                  <c:v>0.21</c:v>
                </c:pt>
                <c:pt idx="6">
                  <c:v>0.22684563758389262</c:v>
                </c:pt>
                <c:pt idx="7">
                  <c:v>0.22684563758389262</c:v>
                </c:pt>
              </c:numCache>
            </c:numRef>
          </c:val>
          <c:smooth val="0"/>
          <c:extLst>
            <c:ext xmlns:c16="http://schemas.microsoft.com/office/drawing/2014/chart" uri="{C3380CC4-5D6E-409C-BE32-E72D297353CC}">
              <c16:uniqueId val="{0000000A-C46F-4D70-8DF4-880B394FDCD5}"/>
            </c:ext>
          </c:extLst>
        </c:ser>
        <c:dLbls>
          <c:showLegendKey val="0"/>
          <c:showVal val="0"/>
          <c:showCatName val="0"/>
          <c:showSerName val="0"/>
          <c:showPercent val="0"/>
          <c:showBubbleSize val="0"/>
        </c:dLbls>
        <c:marker val="1"/>
        <c:smooth val="0"/>
        <c:axId val="899618784"/>
        <c:axId val="899615872"/>
      </c:lineChart>
      <c:catAx>
        <c:axId val="89960838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17536"/>
        <c:crosses val="autoZero"/>
        <c:auto val="1"/>
        <c:lblAlgn val="ctr"/>
        <c:lblOffset val="100"/>
        <c:noMultiLvlLbl val="0"/>
      </c:catAx>
      <c:valAx>
        <c:axId val="89961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08384"/>
        <c:crosses val="autoZero"/>
        <c:crossBetween val="between"/>
      </c:valAx>
      <c:valAx>
        <c:axId val="899615872"/>
        <c:scaling>
          <c:orientation val="minMax"/>
          <c:max val="0.2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Overall URiM Percentage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18784"/>
        <c:crosses val="autoZero"/>
        <c:crossBetween val="between"/>
      </c:valAx>
      <c:catAx>
        <c:axId val="899618784"/>
        <c:scaling>
          <c:orientation val="minMax"/>
        </c:scaling>
        <c:delete val="1"/>
        <c:axPos val="b"/>
        <c:numFmt formatCode="General" sourceLinked="1"/>
        <c:majorTickMark val="out"/>
        <c:minorTickMark val="none"/>
        <c:tickLblPos val="nextTo"/>
        <c:crossAx val="899615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Incoming PGY1 Trainees Non-URiM vs URiM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'AY25 URiM PGY1'!$B$1</c:f>
              <c:strCache>
                <c:ptCount val="1"/>
                <c:pt idx="0">
                  <c:v>Incoming PGY1 Non-URiM</c:v>
                </c:pt>
              </c:strCache>
            </c:strRef>
          </c:tx>
          <c:spPr>
            <a:solidFill>
              <a:schemeClr val="accent1"/>
            </a:solidFill>
            <a:ln>
              <a:noFill/>
            </a:ln>
            <a:effectLst/>
          </c:spPr>
          <c:invertIfNegative val="0"/>
          <c:cat>
            <c:strRef>
              <c:f>'AY25 URiM PGY1'!$A$2:$A$9</c:f>
              <c:strCache>
                <c:ptCount val="8"/>
                <c:pt idx="0">
                  <c:v>AY18</c:v>
                </c:pt>
                <c:pt idx="1">
                  <c:v>AY19</c:v>
                </c:pt>
                <c:pt idx="2">
                  <c:v>AY20</c:v>
                </c:pt>
                <c:pt idx="3">
                  <c:v>AY21</c:v>
                </c:pt>
                <c:pt idx="4">
                  <c:v>AY22</c:v>
                </c:pt>
                <c:pt idx="5">
                  <c:v>AY23</c:v>
                </c:pt>
                <c:pt idx="6">
                  <c:v>AY24</c:v>
                </c:pt>
                <c:pt idx="7">
                  <c:v>AY25</c:v>
                </c:pt>
              </c:strCache>
            </c:strRef>
          </c:cat>
          <c:val>
            <c:numRef>
              <c:f>'AY25 URiM PGY1'!$B$2:$B$9</c:f>
              <c:numCache>
                <c:formatCode>0%</c:formatCode>
                <c:ptCount val="8"/>
                <c:pt idx="0">
                  <c:v>0.89</c:v>
                </c:pt>
                <c:pt idx="1">
                  <c:v>0.86</c:v>
                </c:pt>
                <c:pt idx="2">
                  <c:v>0.83</c:v>
                </c:pt>
                <c:pt idx="3">
                  <c:v>0.78</c:v>
                </c:pt>
                <c:pt idx="4">
                  <c:v>0.73</c:v>
                </c:pt>
                <c:pt idx="5">
                  <c:v>0.71</c:v>
                </c:pt>
                <c:pt idx="6">
                  <c:v>0.73</c:v>
                </c:pt>
                <c:pt idx="7">
                  <c:v>0.73</c:v>
                </c:pt>
              </c:numCache>
            </c:numRef>
          </c:val>
          <c:extLst>
            <c:ext xmlns:c16="http://schemas.microsoft.com/office/drawing/2014/chart" uri="{C3380CC4-5D6E-409C-BE32-E72D297353CC}">
              <c16:uniqueId val="{00000000-672C-4AC5-9E00-BA34A5AD8090}"/>
            </c:ext>
          </c:extLst>
        </c:ser>
        <c:ser>
          <c:idx val="1"/>
          <c:order val="1"/>
          <c:tx>
            <c:strRef>
              <c:f>'AY25 URiM PGY1'!$C$1</c:f>
              <c:strCache>
                <c:ptCount val="1"/>
                <c:pt idx="0">
                  <c:v>Incoming PGY1 URiM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'AY25 URiM PGY1'!$A$2:$A$9</c:f>
              <c:strCache>
                <c:ptCount val="8"/>
                <c:pt idx="0">
                  <c:v>AY18</c:v>
                </c:pt>
                <c:pt idx="1">
                  <c:v>AY19</c:v>
                </c:pt>
                <c:pt idx="2">
                  <c:v>AY20</c:v>
                </c:pt>
                <c:pt idx="3">
                  <c:v>AY21</c:v>
                </c:pt>
                <c:pt idx="4">
                  <c:v>AY22</c:v>
                </c:pt>
                <c:pt idx="5">
                  <c:v>AY23</c:v>
                </c:pt>
                <c:pt idx="6">
                  <c:v>AY24</c:v>
                </c:pt>
                <c:pt idx="7">
                  <c:v>AY25</c:v>
                </c:pt>
              </c:strCache>
            </c:strRef>
          </c:cat>
          <c:val>
            <c:numRef>
              <c:f>'AY25 URiM PGY1'!$C$2:$C$9</c:f>
              <c:numCache>
                <c:formatCode>0%</c:formatCode>
                <c:ptCount val="8"/>
                <c:pt idx="0">
                  <c:v>0.11</c:v>
                </c:pt>
                <c:pt idx="1">
                  <c:v>0.14000000000000001</c:v>
                </c:pt>
                <c:pt idx="2">
                  <c:v>0.17</c:v>
                </c:pt>
                <c:pt idx="3">
                  <c:v>0.22</c:v>
                </c:pt>
                <c:pt idx="4">
                  <c:v>0.27</c:v>
                </c:pt>
                <c:pt idx="5">
                  <c:v>0.28999999999999998</c:v>
                </c:pt>
                <c:pt idx="6">
                  <c:v>0.27</c:v>
                </c:pt>
                <c:pt idx="7">
                  <c:v>0.27</c:v>
                </c:pt>
              </c:numCache>
            </c:numRef>
          </c:val>
          <c:extLst>
            <c:ext xmlns:c16="http://schemas.microsoft.com/office/drawing/2014/chart" uri="{C3380CC4-5D6E-409C-BE32-E72D297353CC}">
              <c16:uniqueId val="{00000001-672C-4AC5-9E00-BA34A5AD8090}"/>
            </c:ext>
          </c:extLst>
        </c:ser>
        <c:dLbls>
          <c:showLegendKey val="0"/>
          <c:showVal val="0"/>
          <c:showCatName val="0"/>
          <c:showSerName val="0"/>
          <c:showPercent val="0"/>
          <c:showBubbleSize val="0"/>
        </c:dLbls>
        <c:gapWidth val="150"/>
        <c:overlap val="100"/>
        <c:axId val="140616352"/>
        <c:axId val="140634240"/>
      </c:barChart>
      <c:catAx>
        <c:axId val="14061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34240"/>
        <c:crosses val="autoZero"/>
        <c:auto val="1"/>
        <c:lblAlgn val="ctr"/>
        <c:lblOffset val="100"/>
        <c:noMultiLvlLbl val="0"/>
      </c:catAx>
      <c:valAx>
        <c:axId val="14063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1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105E842-0B3E-DA41-99C8-20BB1468B426}" type="datetimeFigureOut">
              <a:rPr lang="en-US" smtClean="0"/>
              <a:t>9/23/2024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B46134-1603-E345-9C12-54A9841A6A3A}" type="slidenum">
              <a:rPr lang="en-US" smtClean="0"/>
              <a:t>‹#›</a:t>
            </a:fld>
            <a:endParaRPr lang="en-US"/>
          </a:p>
        </p:txBody>
      </p:sp>
    </p:spTree>
    <p:extLst>
      <p:ext uri="{BB962C8B-B14F-4D97-AF65-F5344CB8AC3E}">
        <p14:creationId xmlns:p14="http://schemas.microsoft.com/office/powerpoint/2010/main" val="375176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1</a:t>
            </a:fld>
            <a:endParaRPr lang="en-US"/>
          </a:p>
        </p:txBody>
      </p:sp>
    </p:spTree>
    <p:extLst>
      <p:ext uri="{BB962C8B-B14F-4D97-AF65-F5344CB8AC3E}">
        <p14:creationId xmlns:p14="http://schemas.microsoft.com/office/powerpoint/2010/main" val="170529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3</a:t>
            </a:fld>
            <a:endParaRPr lang="en-US"/>
          </a:p>
        </p:txBody>
      </p:sp>
    </p:spTree>
    <p:extLst>
      <p:ext uri="{BB962C8B-B14F-4D97-AF65-F5344CB8AC3E}">
        <p14:creationId xmlns:p14="http://schemas.microsoft.com/office/powerpoint/2010/main" val="145520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4</a:t>
            </a:fld>
            <a:endParaRPr lang="en-US"/>
          </a:p>
        </p:txBody>
      </p:sp>
    </p:spTree>
    <p:extLst>
      <p:ext uri="{BB962C8B-B14F-4D97-AF65-F5344CB8AC3E}">
        <p14:creationId xmlns:p14="http://schemas.microsoft.com/office/powerpoint/2010/main" val="106358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5</a:t>
            </a:fld>
            <a:endParaRPr lang="en-US"/>
          </a:p>
        </p:txBody>
      </p:sp>
    </p:spTree>
    <p:extLst>
      <p:ext uri="{BB962C8B-B14F-4D97-AF65-F5344CB8AC3E}">
        <p14:creationId xmlns:p14="http://schemas.microsoft.com/office/powerpoint/2010/main" val="176220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6</a:t>
            </a:fld>
            <a:endParaRPr lang="en-US"/>
          </a:p>
        </p:txBody>
      </p:sp>
    </p:spTree>
    <p:extLst>
      <p:ext uri="{BB962C8B-B14F-4D97-AF65-F5344CB8AC3E}">
        <p14:creationId xmlns:p14="http://schemas.microsoft.com/office/powerpoint/2010/main" val="372880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7</a:t>
            </a:fld>
            <a:endParaRPr lang="en-US"/>
          </a:p>
        </p:txBody>
      </p:sp>
    </p:spTree>
    <p:extLst>
      <p:ext uri="{BB962C8B-B14F-4D97-AF65-F5344CB8AC3E}">
        <p14:creationId xmlns:p14="http://schemas.microsoft.com/office/powerpoint/2010/main" val="138939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6134-1603-E345-9C12-54A9841A6A3A}" type="slidenum">
              <a:rPr lang="en-US" smtClean="0"/>
              <a:t>8</a:t>
            </a:fld>
            <a:endParaRPr lang="en-US"/>
          </a:p>
        </p:txBody>
      </p:sp>
    </p:spTree>
    <p:extLst>
      <p:ext uri="{BB962C8B-B14F-4D97-AF65-F5344CB8AC3E}">
        <p14:creationId xmlns:p14="http://schemas.microsoft.com/office/powerpoint/2010/main" val="321133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Cover</a:t>
            </a:r>
          </a:p>
        </p:txBody>
      </p:sp>
    </p:spTree>
    <p:extLst>
      <p:ext uri="{BB962C8B-B14F-4D97-AF65-F5344CB8AC3E}">
        <p14:creationId xmlns:p14="http://schemas.microsoft.com/office/powerpoint/2010/main" val="140188584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 2-column</a:t>
            </a:r>
          </a:p>
        </p:txBody>
      </p:sp>
    </p:spTree>
    <p:extLst>
      <p:ext uri="{BB962C8B-B14F-4D97-AF65-F5344CB8AC3E}">
        <p14:creationId xmlns:p14="http://schemas.microsoft.com/office/powerpoint/2010/main" val="325403592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2-colum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1243914"/>
            <a:ext cx="5323519" cy="4933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1243914"/>
            <a:ext cx="5518528" cy="4933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08C47E42-3CBF-A527-7D3B-C7D3862182E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8" name="Freeform 7">
            <a:extLst>
              <a:ext uri="{FF2B5EF4-FFF2-40B4-BE49-F238E27FC236}">
                <a16:creationId xmlns:a16="http://schemas.microsoft.com/office/drawing/2014/main" id="{B5EE006E-A2F5-3E52-242A-8F7409B39536}"/>
              </a:ext>
            </a:extLst>
          </p:cNvPr>
          <p:cNvSpPr/>
          <p:nvPr userDrawn="1"/>
        </p:nvSpPr>
        <p:spPr>
          <a:xfrm>
            <a:off x="0" y="212726"/>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511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2-colum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1243914"/>
            <a:ext cx="5323519" cy="4933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1243914"/>
            <a:ext cx="5518528" cy="4933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08C47E42-3CBF-A527-7D3B-C7D3862182E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BCA799C2-21AD-A448-2030-7AFA0D344A5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520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2-colum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1243914"/>
            <a:ext cx="5323519" cy="4933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1243914"/>
            <a:ext cx="5518528" cy="4933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08C47E42-3CBF-A527-7D3B-C7D3862182E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BCA799C2-21AD-A448-2030-7AFA0D344A5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07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2-colum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1243914"/>
            <a:ext cx="5323519" cy="4933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1243914"/>
            <a:ext cx="5518528" cy="4933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08C47E42-3CBF-A527-7D3B-C7D3862182E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BCA799C2-21AD-A448-2030-7AFA0D344A5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1627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 with subhea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 2-column with subhead</a:t>
            </a:r>
          </a:p>
        </p:txBody>
      </p:sp>
    </p:spTree>
    <p:extLst>
      <p:ext uri="{BB962C8B-B14F-4D97-AF65-F5344CB8AC3E}">
        <p14:creationId xmlns:p14="http://schemas.microsoft.com/office/powerpoint/2010/main" val="251773293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p:spPr>
        <p:txBody>
          <a:bodyPr anchor="b">
            <a:norm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p:spPr>
        <p:txBody>
          <a:bodyPr anchor="b">
            <a:norm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5A33BB20-ABB1-8FA3-5394-8DC1FB3C4B94}"/>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2" name="Freeform 11">
            <a:extLst>
              <a:ext uri="{FF2B5EF4-FFF2-40B4-BE49-F238E27FC236}">
                <a16:creationId xmlns:a16="http://schemas.microsoft.com/office/drawing/2014/main" id="{8B1289CC-E184-8CBF-9EAE-448C93D248A7}"/>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059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p:spPr>
        <p:txBody>
          <a:bodyPr anchor="b">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p:spPr>
        <p:txBody>
          <a:bodyPr anchor="b">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F100E237-A2D6-EE9E-A987-5FEC388394D1}"/>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49CDA6A1-7580-B71F-47C8-3534C8FA9718}"/>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347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p:spPr>
        <p:txBody>
          <a:bodyPr anchor="b">
            <a:normAutofit/>
          </a:bodyPr>
          <a:lstStyle>
            <a:lvl1pPr marL="0" indent="0">
              <a:buNone/>
              <a:defRPr sz="16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p:spPr>
        <p:txBody>
          <a:bodyPr anchor="b">
            <a:normAutofit/>
          </a:bodyPr>
          <a:lstStyle>
            <a:lvl1pPr marL="0" indent="0">
              <a:buNone/>
              <a:defRPr sz="16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41E0DC75-AF2C-9EA2-6040-065D3A6DFFB8}"/>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C100AB4A-36DD-4B1C-24FD-E3D119AD7911}"/>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158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6">
            <a:extLst>
              <a:ext uri="{FF2B5EF4-FFF2-40B4-BE49-F238E27FC236}">
                <a16:creationId xmlns:a16="http://schemas.microsoft.com/office/drawing/2014/main" id="{AB5BB01D-4734-53CD-D62C-9803B3C7E239}"/>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DF8B7F76-27AB-66A0-5207-9A522254CFB9}"/>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772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4D5C-3478-89A5-E448-2F16DAB64CE4}"/>
              </a:ext>
            </a:extLst>
          </p:cNvPr>
          <p:cNvSpPr>
            <a:spLocks noGrp="1"/>
          </p:cNvSpPr>
          <p:nvPr>
            <p:ph type="ctrTitle"/>
          </p:nvPr>
        </p:nvSpPr>
        <p:spPr>
          <a:xfrm>
            <a:off x="1524000" y="1320144"/>
            <a:ext cx="9144000" cy="1845733"/>
          </a:xfrm>
        </p:spPr>
        <p:txBody>
          <a:bodyPr anchor="ctr">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4F86DF4D-B76E-37FD-6F3C-B293C47DFE28}"/>
              </a:ext>
            </a:extLst>
          </p:cNvPr>
          <p:cNvSpPr>
            <a:spLocks noGrp="1"/>
          </p:cNvSpPr>
          <p:nvPr>
            <p:ph type="subTitle" idx="1"/>
          </p:nvPr>
        </p:nvSpPr>
        <p:spPr>
          <a:xfrm>
            <a:off x="1524000" y="3230619"/>
            <a:ext cx="9144000" cy="1109605"/>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B4273-C513-95BF-CDC1-97DF00B6997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D4CAB1-3A0C-113A-1825-4A4DDFE80FE2}"/>
              </a:ext>
            </a:extLst>
          </p:cNvPr>
          <p:cNvSpPr>
            <a:spLocks noGrp="1"/>
          </p:cNvSpPr>
          <p:nvPr>
            <p:ph type="ftr" sz="quarter" idx="11"/>
          </p:nvPr>
        </p:nvSpPr>
        <p:spPr>
          <a:xfrm>
            <a:off x="4342669" y="6356350"/>
            <a:ext cx="694592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9513DF-EF36-D9E7-53D7-C7CA60288A6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11" name="Rectangle 10">
            <a:extLst>
              <a:ext uri="{FF2B5EF4-FFF2-40B4-BE49-F238E27FC236}">
                <a16:creationId xmlns:a16="http://schemas.microsoft.com/office/drawing/2014/main" id="{4D6F7B7C-CA54-7A3A-D4DA-61EA5093E2B1}"/>
              </a:ext>
            </a:extLst>
          </p:cNvPr>
          <p:cNvSpPr/>
          <p:nvPr userDrawn="1"/>
        </p:nvSpPr>
        <p:spPr>
          <a:xfrm>
            <a:off x="0" y="5012266"/>
            <a:ext cx="12192000" cy="1845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0B32B002-9144-E55F-4905-3FCAF31CCCE7}"/>
              </a:ext>
            </a:extLst>
          </p:cNvPr>
          <p:cNvSpPr/>
          <p:nvPr userDrawn="1"/>
        </p:nvSpPr>
        <p:spPr>
          <a:xfrm>
            <a:off x="-1" y="1384886"/>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B17F0B60-4A3C-7F31-9F77-A16568848165}"/>
              </a:ext>
            </a:extLst>
          </p:cNvPr>
          <p:cNvPicPr>
            <a:picLocks noChangeAspect="1"/>
          </p:cNvPicPr>
          <p:nvPr userDrawn="1"/>
        </p:nvPicPr>
        <p:blipFill>
          <a:blip r:embed="rId2"/>
          <a:stretch>
            <a:fillRect/>
          </a:stretch>
        </p:blipFill>
        <p:spPr>
          <a:xfrm>
            <a:off x="9284677" y="5364057"/>
            <a:ext cx="2368061" cy="1020282"/>
          </a:xfrm>
          <a:prstGeom prst="rect">
            <a:avLst/>
          </a:prstGeom>
        </p:spPr>
      </p:pic>
    </p:spTree>
    <p:extLst>
      <p:ext uri="{BB962C8B-B14F-4D97-AF65-F5344CB8AC3E}">
        <p14:creationId xmlns:p14="http://schemas.microsoft.com/office/powerpoint/2010/main" val="204604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multi-column w/subhea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 multi-column with subhead in box</a:t>
            </a:r>
          </a:p>
        </p:txBody>
      </p:sp>
    </p:spTree>
    <p:extLst>
      <p:ext uri="{BB962C8B-B14F-4D97-AF65-F5344CB8AC3E}">
        <p14:creationId xmlns:p14="http://schemas.microsoft.com/office/powerpoint/2010/main" val="267788824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box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a:solidFill>
            <a:schemeClr val="accent1"/>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a:solidFill>
            <a:schemeClr val="accent1"/>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74EAF875-D48F-A9A0-AF67-82B81FF009FF}"/>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1" name="Freeform 10">
            <a:extLst>
              <a:ext uri="{FF2B5EF4-FFF2-40B4-BE49-F238E27FC236}">
                <a16:creationId xmlns:a16="http://schemas.microsoft.com/office/drawing/2014/main" id="{F6C821C7-AF73-8D6D-A626-B9B19B969437}"/>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32461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box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a:solidFill>
            <a:schemeClr val="accent2"/>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a:solidFill>
            <a:schemeClr val="accent2"/>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5610D334-D7A6-5DA3-66BA-EE70E1E60A57}"/>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E9BCBE1D-FCE1-8DE7-5BB9-9004C0AD5C30}"/>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1019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box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a:solidFill>
            <a:schemeClr val="accent5"/>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a:solidFill>
            <a:schemeClr val="accent5"/>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FE0F261A-BDC9-AB5F-F8BB-661B98B0AB9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837BE38C-CD3E-CB30-0984-94A805BDDA7E}"/>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5569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2-column w/ subhead box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5323519"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6269330" y="2051222"/>
            <a:ext cx="551852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5323519" cy="576648"/>
          </a:xfrm>
          <a:solidFill>
            <a:schemeClr val="accent6"/>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6269329" y="1243915"/>
            <a:ext cx="5518527" cy="576648"/>
          </a:xfrm>
          <a:solidFill>
            <a:schemeClr val="accent6"/>
          </a:solidFill>
        </p:spPr>
        <p:txBody>
          <a:bodyPr anchor="ctr">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6">
            <a:extLst>
              <a:ext uri="{FF2B5EF4-FFF2-40B4-BE49-F238E27FC236}">
                <a16:creationId xmlns:a16="http://schemas.microsoft.com/office/drawing/2014/main" id="{F519E01F-5CC7-A05B-5515-B00AF4D3B1AB}"/>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0" name="Freeform 9">
            <a:extLst>
              <a:ext uri="{FF2B5EF4-FFF2-40B4-BE49-F238E27FC236}">
                <a16:creationId xmlns:a16="http://schemas.microsoft.com/office/drawing/2014/main" id="{4143F57C-A2FF-0BAB-57D3-1DE6A5284D4B}"/>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3444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3-column w/ subhead box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441440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3456878" cy="576648"/>
          </a:xfrm>
          <a:solidFill>
            <a:schemeClr val="accent1"/>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4414408" y="1243915"/>
            <a:ext cx="3456877" cy="576648"/>
          </a:xfrm>
          <a:solidFill>
            <a:schemeClr val="accent1"/>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66C2BC47-CFDB-5EB6-03CD-3B088E05401C}"/>
              </a:ext>
            </a:extLst>
          </p:cNvPr>
          <p:cNvSpPr>
            <a:spLocks noGrp="1"/>
          </p:cNvSpPr>
          <p:nvPr>
            <p:ph sz="half" idx="20"/>
          </p:nvPr>
        </p:nvSpPr>
        <p:spPr>
          <a:xfrm>
            <a:off x="833097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4A60DB4B-4CA9-51A8-D223-B65DB5033C97}"/>
              </a:ext>
            </a:extLst>
          </p:cNvPr>
          <p:cNvSpPr>
            <a:spLocks noGrp="1"/>
          </p:cNvSpPr>
          <p:nvPr>
            <p:ph type="body" sz="quarter" idx="21"/>
          </p:nvPr>
        </p:nvSpPr>
        <p:spPr>
          <a:xfrm>
            <a:off x="8330978" y="1243915"/>
            <a:ext cx="3456877" cy="576648"/>
          </a:xfrm>
          <a:solidFill>
            <a:schemeClr val="accent1"/>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6">
            <a:extLst>
              <a:ext uri="{FF2B5EF4-FFF2-40B4-BE49-F238E27FC236}">
                <a16:creationId xmlns:a16="http://schemas.microsoft.com/office/drawing/2014/main" id="{10C79F25-850A-D84D-381A-9FE9440ED8AA}"/>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1" name="Freeform 10">
            <a:extLst>
              <a:ext uri="{FF2B5EF4-FFF2-40B4-BE49-F238E27FC236}">
                <a16:creationId xmlns:a16="http://schemas.microsoft.com/office/drawing/2014/main" id="{6F105EE3-9849-93D9-97F8-C5E733DC892B}"/>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13440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3-column w/ subhead box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441440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3456878" cy="576648"/>
          </a:xfrm>
          <a:solidFill>
            <a:schemeClr val="accent2"/>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4414408" y="1243915"/>
            <a:ext cx="3456877" cy="576648"/>
          </a:xfrm>
          <a:solidFill>
            <a:schemeClr val="accent2"/>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66C2BC47-CFDB-5EB6-03CD-3B088E05401C}"/>
              </a:ext>
            </a:extLst>
          </p:cNvPr>
          <p:cNvSpPr>
            <a:spLocks noGrp="1"/>
          </p:cNvSpPr>
          <p:nvPr>
            <p:ph sz="half" idx="20"/>
          </p:nvPr>
        </p:nvSpPr>
        <p:spPr>
          <a:xfrm>
            <a:off x="833097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4A60DB4B-4CA9-51A8-D223-B65DB5033C97}"/>
              </a:ext>
            </a:extLst>
          </p:cNvPr>
          <p:cNvSpPr>
            <a:spLocks noGrp="1"/>
          </p:cNvSpPr>
          <p:nvPr>
            <p:ph type="body" sz="quarter" idx="21"/>
          </p:nvPr>
        </p:nvSpPr>
        <p:spPr>
          <a:xfrm>
            <a:off x="8330978" y="1243915"/>
            <a:ext cx="3456877" cy="576648"/>
          </a:xfrm>
          <a:solidFill>
            <a:schemeClr val="accent2"/>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6">
            <a:extLst>
              <a:ext uri="{FF2B5EF4-FFF2-40B4-BE49-F238E27FC236}">
                <a16:creationId xmlns:a16="http://schemas.microsoft.com/office/drawing/2014/main" id="{10C79F25-850A-D84D-381A-9FE9440ED8AA}"/>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1" name="Freeform 10">
            <a:extLst>
              <a:ext uri="{FF2B5EF4-FFF2-40B4-BE49-F238E27FC236}">
                <a16:creationId xmlns:a16="http://schemas.microsoft.com/office/drawing/2014/main" id="{6F105EE3-9849-93D9-97F8-C5E733DC892B}"/>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3283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3-column w/ subhead box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441440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3456878" cy="576648"/>
          </a:xfrm>
          <a:solidFill>
            <a:schemeClr val="accent5"/>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4414408" y="1243915"/>
            <a:ext cx="3456877" cy="576648"/>
          </a:xfrm>
          <a:solidFill>
            <a:schemeClr val="accent5"/>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66C2BC47-CFDB-5EB6-03CD-3B088E05401C}"/>
              </a:ext>
            </a:extLst>
          </p:cNvPr>
          <p:cNvSpPr>
            <a:spLocks noGrp="1"/>
          </p:cNvSpPr>
          <p:nvPr>
            <p:ph sz="half" idx="20"/>
          </p:nvPr>
        </p:nvSpPr>
        <p:spPr>
          <a:xfrm>
            <a:off x="833097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4A60DB4B-4CA9-51A8-D223-B65DB5033C97}"/>
              </a:ext>
            </a:extLst>
          </p:cNvPr>
          <p:cNvSpPr>
            <a:spLocks noGrp="1"/>
          </p:cNvSpPr>
          <p:nvPr>
            <p:ph type="body" sz="quarter" idx="21"/>
          </p:nvPr>
        </p:nvSpPr>
        <p:spPr>
          <a:xfrm>
            <a:off x="8330978" y="1243915"/>
            <a:ext cx="3456877" cy="576648"/>
          </a:xfrm>
          <a:solidFill>
            <a:schemeClr val="accent5"/>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6">
            <a:extLst>
              <a:ext uri="{FF2B5EF4-FFF2-40B4-BE49-F238E27FC236}">
                <a16:creationId xmlns:a16="http://schemas.microsoft.com/office/drawing/2014/main" id="{10C79F25-850A-D84D-381A-9FE9440ED8AA}"/>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1" name="Freeform 10">
            <a:extLst>
              <a:ext uri="{FF2B5EF4-FFF2-40B4-BE49-F238E27FC236}">
                <a16:creationId xmlns:a16="http://schemas.microsoft.com/office/drawing/2014/main" id="{6F105EE3-9849-93D9-97F8-C5E733DC892B}"/>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8358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3-column w/ subhead box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30E-6607-D37F-E06C-858AFCB53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63441-B784-9393-1A47-5D8DF8275ED1}"/>
              </a:ext>
            </a:extLst>
          </p:cNvPr>
          <p:cNvSpPr>
            <a:spLocks noGrp="1"/>
          </p:cNvSpPr>
          <p:nvPr>
            <p:ph sz="half" idx="1"/>
          </p:nvPr>
        </p:nvSpPr>
        <p:spPr>
          <a:xfrm>
            <a:off x="497840"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017F7A-CA4C-7948-6882-D3A76F241D25}"/>
              </a:ext>
            </a:extLst>
          </p:cNvPr>
          <p:cNvSpPr>
            <a:spLocks noGrp="1"/>
          </p:cNvSpPr>
          <p:nvPr>
            <p:ph sz="half" idx="2"/>
          </p:nvPr>
        </p:nvSpPr>
        <p:spPr>
          <a:xfrm>
            <a:off x="441440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36202FA-507E-A7B5-EC98-A7C27E1FE6CC}"/>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2">
            <a:extLst>
              <a:ext uri="{FF2B5EF4-FFF2-40B4-BE49-F238E27FC236}">
                <a16:creationId xmlns:a16="http://schemas.microsoft.com/office/drawing/2014/main" id="{3508BE0C-ABB7-58F0-C020-D6A81EE948CF}"/>
              </a:ext>
            </a:extLst>
          </p:cNvPr>
          <p:cNvSpPr>
            <a:spLocks noGrp="1"/>
          </p:cNvSpPr>
          <p:nvPr>
            <p:ph type="body" idx="13"/>
          </p:nvPr>
        </p:nvSpPr>
        <p:spPr>
          <a:xfrm>
            <a:off x="497840" y="1243915"/>
            <a:ext cx="3456878" cy="576648"/>
          </a:xfrm>
          <a:solidFill>
            <a:schemeClr val="accent6"/>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54B11C96-5C5C-CC34-C884-8D7B1587ABA4}"/>
              </a:ext>
            </a:extLst>
          </p:cNvPr>
          <p:cNvSpPr>
            <a:spLocks noGrp="1"/>
          </p:cNvSpPr>
          <p:nvPr>
            <p:ph type="body" sz="quarter" idx="3"/>
          </p:nvPr>
        </p:nvSpPr>
        <p:spPr>
          <a:xfrm>
            <a:off x="4414408" y="1243915"/>
            <a:ext cx="3456877" cy="576648"/>
          </a:xfrm>
          <a:solidFill>
            <a:schemeClr val="accent6"/>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66C2BC47-CFDB-5EB6-03CD-3B088E05401C}"/>
              </a:ext>
            </a:extLst>
          </p:cNvPr>
          <p:cNvSpPr>
            <a:spLocks noGrp="1"/>
          </p:cNvSpPr>
          <p:nvPr>
            <p:ph sz="half" idx="20"/>
          </p:nvPr>
        </p:nvSpPr>
        <p:spPr>
          <a:xfrm>
            <a:off x="8330979" y="2051222"/>
            <a:ext cx="3456878" cy="4125741"/>
          </a:xfrm>
        </p:spPr>
        <p:txBody>
          <a:bodyPr/>
          <a:lstStyle>
            <a:lvl1pPr>
              <a:defRPr sz="1600" b="1"/>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4A60DB4B-4CA9-51A8-D223-B65DB5033C97}"/>
              </a:ext>
            </a:extLst>
          </p:cNvPr>
          <p:cNvSpPr>
            <a:spLocks noGrp="1"/>
          </p:cNvSpPr>
          <p:nvPr>
            <p:ph type="body" sz="quarter" idx="21"/>
          </p:nvPr>
        </p:nvSpPr>
        <p:spPr>
          <a:xfrm>
            <a:off x="8330978" y="1243915"/>
            <a:ext cx="3456877" cy="576648"/>
          </a:xfrm>
          <a:solidFill>
            <a:schemeClr val="accent6"/>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6">
            <a:extLst>
              <a:ext uri="{FF2B5EF4-FFF2-40B4-BE49-F238E27FC236}">
                <a16:creationId xmlns:a16="http://schemas.microsoft.com/office/drawing/2014/main" id="{10C79F25-850A-D84D-381A-9FE9440ED8AA}"/>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1" name="Freeform 10">
            <a:extLst>
              <a:ext uri="{FF2B5EF4-FFF2-40B4-BE49-F238E27FC236}">
                <a16:creationId xmlns:a16="http://schemas.microsoft.com/office/drawing/2014/main" id="{6F105EE3-9849-93D9-97F8-C5E733DC892B}"/>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20437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Quote</a:t>
            </a:r>
          </a:p>
        </p:txBody>
      </p:sp>
    </p:spTree>
    <p:extLst>
      <p:ext uri="{BB962C8B-B14F-4D97-AF65-F5344CB8AC3E}">
        <p14:creationId xmlns:p14="http://schemas.microsoft.com/office/powerpoint/2010/main" val="285894211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4D5C-3478-89A5-E448-2F16DAB64CE4}"/>
              </a:ext>
            </a:extLst>
          </p:cNvPr>
          <p:cNvSpPr>
            <a:spLocks noGrp="1"/>
          </p:cNvSpPr>
          <p:nvPr>
            <p:ph type="ctrTitle"/>
          </p:nvPr>
        </p:nvSpPr>
        <p:spPr>
          <a:xfrm>
            <a:off x="1524000" y="1320144"/>
            <a:ext cx="9144000" cy="1845733"/>
          </a:xfrm>
        </p:spPr>
        <p:txBody>
          <a:bodyPr anchor="ctr">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4F86DF4D-B76E-37FD-6F3C-B293C47DFE28}"/>
              </a:ext>
            </a:extLst>
          </p:cNvPr>
          <p:cNvSpPr>
            <a:spLocks noGrp="1"/>
          </p:cNvSpPr>
          <p:nvPr>
            <p:ph type="subTitle" idx="1"/>
          </p:nvPr>
        </p:nvSpPr>
        <p:spPr>
          <a:xfrm>
            <a:off x="1524000" y="3230619"/>
            <a:ext cx="9144000" cy="1109605"/>
          </a:xfrm>
        </p:spPr>
        <p:txBody>
          <a:bodyPr/>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B4273-C513-95BF-CDC1-97DF00B6997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D4CAB1-3A0C-113A-1825-4A4DDFE80FE2}"/>
              </a:ext>
            </a:extLst>
          </p:cNvPr>
          <p:cNvSpPr>
            <a:spLocks noGrp="1"/>
          </p:cNvSpPr>
          <p:nvPr>
            <p:ph type="ftr" sz="quarter" idx="11"/>
          </p:nvPr>
        </p:nvSpPr>
        <p:spPr>
          <a:xfrm>
            <a:off x="4342669" y="6356350"/>
            <a:ext cx="694592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9513DF-EF36-D9E7-53D7-C7CA60288A6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11" name="Rectangle 10">
            <a:extLst>
              <a:ext uri="{FF2B5EF4-FFF2-40B4-BE49-F238E27FC236}">
                <a16:creationId xmlns:a16="http://schemas.microsoft.com/office/drawing/2014/main" id="{4D6F7B7C-CA54-7A3A-D4DA-61EA5093E2B1}"/>
              </a:ext>
            </a:extLst>
          </p:cNvPr>
          <p:cNvSpPr/>
          <p:nvPr userDrawn="1"/>
        </p:nvSpPr>
        <p:spPr>
          <a:xfrm>
            <a:off x="0" y="5012266"/>
            <a:ext cx="12192000" cy="1845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0B32B002-9144-E55F-4905-3FCAF31CCCE7}"/>
              </a:ext>
            </a:extLst>
          </p:cNvPr>
          <p:cNvSpPr/>
          <p:nvPr userDrawn="1"/>
        </p:nvSpPr>
        <p:spPr>
          <a:xfrm>
            <a:off x="-1" y="1384886"/>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7B37896C-80F9-0C38-AB8E-60EC814492EE}"/>
              </a:ext>
            </a:extLst>
          </p:cNvPr>
          <p:cNvPicPr>
            <a:picLocks noChangeAspect="1"/>
          </p:cNvPicPr>
          <p:nvPr userDrawn="1"/>
        </p:nvPicPr>
        <p:blipFill>
          <a:blip r:embed="rId2"/>
          <a:stretch>
            <a:fillRect/>
          </a:stretch>
        </p:blipFill>
        <p:spPr>
          <a:xfrm>
            <a:off x="9284677" y="5364057"/>
            <a:ext cx="2368061" cy="1020282"/>
          </a:xfrm>
          <a:prstGeom prst="rect">
            <a:avLst/>
          </a:prstGeom>
        </p:spPr>
      </p:pic>
    </p:spTree>
    <p:extLst>
      <p:ext uri="{BB962C8B-B14F-4D97-AF65-F5344CB8AC3E}">
        <p14:creationId xmlns:p14="http://schemas.microsoft.com/office/powerpoint/2010/main" val="2993382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Teal)">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7C0CB5-2CE8-1605-4EE9-9BEBA15D0431}"/>
              </a:ext>
            </a:extLst>
          </p:cNvPr>
          <p:cNvSpPr>
            <a:spLocks noGrp="1"/>
          </p:cNvSpPr>
          <p:nvPr>
            <p:ph type="title" hasCustomPrompt="1"/>
          </p:nvPr>
        </p:nvSpPr>
        <p:spPr>
          <a:xfrm>
            <a:off x="1170432" y="1920240"/>
            <a:ext cx="8588710" cy="2576378"/>
          </a:xfrm>
        </p:spPr>
        <p:txBody>
          <a:bodyPr anchor="ctr"/>
          <a:lstStyle>
            <a:lvl1pPr>
              <a:defRPr sz="4000">
                <a:solidFill>
                  <a:schemeClr val="bg1"/>
                </a:solidFill>
              </a:defRPr>
            </a:lvl1pPr>
          </a:lstStyle>
          <a:p>
            <a:r>
              <a:rPr lang="en-US" dirty="0"/>
              <a:t>Click to edit quote</a:t>
            </a:r>
          </a:p>
        </p:txBody>
      </p:sp>
      <p:sp>
        <p:nvSpPr>
          <p:cNvPr id="4" name="Text Placeholder 3">
            <a:extLst>
              <a:ext uri="{FF2B5EF4-FFF2-40B4-BE49-F238E27FC236}">
                <a16:creationId xmlns:a16="http://schemas.microsoft.com/office/drawing/2014/main" id="{00F30213-2BA6-232C-92D3-33989D628CC0}"/>
              </a:ext>
            </a:extLst>
          </p:cNvPr>
          <p:cNvSpPr>
            <a:spLocks noGrp="1"/>
          </p:cNvSpPr>
          <p:nvPr>
            <p:ph type="body" sz="half" idx="2" hasCustomPrompt="1"/>
          </p:nvPr>
        </p:nvSpPr>
        <p:spPr>
          <a:xfrm>
            <a:off x="1170432" y="4626864"/>
            <a:ext cx="3657599" cy="914401"/>
          </a:xfrm>
        </p:spPr>
        <p:txBody>
          <a:bodyPr/>
          <a:lstStyle>
            <a:lvl1pPr marL="0" indent="0">
              <a:buFont typeface="System Font Regular"/>
              <a:buNone/>
              <a:tabLst/>
              <a:defRPr sz="1600" baseline="0">
                <a:solidFill>
                  <a:schemeClr val="bg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add attribution</a:t>
            </a:r>
          </a:p>
        </p:txBody>
      </p:sp>
      <p:sp>
        <p:nvSpPr>
          <p:cNvPr id="8" name="Title 1">
            <a:extLst>
              <a:ext uri="{FF2B5EF4-FFF2-40B4-BE49-F238E27FC236}">
                <a16:creationId xmlns:a16="http://schemas.microsoft.com/office/drawing/2014/main" id="{F4C4572B-6CB3-24AE-2525-95171899E444}"/>
              </a:ext>
            </a:extLst>
          </p:cNvPr>
          <p:cNvSpPr txBox="1">
            <a:spLocks/>
          </p:cNvSpPr>
          <p:nvPr userDrawn="1"/>
        </p:nvSpPr>
        <p:spPr>
          <a:xfrm>
            <a:off x="937676" y="1468575"/>
            <a:ext cx="1173757" cy="773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sz="20000" dirty="0">
                <a:solidFill>
                  <a:schemeClr val="bg1">
                    <a:alpha val="19770"/>
                  </a:schemeClr>
                </a:solidFill>
              </a:rPr>
              <a:t>“</a:t>
            </a:r>
          </a:p>
        </p:txBody>
      </p:sp>
      <p:pic>
        <p:nvPicPr>
          <p:cNvPr id="2" name="Picture 1">
            <a:extLst>
              <a:ext uri="{FF2B5EF4-FFF2-40B4-BE49-F238E27FC236}">
                <a16:creationId xmlns:a16="http://schemas.microsoft.com/office/drawing/2014/main" id="{445C1457-6022-66FA-F97B-C525A7479C4D}"/>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13708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7C0CB5-2CE8-1605-4EE9-9BEBA15D0431}"/>
              </a:ext>
            </a:extLst>
          </p:cNvPr>
          <p:cNvSpPr>
            <a:spLocks noGrp="1"/>
          </p:cNvSpPr>
          <p:nvPr>
            <p:ph type="title" hasCustomPrompt="1"/>
          </p:nvPr>
        </p:nvSpPr>
        <p:spPr>
          <a:xfrm>
            <a:off x="1170432" y="1920240"/>
            <a:ext cx="8588710" cy="2576378"/>
          </a:xfrm>
        </p:spPr>
        <p:txBody>
          <a:bodyPr anchor="ctr"/>
          <a:lstStyle>
            <a:lvl1pPr>
              <a:defRPr sz="4000">
                <a:solidFill>
                  <a:schemeClr val="bg1"/>
                </a:solidFill>
              </a:defRPr>
            </a:lvl1pPr>
          </a:lstStyle>
          <a:p>
            <a:r>
              <a:rPr lang="en-US" dirty="0"/>
              <a:t>Click to edit quote</a:t>
            </a:r>
          </a:p>
        </p:txBody>
      </p:sp>
      <p:sp>
        <p:nvSpPr>
          <p:cNvPr id="4" name="Text Placeholder 3">
            <a:extLst>
              <a:ext uri="{FF2B5EF4-FFF2-40B4-BE49-F238E27FC236}">
                <a16:creationId xmlns:a16="http://schemas.microsoft.com/office/drawing/2014/main" id="{00F30213-2BA6-232C-92D3-33989D628CC0}"/>
              </a:ext>
            </a:extLst>
          </p:cNvPr>
          <p:cNvSpPr>
            <a:spLocks noGrp="1"/>
          </p:cNvSpPr>
          <p:nvPr>
            <p:ph type="body" sz="half" idx="2" hasCustomPrompt="1"/>
          </p:nvPr>
        </p:nvSpPr>
        <p:spPr>
          <a:xfrm>
            <a:off x="1170432" y="4626864"/>
            <a:ext cx="3657599" cy="914401"/>
          </a:xfrm>
        </p:spPr>
        <p:txBody>
          <a:bodyPr/>
          <a:lstStyle>
            <a:lvl1pPr marL="0" indent="0">
              <a:buFont typeface="System Font Regular"/>
              <a:buNone/>
              <a:tabLst/>
              <a:defRPr sz="1600" baseline="0">
                <a:solidFill>
                  <a:schemeClr val="bg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add attribution</a:t>
            </a:r>
          </a:p>
        </p:txBody>
      </p:sp>
      <p:sp>
        <p:nvSpPr>
          <p:cNvPr id="8" name="Title 1">
            <a:extLst>
              <a:ext uri="{FF2B5EF4-FFF2-40B4-BE49-F238E27FC236}">
                <a16:creationId xmlns:a16="http://schemas.microsoft.com/office/drawing/2014/main" id="{F4C4572B-6CB3-24AE-2525-95171899E444}"/>
              </a:ext>
            </a:extLst>
          </p:cNvPr>
          <p:cNvSpPr txBox="1">
            <a:spLocks/>
          </p:cNvSpPr>
          <p:nvPr userDrawn="1"/>
        </p:nvSpPr>
        <p:spPr>
          <a:xfrm>
            <a:off x="937676" y="1468575"/>
            <a:ext cx="1173757" cy="773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sz="20000" dirty="0">
                <a:solidFill>
                  <a:schemeClr val="bg1">
                    <a:alpha val="19770"/>
                  </a:schemeClr>
                </a:solidFill>
              </a:rPr>
              <a:t>“</a:t>
            </a:r>
          </a:p>
        </p:txBody>
      </p:sp>
      <p:pic>
        <p:nvPicPr>
          <p:cNvPr id="5" name="Picture 4">
            <a:extLst>
              <a:ext uri="{FF2B5EF4-FFF2-40B4-BE49-F238E27FC236}">
                <a16:creationId xmlns:a16="http://schemas.microsoft.com/office/drawing/2014/main" id="{F0AEEEC2-2C42-3CF0-55E4-7F765C2D6162}"/>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32453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7C0CB5-2CE8-1605-4EE9-9BEBA15D0431}"/>
              </a:ext>
            </a:extLst>
          </p:cNvPr>
          <p:cNvSpPr>
            <a:spLocks noGrp="1"/>
          </p:cNvSpPr>
          <p:nvPr>
            <p:ph type="title" hasCustomPrompt="1"/>
          </p:nvPr>
        </p:nvSpPr>
        <p:spPr>
          <a:xfrm>
            <a:off x="1170432" y="1920240"/>
            <a:ext cx="8588710" cy="2576378"/>
          </a:xfrm>
        </p:spPr>
        <p:txBody>
          <a:bodyPr anchor="ctr"/>
          <a:lstStyle>
            <a:lvl1pPr>
              <a:defRPr sz="4000">
                <a:solidFill>
                  <a:schemeClr val="bg1"/>
                </a:solidFill>
              </a:defRPr>
            </a:lvl1pPr>
          </a:lstStyle>
          <a:p>
            <a:r>
              <a:rPr lang="en-US" dirty="0"/>
              <a:t>Click to edit quote</a:t>
            </a:r>
          </a:p>
        </p:txBody>
      </p:sp>
      <p:sp>
        <p:nvSpPr>
          <p:cNvPr id="4" name="Text Placeholder 3">
            <a:extLst>
              <a:ext uri="{FF2B5EF4-FFF2-40B4-BE49-F238E27FC236}">
                <a16:creationId xmlns:a16="http://schemas.microsoft.com/office/drawing/2014/main" id="{00F30213-2BA6-232C-92D3-33989D628CC0}"/>
              </a:ext>
            </a:extLst>
          </p:cNvPr>
          <p:cNvSpPr>
            <a:spLocks noGrp="1"/>
          </p:cNvSpPr>
          <p:nvPr>
            <p:ph type="body" sz="half" idx="2" hasCustomPrompt="1"/>
          </p:nvPr>
        </p:nvSpPr>
        <p:spPr>
          <a:xfrm>
            <a:off x="1170432" y="4626864"/>
            <a:ext cx="3657599" cy="914401"/>
          </a:xfrm>
        </p:spPr>
        <p:txBody>
          <a:bodyPr/>
          <a:lstStyle>
            <a:lvl1pPr marL="0" indent="0">
              <a:buFont typeface="System Font Regular"/>
              <a:buNone/>
              <a:tabLst/>
              <a:defRPr sz="1600" baseline="0">
                <a:solidFill>
                  <a:schemeClr val="bg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add attribution</a:t>
            </a:r>
          </a:p>
        </p:txBody>
      </p:sp>
      <p:sp>
        <p:nvSpPr>
          <p:cNvPr id="8" name="Title 1">
            <a:extLst>
              <a:ext uri="{FF2B5EF4-FFF2-40B4-BE49-F238E27FC236}">
                <a16:creationId xmlns:a16="http://schemas.microsoft.com/office/drawing/2014/main" id="{F4C4572B-6CB3-24AE-2525-95171899E444}"/>
              </a:ext>
            </a:extLst>
          </p:cNvPr>
          <p:cNvSpPr txBox="1">
            <a:spLocks/>
          </p:cNvSpPr>
          <p:nvPr userDrawn="1"/>
        </p:nvSpPr>
        <p:spPr>
          <a:xfrm>
            <a:off x="937676" y="1468575"/>
            <a:ext cx="1173757" cy="773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sz="20000" dirty="0">
                <a:solidFill>
                  <a:schemeClr val="bg1">
                    <a:alpha val="19770"/>
                  </a:schemeClr>
                </a:solidFill>
              </a:rPr>
              <a:t>“</a:t>
            </a:r>
          </a:p>
        </p:txBody>
      </p:sp>
      <p:pic>
        <p:nvPicPr>
          <p:cNvPr id="5" name="Picture 4">
            <a:extLst>
              <a:ext uri="{FF2B5EF4-FFF2-40B4-BE49-F238E27FC236}">
                <a16:creationId xmlns:a16="http://schemas.microsoft.com/office/drawing/2014/main" id="{269D4F8F-60BE-32EA-9ED8-4B4C3E20F6A2}"/>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36971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Gold)">
    <p:bg>
      <p:bgPr>
        <a:solidFill>
          <a:schemeClr val="accent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7C0CB5-2CE8-1605-4EE9-9BEBA15D0431}"/>
              </a:ext>
            </a:extLst>
          </p:cNvPr>
          <p:cNvSpPr>
            <a:spLocks noGrp="1"/>
          </p:cNvSpPr>
          <p:nvPr>
            <p:ph type="title" hasCustomPrompt="1"/>
          </p:nvPr>
        </p:nvSpPr>
        <p:spPr>
          <a:xfrm>
            <a:off x="1170432" y="1920240"/>
            <a:ext cx="8588710" cy="2576378"/>
          </a:xfrm>
        </p:spPr>
        <p:txBody>
          <a:bodyPr anchor="ctr"/>
          <a:lstStyle>
            <a:lvl1pPr>
              <a:defRPr sz="4000">
                <a:solidFill>
                  <a:schemeClr val="bg1"/>
                </a:solidFill>
              </a:defRPr>
            </a:lvl1pPr>
          </a:lstStyle>
          <a:p>
            <a:r>
              <a:rPr lang="en-US" dirty="0"/>
              <a:t>Click to edit quote</a:t>
            </a:r>
          </a:p>
        </p:txBody>
      </p:sp>
      <p:sp>
        <p:nvSpPr>
          <p:cNvPr id="4" name="Text Placeholder 3">
            <a:extLst>
              <a:ext uri="{FF2B5EF4-FFF2-40B4-BE49-F238E27FC236}">
                <a16:creationId xmlns:a16="http://schemas.microsoft.com/office/drawing/2014/main" id="{00F30213-2BA6-232C-92D3-33989D628CC0}"/>
              </a:ext>
            </a:extLst>
          </p:cNvPr>
          <p:cNvSpPr>
            <a:spLocks noGrp="1"/>
          </p:cNvSpPr>
          <p:nvPr>
            <p:ph type="body" sz="half" idx="2" hasCustomPrompt="1"/>
          </p:nvPr>
        </p:nvSpPr>
        <p:spPr>
          <a:xfrm>
            <a:off x="1170432" y="4626864"/>
            <a:ext cx="3657599" cy="914401"/>
          </a:xfrm>
        </p:spPr>
        <p:txBody>
          <a:bodyPr/>
          <a:lstStyle>
            <a:lvl1pPr marL="0" indent="0">
              <a:buFont typeface="System Font Regular"/>
              <a:buNone/>
              <a:tabLst/>
              <a:defRPr sz="1600" baseline="0">
                <a:solidFill>
                  <a:schemeClr val="bg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add attribution</a:t>
            </a:r>
          </a:p>
        </p:txBody>
      </p:sp>
      <p:sp>
        <p:nvSpPr>
          <p:cNvPr id="8" name="Title 1">
            <a:extLst>
              <a:ext uri="{FF2B5EF4-FFF2-40B4-BE49-F238E27FC236}">
                <a16:creationId xmlns:a16="http://schemas.microsoft.com/office/drawing/2014/main" id="{F4C4572B-6CB3-24AE-2525-95171899E444}"/>
              </a:ext>
            </a:extLst>
          </p:cNvPr>
          <p:cNvSpPr txBox="1">
            <a:spLocks/>
          </p:cNvSpPr>
          <p:nvPr userDrawn="1"/>
        </p:nvSpPr>
        <p:spPr>
          <a:xfrm>
            <a:off x="937676" y="1468575"/>
            <a:ext cx="1173757" cy="773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sz="20000" dirty="0">
                <a:solidFill>
                  <a:schemeClr val="bg1">
                    <a:alpha val="30000"/>
                  </a:schemeClr>
                </a:solidFill>
              </a:rPr>
              <a:t>“</a:t>
            </a:r>
          </a:p>
        </p:txBody>
      </p:sp>
      <p:pic>
        <p:nvPicPr>
          <p:cNvPr id="5" name="Picture 4">
            <a:extLst>
              <a:ext uri="{FF2B5EF4-FFF2-40B4-BE49-F238E27FC236}">
                <a16:creationId xmlns:a16="http://schemas.microsoft.com/office/drawing/2014/main" id="{246E46E3-78DA-3BFD-5650-AF3C08D8B582}"/>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28699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with Image">
    <p:bg>
      <p:bgPr>
        <a:solidFill>
          <a:schemeClr val="bg1"/>
        </a:solid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481E8DCD-9BE7-D3FF-8FD2-305F483BA891}"/>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sits on top of the slide; it will need to be pasted onto any new quote slide.</a:t>
            </a:r>
          </a:p>
          <a:p>
            <a:endParaRPr lang="en-US" dirty="0"/>
          </a:p>
        </p:txBody>
      </p:sp>
      <p:sp>
        <p:nvSpPr>
          <p:cNvPr id="3" name="Title 1">
            <a:extLst>
              <a:ext uri="{FF2B5EF4-FFF2-40B4-BE49-F238E27FC236}">
                <a16:creationId xmlns:a16="http://schemas.microsoft.com/office/drawing/2014/main" id="{B37C0CB5-2CE8-1605-4EE9-9BEBA15D0431}"/>
              </a:ext>
            </a:extLst>
          </p:cNvPr>
          <p:cNvSpPr>
            <a:spLocks noGrp="1"/>
          </p:cNvSpPr>
          <p:nvPr>
            <p:ph type="title" hasCustomPrompt="1"/>
          </p:nvPr>
        </p:nvSpPr>
        <p:spPr>
          <a:xfrm>
            <a:off x="1170432" y="1920240"/>
            <a:ext cx="8588710" cy="2576378"/>
          </a:xfrm>
        </p:spPr>
        <p:txBody>
          <a:bodyPr anchor="ctr"/>
          <a:lstStyle>
            <a:lvl1pPr>
              <a:defRPr sz="4000">
                <a:solidFill>
                  <a:schemeClr val="bg1"/>
                </a:solidFill>
              </a:defRPr>
            </a:lvl1pPr>
          </a:lstStyle>
          <a:p>
            <a:r>
              <a:rPr lang="en-US" dirty="0"/>
              <a:t>Click to edit quote</a:t>
            </a:r>
          </a:p>
        </p:txBody>
      </p:sp>
      <p:sp>
        <p:nvSpPr>
          <p:cNvPr id="4" name="Text Placeholder 3">
            <a:extLst>
              <a:ext uri="{FF2B5EF4-FFF2-40B4-BE49-F238E27FC236}">
                <a16:creationId xmlns:a16="http://schemas.microsoft.com/office/drawing/2014/main" id="{00F30213-2BA6-232C-92D3-33989D628CC0}"/>
              </a:ext>
            </a:extLst>
          </p:cNvPr>
          <p:cNvSpPr>
            <a:spLocks noGrp="1"/>
          </p:cNvSpPr>
          <p:nvPr>
            <p:ph type="body" sz="half" idx="2" hasCustomPrompt="1"/>
          </p:nvPr>
        </p:nvSpPr>
        <p:spPr>
          <a:xfrm>
            <a:off x="1170432" y="4626864"/>
            <a:ext cx="3657599" cy="914401"/>
          </a:xfrm>
        </p:spPr>
        <p:txBody>
          <a:bodyPr/>
          <a:lstStyle>
            <a:lvl1pPr marL="0" indent="0">
              <a:buFont typeface="System Font Regular"/>
              <a:buNone/>
              <a:tabLst/>
              <a:defRPr sz="1600" baseline="0">
                <a:solidFill>
                  <a:schemeClr val="bg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add attribution</a:t>
            </a:r>
          </a:p>
        </p:txBody>
      </p:sp>
      <p:sp>
        <p:nvSpPr>
          <p:cNvPr id="8" name="Title 1">
            <a:extLst>
              <a:ext uri="{FF2B5EF4-FFF2-40B4-BE49-F238E27FC236}">
                <a16:creationId xmlns:a16="http://schemas.microsoft.com/office/drawing/2014/main" id="{F4C4572B-6CB3-24AE-2525-95171899E444}"/>
              </a:ext>
            </a:extLst>
          </p:cNvPr>
          <p:cNvSpPr txBox="1">
            <a:spLocks/>
          </p:cNvSpPr>
          <p:nvPr userDrawn="1"/>
        </p:nvSpPr>
        <p:spPr>
          <a:xfrm>
            <a:off x="937676" y="1468575"/>
            <a:ext cx="1173757" cy="773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sz="20000" dirty="0">
                <a:solidFill>
                  <a:schemeClr val="bg1">
                    <a:alpha val="19770"/>
                  </a:schemeClr>
                </a:solidFill>
              </a:rPr>
              <a:t>“</a:t>
            </a:r>
          </a:p>
        </p:txBody>
      </p:sp>
      <p:pic>
        <p:nvPicPr>
          <p:cNvPr id="6" name="Picture 5">
            <a:extLst>
              <a:ext uri="{FF2B5EF4-FFF2-40B4-BE49-F238E27FC236}">
                <a16:creationId xmlns:a16="http://schemas.microsoft.com/office/drawing/2014/main" id="{A8DA2317-071D-5419-53CE-389721E7CD79}"/>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927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Divider</a:t>
            </a:r>
          </a:p>
        </p:txBody>
      </p:sp>
    </p:spTree>
    <p:extLst>
      <p:ext uri="{BB962C8B-B14F-4D97-AF65-F5344CB8AC3E}">
        <p14:creationId xmlns:p14="http://schemas.microsoft.com/office/powerpoint/2010/main" val="258870760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MC-Section Header-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1" y="2506132"/>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BAD88BB-8554-55DF-CB04-4602F48CC7DD}"/>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2747903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MC-Section Header-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1" y="2506132"/>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CA0872D-3D5E-B2DB-3A20-95B8CE574360}"/>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3751836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MC-Section Header-Purp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1" y="2506132"/>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8ABABAE-FDE4-7FB9-8B8D-438AF143B6F6}"/>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4008052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MC-Section Header-Yellow">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1" y="2506132"/>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7760F92-2C77-C50C-20A0-DFA3A766846C}"/>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168557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Image">
    <p:bg>
      <p:bgPr>
        <a:solidFill>
          <a:schemeClr val="tx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49C2FEFC-2429-7363-A19C-667EE1B23AF2}"/>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sits on top of the slide; it will need to be pasted onto any new cover slide.</a:t>
            </a:r>
          </a:p>
          <a:p>
            <a:endParaRPr lang="en-US" dirty="0"/>
          </a:p>
        </p:txBody>
      </p:sp>
      <p:sp>
        <p:nvSpPr>
          <p:cNvPr id="2" name="Title 1">
            <a:extLst>
              <a:ext uri="{FF2B5EF4-FFF2-40B4-BE49-F238E27FC236}">
                <a16:creationId xmlns:a16="http://schemas.microsoft.com/office/drawing/2014/main" id="{D3C84D5C-3478-89A5-E448-2F16DAB64CE4}"/>
              </a:ext>
            </a:extLst>
          </p:cNvPr>
          <p:cNvSpPr>
            <a:spLocks noGrp="1"/>
          </p:cNvSpPr>
          <p:nvPr>
            <p:ph type="ctrTitle"/>
          </p:nvPr>
        </p:nvSpPr>
        <p:spPr>
          <a:xfrm>
            <a:off x="1524000" y="1583266"/>
            <a:ext cx="7109012" cy="1845733"/>
          </a:xfrm>
        </p:spPr>
        <p:txBody>
          <a:bodyPr anchor="ctr">
            <a:normAutofit/>
          </a:bodyPr>
          <a:lstStyle>
            <a:lvl1pPr algn="l">
              <a:defRPr sz="48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4F86DF4D-B76E-37FD-6F3C-B293C47DFE28}"/>
              </a:ext>
            </a:extLst>
          </p:cNvPr>
          <p:cNvSpPr>
            <a:spLocks noGrp="1"/>
          </p:cNvSpPr>
          <p:nvPr>
            <p:ph type="subTitle" idx="1"/>
          </p:nvPr>
        </p:nvSpPr>
        <p:spPr>
          <a:xfrm>
            <a:off x="1524000" y="3479092"/>
            <a:ext cx="7109012" cy="1109605"/>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reeform 9">
            <a:extLst>
              <a:ext uri="{FF2B5EF4-FFF2-40B4-BE49-F238E27FC236}">
                <a16:creationId xmlns:a16="http://schemas.microsoft.com/office/drawing/2014/main" id="{1D4467D7-08EC-A71A-77B2-534FE2480509}"/>
              </a:ext>
            </a:extLst>
          </p:cNvPr>
          <p:cNvSpPr/>
          <p:nvPr userDrawn="1"/>
        </p:nvSpPr>
        <p:spPr>
          <a:xfrm>
            <a:off x="-1" y="1583267"/>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00FF360-19F2-E30C-EC96-250D13784E3F}"/>
              </a:ext>
            </a:extLst>
          </p:cNvPr>
          <p:cNvPicPr>
            <a:picLocks noChangeAspect="1"/>
          </p:cNvPicPr>
          <p:nvPr userDrawn="1"/>
        </p:nvPicPr>
        <p:blipFill>
          <a:blip r:embed="rId2"/>
          <a:stretch>
            <a:fillRect/>
          </a:stretch>
        </p:blipFill>
        <p:spPr>
          <a:xfrm>
            <a:off x="9284677" y="5364057"/>
            <a:ext cx="2368061" cy="1020282"/>
          </a:xfrm>
          <a:prstGeom prst="rect">
            <a:avLst/>
          </a:prstGeom>
        </p:spPr>
      </p:pic>
    </p:spTree>
    <p:extLst>
      <p:ext uri="{BB962C8B-B14F-4D97-AF65-F5344CB8AC3E}">
        <p14:creationId xmlns:p14="http://schemas.microsoft.com/office/powerpoint/2010/main" val="3666024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F872EB9-1B0B-9CA8-0F84-B21F97DCEC46}"/>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&amp; half-circle graphic sits on top of the slide; it will need to be pasted onto any new cover slide.</a:t>
            </a:r>
          </a:p>
          <a:p>
            <a:endParaRPr lang="en-US" dirty="0"/>
          </a:p>
        </p:txBody>
      </p:sp>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1" y="2506132"/>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7151A15-523F-361A-085A-90FCA5EBB306}"/>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273560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F872EB9-1B0B-9CA8-0F84-B21F97DCEC46}"/>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&amp; half-circle graphic sits on top of the slide; it will need to be pasted onto any new cover slide.</a:t>
            </a:r>
          </a:p>
          <a:p>
            <a:endParaRPr lang="en-US" dirty="0"/>
          </a:p>
        </p:txBody>
      </p:sp>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0" y="2506133"/>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8CE2AFF-A37F-4095-DDC1-666D6CAC5CA0}"/>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3966835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bg>
      <p:bgPr>
        <a:solidFill>
          <a:schemeClr val="accent2"/>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F872EB9-1B0B-9CA8-0F84-B21F97DCEC46}"/>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&amp; half-circle graphic sits on top of the slide; it will need to be pasted onto any new cover slide.</a:t>
            </a:r>
          </a:p>
          <a:p>
            <a:endParaRPr lang="en-US" dirty="0"/>
          </a:p>
        </p:txBody>
      </p:sp>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0" y="2506133"/>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56A8973-F54E-6105-38AA-F1F62E3A85EF}"/>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1372457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bg>
      <p:bgPr>
        <a:solidFill>
          <a:schemeClr val="accent2"/>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F872EB9-1B0B-9CA8-0F84-B21F97DCEC46}"/>
              </a:ext>
            </a:extLst>
          </p:cNvPr>
          <p:cNvSpPr>
            <a:spLocks noGrp="1"/>
          </p:cNvSpPr>
          <p:nvPr>
            <p:ph type="pic" sz="quarter" idx="11" hasCustomPrompt="1"/>
          </p:nvPr>
        </p:nvSpPr>
        <p:spPr>
          <a:xfrm>
            <a:off x="0" y="0"/>
            <a:ext cx="12192000" cy="6858000"/>
          </a:xfrm>
          <a:solidFill>
            <a:schemeClr val="bg2">
              <a:lumMod val="90000"/>
            </a:schemeClr>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a:solidFill>
                  <a:srgbClr val="C00000"/>
                </a:solidFill>
                <a:latin typeface="Calibri" panose="020F0502020204030204" pitchFamily="34" charset="0"/>
                <a:cs typeface="Calibri" panose="020F0502020204030204" pitchFamily="34" charset="0"/>
              </a:defRPr>
            </a:lvl1pPr>
          </a:lstStyle>
          <a:p>
            <a:r>
              <a:rPr lang="en-US" dirty="0"/>
              <a:t>Bring placeholder to front. Drag picture to placeholder or click icon to add. Send placeholder to back. </a:t>
            </a:r>
            <a:br>
              <a:rPr lang="en-US" dirty="0"/>
            </a:br>
            <a:r>
              <a:rPr lang="en-US" dirty="0"/>
              <a:t>Note that the logo &amp; half-circle graphic sits on top of the slide; it will need to be pasted onto any new cover slide.</a:t>
            </a:r>
          </a:p>
          <a:p>
            <a:endParaRPr lang="en-US" dirty="0"/>
          </a:p>
        </p:txBody>
      </p:sp>
      <p:sp>
        <p:nvSpPr>
          <p:cNvPr id="2" name="Title 1">
            <a:extLst>
              <a:ext uri="{FF2B5EF4-FFF2-40B4-BE49-F238E27FC236}">
                <a16:creationId xmlns:a16="http://schemas.microsoft.com/office/drawing/2014/main" id="{73628420-1CBE-6F05-3909-B51601C4A15A}"/>
              </a:ext>
            </a:extLst>
          </p:cNvPr>
          <p:cNvSpPr>
            <a:spLocks noGrp="1"/>
          </p:cNvSpPr>
          <p:nvPr>
            <p:ph type="title"/>
          </p:nvPr>
        </p:nvSpPr>
        <p:spPr>
          <a:xfrm>
            <a:off x="1156446" y="2002631"/>
            <a:ext cx="10191003" cy="2852737"/>
          </a:xfrm>
        </p:spPr>
        <p:txBody>
          <a:bodyPr anchor="ctr">
            <a:normAutofit/>
          </a:bodyPr>
          <a:lstStyle>
            <a:lvl1pPr>
              <a:defRPr sz="4800">
                <a:solidFill>
                  <a:schemeClr val="bg1"/>
                </a:solidFill>
              </a:defRPr>
            </a:lvl1pPr>
          </a:lstStyle>
          <a:p>
            <a:r>
              <a:rPr lang="en-US"/>
              <a:t>Click to edit Master title style</a:t>
            </a:r>
          </a:p>
        </p:txBody>
      </p:sp>
      <p:sp>
        <p:nvSpPr>
          <p:cNvPr id="5" name="Freeform 4">
            <a:extLst>
              <a:ext uri="{FF2B5EF4-FFF2-40B4-BE49-F238E27FC236}">
                <a16:creationId xmlns:a16="http://schemas.microsoft.com/office/drawing/2014/main" id="{C3027DDE-1F41-8E53-237B-9C4B11FFE98C}"/>
              </a:ext>
            </a:extLst>
          </p:cNvPr>
          <p:cNvSpPr/>
          <p:nvPr userDrawn="1"/>
        </p:nvSpPr>
        <p:spPr>
          <a:xfrm>
            <a:off x="0" y="2506133"/>
            <a:ext cx="922867" cy="1845733"/>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A9359B1-A94D-E374-6359-76C799013A15}"/>
              </a:ext>
            </a:extLst>
          </p:cNvPr>
          <p:cNvPicPr>
            <a:picLocks noChangeAspect="1"/>
          </p:cNvPicPr>
          <p:nvPr userDrawn="1"/>
        </p:nvPicPr>
        <p:blipFill>
          <a:blip r:embed="rId2"/>
          <a:stretch>
            <a:fillRect/>
          </a:stretch>
        </p:blipFill>
        <p:spPr>
          <a:xfrm>
            <a:off x="10328030" y="5942776"/>
            <a:ext cx="1324708" cy="570752"/>
          </a:xfrm>
          <a:prstGeom prst="rect">
            <a:avLst/>
          </a:prstGeom>
        </p:spPr>
      </p:pic>
    </p:spTree>
    <p:extLst>
      <p:ext uri="{BB962C8B-B14F-4D97-AF65-F5344CB8AC3E}">
        <p14:creationId xmlns:p14="http://schemas.microsoft.com/office/powerpoint/2010/main" val="1393462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 with Image</a:t>
            </a:r>
          </a:p>
        </p:txBody>
      </p:sp>
    </p:spTree>
    <p:extLst>
      <p:ext uri="{BB962C8B-B14F-4D97-AF65-F5344CB8AC3E}">
        <p14:creationId xmlns:p14="http://schemas.microsoft.com/office/powerpoint/2010/main" val="3512288679"/>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Content Placeholder 2">
            <a:extLst>
              <a:ext uri="{FF2B5EF4-FFF2-40B4-BE49-F238E27FC236}">
                <a16:creationId xmlns:a16="http://schemas.microsoft.com/office/drawing/2014/main" id="{8662A2D0-C864-28D2-F5CA-8AE40712C004}"/>
              </a:ext>
            </a:extLst>
          </p:cNvPr>
          <p:cNvSpPr>
            <a:spLocks noGrp="1"/>
          </p:cNvSpPr>
          <p:nvPr>
            <p:ph sz="half" idx="1" hasCustomPrompt="1"/>
          </p:nvPr>
        </p:nvSpPr>
        <p:spPr>
          <a:xfrm>
            <a:off x="498157"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dirty="0"/>
              <a:t>Table or chart placeholder</a:t>
            </a:r>
          </a:p>
        </p:txBody>
      </p:sp>
      <p:sp>
        <p:nvSpPr>
          <p:cNvPr id="6" name="Content Placeholder 3">
            <a:extLst>
              <a:ext uri="{FF2B5EF4-FFF2-40B4-BE49-F238E27FC236}">
                <a16:creationId xmlns:a16="http://schemas.microsoft.com/office/drawing/2014/main" id="{06832129-E639-8FDE-58C4-D5951A49D1F3}"/>
              </a:ext>
            </a:extLst>
          </p:cNvPr>
          <p:cNvSpPr>
            <a:spLocks noGrp="1"/>
          </p:cNvSpPr>
          <p:nvPr>
            <p:ph sz="half" idx="2" hasCustomPrompt="1"/>
          </p:nvPr>
        </p:nvSpPr>
        <p:spPr>
          <a:xfrm>
            <a:off x="4424520"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7" name="Content Placeholder 3">
            <a:extLst>
              <a:ext uri="{FF2B5EF4-FFF2-40B4-BE49-F238E27FC236}">
                <a16:creationId xmlns:a16="http://schemas.microsoft.com/office/drawing/2014/main" id="{7FEB275E-0489-5A64-19B5-E91AAC85F1B0}"/>
              </a:ext>
            </a:extLst>
          </p:cNvPr>
          <p:cNvSpPr>
            <a:spLocks noGrp="1"/>
          </p:cNvSpPr>
          <p:nvPr>
            <p:ph sz="half" idx="12" hasCustomPrompt="1"/>
          </p:nvPr>
        </p:nvSpPr>
        <p:spPr>
          <a:xfrm>
            <a:off x="8351519"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8" name="Text Placeholder 2">
            <a:extLst>
              <a:ext uri="{FF2B5EF4-FFF2-40B4-BE49-F238E27FC236}">
                <a16:creationId xmlns:a16="http://schemas.microsoft.com/office/drawing/2014/main" id="{A521B54F-79B5-E995-EBC3-02FE24144172}"/>
              </a:ext>
            </a:extLst>
          </p:cNvPr>
          <p:cNvSpPr>
            <a:spLocks noGrp="1"/>
          </p:cNvSpPr>
          <p:nvPr>
            <p:ph type="body" idx="13" hasCustomPrompt="1"/>
          </p:nvPr>
        </p:nvSpPr>
        <p:spPr>
          <a:xfrm>
            <a:off x="498159" y="1719072"/>
            <a:ext cx="3436337" cy="273193"/>
          </a:xfrm>
        </p:spPr>
        <p:txBody>
          <a:bodyPr anchor="b"/>
          <a:lstStyle>
            <a:lvl1pPr marL="0" indent="0">
              <a:buNone/>
              <a:defRPr sz="1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1A4DDC31-0928-D643-71D8-37D3EADE0B0E}"/>
              </a:ext>
            </a:extLst>
          </p:cNvPr>
          <p:cNvSpPr>
            <a:spLocks noGrp="1"/>
          </p:cNvSpPr>
          <p:nvPr>
            <p:ph type="body" idx="14" hasCustomPrompt="1"/>
          </p:nvPr>
        </p:nvSpPr>
        <p:spPr>
          <a:xfrm>
            <a:off x="4424520" y="1719072"/>
            <a:ext cx="3436337" cy="273193"/>
          </a:xfrm>
        </p:spPr>
        <p:txBody>
          <a:bodyPr anchor="b"/>
          <a:lstStyle>
            <a:lvl1pPr marL="0" indent="0">
              <a:buNone/>
              <a:defRPr sz="1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0" name="Text Placeholder 2">
            <a:extLst>
              <a:ext uri="{FF2B5EF4-FFF2-40B4-BE49-F238E27FC236}">
                <a16:creationId xmlns:a16="http://schemas.microsoft.com/office/drawing/2014/main" id="{6056BF74-3145-1A65-7D32-D79E5BD3DCEB}"/>
              </a:ext>
            </a:extLst>
          </p:cNvPr>
          <p:cNvSpPr>
            <a:spLocks noGrp="1"/>
          </p:cNvSpPr>
          <p:nvPr>
            <p:ph type="body" idx="15" hasCustomPrompt="1"/>
          </p:nvPr>
        </p:nvSpPr>
        <p:spPr>
          <a:xfrm>
            <a:off x="8351519" y="1719072"/>
            <a:ext cx="3436337" cy="273193"/>
          </a:xfrm>
        </p:spPr>
        <p:txBody>
          <a:bodyPr anchor="b"/>
          <a:lstStyle>
            <a:lvl1pPr marL="0" indent="0">
              <a:buNone/>
              <a:defRPr sz="1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1" name="Text Placeholder 11">
            <a:extLst>
              <a:ext uri="{FF2B5EF4-FFF2-40B4-BE49-F238E27FC236}">
                <a16:creationId xmlns:a16="http://schemas.microsoft.com/office/drawing/2014/main" id="{1A32B712-44A7-849E-D24F-45BFDFE7FD30}"/>
              </a:ext>
            </a:extLst>
          </p:cNvPr>
          <p:cNvSpPr>
            <a:spLocks noGrp="1"/>
          </p:cNvSpPr>
          <p:nvPr>
            <p:ph type="body" sz="quarter" idx="16" hasCustomPrompt="1"/>
          </p:nvPr>
        </p:nvSpPr>
        <p:spPr>
          <a:xfrm>
            <a:off x="442452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52C10EE6-878C-A81F-AB9A-2AE728608D16}"/>
              </a:ext>
            </a:extLst>
          </p:cNvPr>
          <p:cNvSpPr>
            <a:spLocks noGrp="1"/>
          </p:cNvSpPr>
          <p:nvPr>
            <p:ph type="body" sz="quarter" idx="17" hasCustomPrompt="1"/>
          </p:nvPr>
        </p:nvSpPr>
        <p:spPr>
          <a:xfrm>
            <a:off x="8351519"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3" name="Text Placeholder 11">
            <a:extLst>
              <a:ext uri="{FF2B5EF4-FFF2-40B4-BE49-F238E27FC236}">
                <a16:creationId xmlns:a16="http://schemas.microsoft.com/office/drawing/2014/main" id="{6F21DA31-3609-6D37-2044-38CEAEEAFD4A}"/>
              </a:ext>
            </a:extLst>
          </p:cNvPr>
          <p:cNvSpPr>
            <a:spLocks noGrp="1"/>
          </p:cNvSpPr>
          <p:nvPr>
            <p:ph type="body" sz="quarter" idx="18" hasCustomPrompt="1"/>
          </p:nvPr>
        </p:nvSpPr>
        <p:spPr>
          <a:xfrm>
            <a:off x="49784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3" name="Text Placeholder 6">
            <a:extLst>
              <a:ext uri="{FF2B5EF4-FFF2-40B4-BE49-F238E27FC236}">
                <a16:creationId xmlns:a16="http://schemas.microsoft.com/office/drawing/2014/main" id="{F8A738B1-DC4B-F8B9-8DA2-98C944E65966}"/>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4" name="Freeform 13">
            <a:extLst>
              <a:ext uri="{FF2B5EF4-FFF2-40B4-BE49-F238E27FC236}">
                <a16:creationId xmlns:a16="http://schemas.microsoft.com/office/drawing/2014/main" id="{D23D6DD6-6348-A12B-A36A-628BDF091F9F}"/>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2809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Content Placeholder 2">
            <a:extLst>
              <a:ext uri="{FF2B5EF4-FFF2-40B4-BE49-F238E27FC236}">
                <a16:creationId xmlns:a16="http://schemas.microsoft.com/office/drawing/2014/main" id="{8662A2D0-C864-28D2-F5CA-8AE40712C004}"/>
              </a:ext>
            </a:extLst>
          </p:cNvPr>
          <p:cNvSpPr>
            <a:spLocks noGrp="1"/>
          </p:cNvSpPr>
          <p:nvPr>
            <p:ph sz="half" idx="1" hasCustomPrompt="1"/>
          </p:nvPr>
        </p:nvSpPr>
        <p:spPr>
          <a:xfrm>
            <a:off x="498157"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dirty="0"/>
              <a:t>Table or chart placeholder</a:t>
            </a:r>
          </a:p>
        </p:txBody>
      </p:sp>
      <p:sp>
        <p:nvSpPr>
          <p:cNvPr id="6" name="Content Placeholder 3">
            <a:extLst>
              <a:ext uri="{FF2B5EF4-FFF2-40B4-BE49-F238E27FC236}">
                <a16:creationId xmlns:a16="http://schemas.microsoft.com/office/drawing/2014/main" id="{06832129-E639-8FDE-58C4-D5951A49D1F3}"/>
              </a:ext>
            </a:extLst>
          </p:cNvPr>
          <p:cNvSpPr>
            <a:spLocks noGrp="1"/>
          </p:cNvSpPr>
          <p:nvPr>
            <p:ph sz="half" idx="2" hasCustomPrompt="1"/>
          </p:nvPr>
        </p:nvSpPr>
        <p:spPr>
          <a:xfrm>
            <a:off x="4424520"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7" name="Content Placeholder 3">
            <a:extLst>
              <a:ext uri="{FF2B5EF4-FFF2-40B4-BE49-F238E27FC236}">
                <a16:creationId xmlns:a16="http://schemas.microsoft.com/office/drawing/2014/main" id="{7FEB275E-0489-5A64-19B5-E91AAC85F1B0}"/>
              </a:ext>
            </a:extLst>
          </p:cNvPr>
          <p:cNvSpPr>
            <a:spLocks noGrp="1"/>
          </p:cNvSpPr>
          <p:nvPr>
            <p:ph sz="half" idx="12" hasCustomPrompt="1"/>
          </p:nvPr>
        </p:nvSpPr>
        <p:spPr>
          <a:xfrm>
            <a:off x="8351519"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8" name="Text Placeholder 2">
            <a:extLst>
              <a:ext uri="{FF2B5EF4-FFF2-40B4-BE49-F238E27FC236}">
                <a16:creationId xmlns:a16="http://schemas.microsoft.com/office/drawing/2014/main" id="{A521B54F-79B5-E995-EBC3-02FE24144172}"/>
              </a:ext>
            </a:extLst>
          </p:cNvPr>
          <p:cNvSpPr>
            <a:spLocks noGrp="1"/>
          </p:cNvSpPr>
          <p:nvPr>
            <p:ph type="body" idx="13" hasCustomPrompt="1"/>
          </p:nvPr>
        </p:nvSpPr>
        <p:spPr>
          <a:xfrm>
            <a:off x="498159" y="1719072"/>
            <a:ext cx="3436337" cy="273193"/>
          </a:xfrm>
        </p:spPr>
        <p:txBody>
          <a:bodyPr anchor="b"/>
          <a:lstStyle>
            <a:lvl1pPr marL="0" indent="0">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1A4DDC31-0928-D643-71D8-37D3EADE0B0E}"/>
              </a:ext>
            </a:extLst>
          </p:cNvPr>
          <p:cNvSpPr>
            <a:spLocks noGrp="1"/>
          </p:cNvSpPr>
          <p:nvPr>
            <p:ph type="body" idx="14" hasCustomPrompt="1"/>
          </p:nvPr>
        </p:nvSpPr>
        <p:spPr>
          <a:xfrm>
            <a:off x="4424520" y="1719072"/>
            <a:ext cx="3436337" cy="273193"/>
          </a:xfrm>
        </p:spPr>
        <p:txBody>
          <a:bodyPr anchor="b"/>
          <a:lstStyle>
            <a:lvl1pPr marL="0" indent="0">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0" name="Text Placeholder 2">
            <a:extLst>
              <a:ext uri="{FF2B5EF4-FFF2-40B4-BE49-F238E27FC236}">
                <a16:creationId xmlns:a16="http://schemas.microsoft.com/office/drawing/2014/main" id="{6056BF74-3145-1A65-7D32-D79E5BD3DCEB}"/>
              </a:ext>
            </a:extLst>
          </p:cNvPr>
          <p:cNvSpPr>
            <a:spLocks noGrp="1"/>
          </p:cNvSpPr>
          <p:nvPr>
            <p:ph type="body" idx="15" hasCustomPrompt="1"/>
          </p:nvPr>
        </p:nvSpPr>
        <p:spPr>
          <a:xfrm>
            <a:off x="8351519" y="1719072"/>
            <a:ext cx="3436337" cy="273193"/>
          </a:xfrm>
        </p:spPr>
        <p:txBody>
          <a:bodyPr anchor="b"/>
          <a:lstStyle>
            <a:lvl1pPr marL="0" indent="0">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1" name="Text Placeholder 11">
            <a:extLst>
              <a:ext uri="{FF2B5EF4-FFF2-40B4-BE49-F238E27FC236}">
                <a16:creationId xmlns:a16="http://schemas.microsoft.com/office/drawing/2014/main" id="{1A32B712-44A7-849E-D24F-45BFDFE7FD30}"/>
              </a:ext>
            </a:extLst>
          </p:cNvPr>
          <p:cNvSpPr>
            <a:spLocks noGrp="1"/>
          </p:cNvSpPr>
          <p:nvPr>
            <p:ph type="body" sz="quarter" idx="16" hasCustomPrompt="1"/>
          </p:nvPr>
        </p:nvSpPr>
        <p:spPr>
          <a:xfrm>
            <a:off x="442452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52C10EE6-878C-A81F-AB9A-2AE728608D16}"/>
              </a:ext>
            </a:extLst>
          </p:cNvPr>
          <p:cNvSpPr>
            <a:spLocks noGrp="1"/>
          </p:cNvSpPr>
          <p:nvPr>
            <p:ph type="body" sz="quarter" idx="17" hasCustomPrompt="1"/>
          </p:nvPr>
        </p:nvSpPr>
        <p:spPr>
          <a:xfrm>
            <a:off x="8351519"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3" name="Text Placeholder 11">
            <a:extLst>
              <a:ext uri="{FF2B5EF4-FFF2-40B4-BE49-F238E27FC236}">
                <a16:creationId xmlns:a16="http://schemas.microsoft.com/office/drawing/2014/main" id="{6F21DA31-3609-6D37-2044-38CEAEEAFD4A}"/>
              </a:ext>
            </a:extLst>
          </p:cNvPr>
          <p:cNvSpPr>
            <a:spLocks noGrp="1"/>
          </p:cNvSpPr>
          <p:nvPr>
            <p:ph type="body" sz="quarter" idx="18" hasCustomPrompt="1"/>
          </p:nvPr>
        </p:nvSpPr>
        <p:spPr>
          <a:xfrm>
            <a:off x="49784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3" name="Text Placeholder 6">
            <a:extLst>
              <a:ext uri="{FF2B5EF4-FFF2-40B4-BE49-F238E27FC236}">
                <a16:creationId xmlns:a16="http://schemas.microsoft.com/office/drawing/2014/main" id="{F8A738B1-DC4B-F8B9-8DA2-98C944E65966}"/>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4" name="Freeform 13">
            <a:extLst>
              <a:ext uri="{FF2B5EF4-FFF2-40B4-BE49-F238E27FC236}">
                <a16:creationId xmlns:a16="http://schemas.microsoft.com/office/drawing/2014/main" id="{D23D6DD6-6348-A12B-A36A-628BDF091F9F}"/>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556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Content Placeholder 2">
            <a:extLst>
              <a:ext uri="{FF2B5EF4-FFF2-40B4-BE49-F238E27FC236}">
                <a16:creationId xmlns:a16="http://schemas.microsoft.com/office/drawing/2014/main" id="{8662A2D0-C864-28D2-F5CA-8AE40712C004}"/>
              </a:ext>
            </a:extLst>
          </p:cNvPr>
          <p:cNvSpPr>
            <a:spLocks noGrp="1"/>
          </p:cNvSpPr>
          <p:nvPr>
            <p:ph sz="half" idx="1" hasCustomPrompt="1"/>
          </p:nvPr>
        </p:nvSpPr>
        <p:spPr>
          <a:xfrm>
            <a:off x="498157"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dirty="0"/>
              <a:t>Table or chart placeholder</a:t>
            </a:r>
          </a:p>
        </p:txBody>
      </p:sp>
      <p:sp>
        <p:nvSpPr>
          <p:cNvPr id="6" name="Content Placeholder 3">
            <a:extLst>
              <a:ext uri="{FF2B5EF4-FFF2-40B4-BE49-F238E27FC236}">
                <a16:creationId xmlns:a16="http://schemas.microsoft.com/office/drawing/2014/main" id="{06832129-E639-8FDE-58C4-D5951A49D1F3}"/>
              </a:ext>
            </a:extLst>
          </p:cNvPr>
          <p:cNvSpPr>
            <a:spLocks noGrp="1"/>
          </p:cNvSpPr>
          <p:nvPr>
            <p:ph sz="half" idx="2" hasCustomPrompt="1"/>
          </p:nvPr>
        </p:nvSpPr>
        <p:spPr>
          <a:xfrm>
            <a:off x="4424520"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7" name="Content Placeholder 3">
            <a:extLst>
              <a:ext uri="{FF2B5EF4-FFF2-40B4-BE49-F238E27FC236}">
                <a16:creationId xmlns:a16="http://schemas.microsoft.com/office/drawing/2014/main" id="{7FEB275E-0489-5A64-19B5-E91AAC85F1B0}"/>
              </a:ext>
            </a:extLst>
          </p:cNvPr>
          <p:cNvSpPr>
            <a:spLocks noGrp="1"/>
          </p:cNvSpPr>
          <p:nvPr>
            <p:ph sz="half" idx="12" hasCustomPrompt="1"/>
          </p:nvPr>
        </p:nvSpPr>
        <p:spPr>
          <a:xfrm>
            <a:off x="8351519"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8" name="Text Placeholder 2">
            <a:extLst>
              <a:ext uri="{FF2B5EF4-FFF2-40B4-BE49-F238E27FC236}">
                <a16:creationId xmlns:a16="http://schemas.microsoft.com/office/drawing/2014/main" id="{A521B54F-79B5-E995-EBC3-02FE24144172}"/>
              </a:ext>
            </a:extLst>
          </p:cNvPr>
          <p:cNvSpPr>
            <a:spLocks noGrp="1"/>
          </p:cNvSpPr>
          <p:nvPr>
            <p:ph type="body" idx="13" hasCustomPrompt="1"/>
          </p:nvPr>
        </p:nvSpPr>
        <p:spPr>
          <a:xfrm>
            <a:off x="498159" y="1719072"/>
            <a:ext cx="3436337" cy="273193"/>
          </a:xfrm>
        </p:spPr>
        <p:txBody>
          <a:bodyPr anchor="b"/>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1A4DDC31-0928-D643-71D8-37D3EADE0B0E}"/>
              </a:ext>
            </a:extLst>
          </p:cNvPr>
          <p:cNvSpPr>
            <a:spLocks noGrp="1"/>
          </p:cNvSpPr>
          <p:nvPr>
            <p:ph type="body" idx="14" hasCustomPrompt="1"/>
          </p:nvPr>
        </p:nvSpPr>
        <p:spPr>
          <a:xfrm>
            <a:off x="4424520" y="1719072"/>
            <a:ext cx="3436337" cy="273193"/>
          </a:xfrm>
        </p:spPr>
        <p:txBody>
          <a:bodyPr anchor="b"/>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0" name="Text Placeholder 2">
            <a:extLst>
              <a:ext uri="{FF2B5EF4-FFF2-40B4-BE49-F238E27FC236}">
                <a16:creationId xmlns:a16="http://schemas.microsoft.com/office/drawing/2014/main" id="{6056BF74-3145-1A65-7D32-D79E5BD3DCEB}"/>
              </a:ext>
            </a:extLst>
          </p:cNvPr>
          <p:cNvSpPr>
            <a:spLocks noGrp="1"/>
          </p:cNvSpPr>
          <p:nvPr>
            <p:ph type="body" idx="15" hasCustomPrompt="1"/>
          </p:nvPr>
        </p:nvSpPr>
        <p:spPr>
          <a:xfrm>
            <a:off x="8351519" y="1719072"/>
            <a:ext cx="3436337" cy="273193"/>
          </a:xfrm>
        </p:spPr>
        <p:txBody>
          <a:bodyPr anchor="b"/>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1" name="Text Placeholder 11">
            <a:extLst>
              <a:ext uri="{FF2B5EF4-FFF2-40B4-BE49-F238E27FC236}">
                <a16:creationId xmlns:a16="http://schemas.microsoft.com/office/drawing/2014/main" id="{1A32B712-44A7-849E-D24F-45BFDFE7FD30}"/>
              </a:ext>
            </a:extLst>
          </p:cNvPr>
          <p:cNvSpPr>
            <a:spLocks noGrp="1"/>
          </p:cNvSpPr>
          <p:nvPr>
            <p:ph type="body" sz="quarter" idx="16" hasCustomPrompt="1"/>
          </p:nvPr>
        </p:nvSpPr>
        <p:spPr>
          <a:xfrm>
            <a:off x="442452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52C10EE6-878C-A81F-AB9A-2AE728608D16}"/>
              </a:ext>
            </a:extLst>
          </p:cNvPr>
          <p:cNvSpPr>
            <a:spLocks noGrp="1"/>
          </p:cNvSpPr>
          <p:nvPr>
            <p:ph type="body" sz="quarter" idx="17" hasCustomPrompt="1"/>
          </p:nvPr>
        </p:nvSpPr>
        <p:spPr>
          <a:xfrm>
            <a:off x="8351519"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3" name="Text Placeholder 11">
            <a:extLst>
              <a:ext uri="{FF2B5EF4-FFF2-40B4-BE49-F238E27FC236}">
                <a16:creationId xmlns:a16="http://schemas.microsoft.com/office/drawing/2014/main" id="{6F21DA31-3609-6D37-2044-38CEAEEAFD4A}"/>
              </a:ext>
            </a:extLst>
          </p:cNvPr>
          <p:cNvSpPr>
            <a:spLocks noGrp="1"/>
          </p:cNvSpPr>
          <p:nvPr>
            <p:ph type="body" sz="quarter" idx="18" hasCustomPrompt="1"/>
          </p:nvPr>
        </p:nvSpPr>
        <p:spPr>
          <a:xfrm>
            <a:off x="49784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3" name="Text Placeholder 6">
            <a:extLst>
              <a:ext uri="{FF2B5EF4-FFF2-40B4-BE49-F238E27FC236}">
                <a16:creationId xmlns:a16="http://schemas.microsoft.com/office/drawing/2014/main" id="{F8A738B1-DC4B-F8B9-8DA2-98C944E65966}"/>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4" name="Freeform 13">
            <a:extLst>
              <a:ext uri="{FF2B5EF4-FFF2-40B4-BE49-F238E27FC236}">
                <a16:creationId xmlns:a16="http://schemas.microsoft.com/office/drawing/2014/main" id="{D23D6DD6-6348-A12B-A36A-628BDF091F9F}"/>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9790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Content Placeholder 2">
            <a:extLst>
              <a:ext uri="{FF2B5EF4-FFF2-40B4-BE49-F238E27FC236}">
                <a16:creationId xmlns:a16="http://schemas.microsoft.com/office/drawing/2014/main" id="{8662A2D0-C864-28D2-F5CA-8AE40712C004}"/>
              </a:ext>
            </a:extLst>
          </p:cNvPr>
          <p:cNvSpPr>
            <a:spLocks noGrp="1"/>
          </p:cNvSpPr>
          <p:nvPr>
            <p:ph sz="half" idx="1" hasCustomPrompt="1"/>
          </p:nvPr>
        </p:nvSpPr>
        <p:spPr>
          <a:xfrm>
            <a:off x="498157"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dirty="0"/>
              <a:t>Table or chart placeholder</a:t>
            </a:r>
          </a:p>
        </p:txBody>
      </p:sp>
      <p:sp>
        <p:nvSpPr>
          <p:cNvPr id="6" name="Content Placeholder 3">
            <a:extLst>
              <a:ext uri="{FF2B5EF4-FFF2-40B4-BE49-F238E27FC236}">
                <a16:creationId xmlns:a16="http://schemas.microsoft.com/office/drawing/2014/main" id="{06832129-E639-8FDE-58C4-D5951A49D1F3}"/>
              </a:ext>
            </a:extLst>
          </p:cNvPr>
          <p:cNvSpPr>
            <a:spLocks noGrp="1"/>
          </p:cNvSpPr>
          <p:nvPr>
            <p:ph sz="half" idx="2" hasCustomPrompt="1"/>
          </p:nvPr>
        </p:nvSpPr>
        <p:spPr>
          <a:xfrm>
            <a:off x="4424520"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7" name="Content Placeholder 3">
            <a:extLst>
              <a:ext uri="{FF2B5EF4-FFF2-40B4-BE49-F238E27FC236}">
                <a16:creationId xmlns:a16="http://schemas.microsoft.com/office/drawing/2014/main" id="{7FEB275E-0489-5A64-19B5-E91AAC85F1B0}"/>
              </a:ext>
            </a:extLst>
          </p:cNvPr>
          <p:cNvSpPr>
            <a:spLocks noGrp="1"/>
          </p:cNvSpPr>
          <p:nvPr>
            <p:ph sz="half" idx="12" hasCustomPrompt="1"/>
          </p:nvPr>
        </p:nvSpPr>
        <p:spPr>
          <a:xfrm>
            <a:off x="8351519" y="2227342"/>
            <a:ext cx="3436337" cy="2670961"/>
          </a:xfrm>
        </p:spPr>
        <p:txBody>
          <a:bodyPr/>
          <a:lstStyle>
            <a:lvl1pPr>
              <a:defRPr sz="1400">
                <a:solidFill>
                  <a:srgbClr val="FF0000"/>
                </a:solidFill>
              </a:defRPr>
            </a:lvl1pPr>
            <a:lvl2pPr>
              <a:defRPr sz="1800"/>
            </a:lvl2pPr>
            <a:lvl3pPr>
              <a:defRPr sz="1800"/>
            </a:lvl3pPr>
            <a:lvl4pPr>
              <a:defRPr sz="1800"/>
            </a:lvl4pPr>
            <a:lvl5pPr>
              <a:defRPr sz="1800"/>
            </a:lvl5pPr>
          </a:lstStyle>
          <a:p>
            <a:pPr lvl="0"/>
            <a:r>
              <a:rPr lang="en-US"/>
              <a:t>Table or chart placeholder</a:t>
            </a:r>
          </a:p>
        </p:txBody>
      </p:sp>
      <p:sp>
        <p:nvSpPr>
          <p:cNvPr id="8" name="Text Placeholder 2">
            <a:extLst>
              <a:ext uri="{FF2B5EF4-FFF2-40B4-BE49-F238E27FC236}">
                <a16:creationId xmlns:a16="http://schemas.microsoft.com/office/drawing/2014/main" id="{A521B54F-79B5-E995-EBC3-02FE24144172}"/>
              </a:ext>
            </a:extLst>
          </p:cNvPr>
          <p:cNvSpPr>
            <a:spLocks noGrp="1"/>
          </p:cNvSpPr>
          <p:nvPr>
            <p:ph type="body" idx="13" hasCustomPrompt="1"/>
          </p:nvPr>
        </p:nvSpPr>
        <p:spPr>
          <a:xfrm>
            <a:off x="498159" y="1719072"/>
            <a:ext cx="3436337" cy="273193"/>
          </a:xfrm>
        </p:spPr>
        <p:txBody>
          <a:bodyPr anchor="b"/>
          <a:lstStyle>
            <a:lvl1pPr marL="0" indent="0">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1A4DDC31-0928-D643-71D8-37D3EADE0B0E}"/>
              </a:ext>
            </a:extLst>
          </p:cNvPr>
          <p:cNvSpPr>
            <a:spLocks noGrp="1"/>
          </p:cNvSpPr>
          <p:nvPr>
            <p:ph type="body" idx="14" hasCustomPrompt="1"/>
          </p:nvPr>
        </p:nvSpPr>
        <p:spPr>
          <a:xfrm>
            <a:off x="4424520" y="1719072"/>
            <a:ext cx="3436337" cy="273193"/>
          </a:xfrm>
        </p:spPr>
        <p:txBody>
          <a:bodyPr anchor="b"/>
          <a:lstStyle>
            <a:lvl1pPr marL="0" indent="0">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0" name="Text Placeholder 2">
            <a:extLst>
              <a:ext uri="{FF2B5EF4-FFF2-40B4-BE49-F238E27FC236}">
                <a16:creationId xmlns:a16="http://schemas.microsoft.com/office/drawing/2014/main" id="{6056BF74-3145-1A65-7D32-D79E5BD3DCEB}"/>
              </a:ext>
            </a:extLst>
          </p:cNvPr>
          <p:cNvSpPr>
            <a:spLocks noGrp="1"/>
          </p:cNvSpPr>
          <p:nvPr>
            <p:ph type="body" idx="15" hasCustomPrompt="1"/>
          </p:nvPr>
        </p:nvSpPr>
        <p:spPr>
          <a:xfrm>
            <a:off x="8351519" y="1719072"/>
            <a:ext cx="3436337" cy="273193"/>
          </a:xfrm>
        </p:spPr>
        <p:txBody>
          <a:bodyPr anchor="b"/>
          <a:lstStyle>
            <a:lvl1pPr marL="0" indent="0">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1" name="Text Placeholder 11">
            <a:extLst>
              <a:ext uri="{FF2B5EF4-FFF2-40B4-BE49-F238E27FC236}">
                <a16:creationId xmlns:a16="http://schemas.microsoft.com/office/drawing/2014/main" id="{1A32B712-44A7-849E-D24F-45BFDFE7FD30}"/>
              </a:ext>
            </a:extLst>
          </p:cNvPr>
          <p:cNvSpPr>
            <a:spLocks noGrp="1"/>
          </p:cNvSpPr>
          <p:nvPr>
            <p:ph type="body" sz="quarter" idx="16" hasCustomPrompt="1"/>
          </p:nvPr>
        </p:nvSpPr>
        <p:spPr>
          <a:xfrm>
            <a:off x="442452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52C10EE6-878C-A81F-AB9A-2AE728608D16}"/>
              </a:ext>
            </a:extLst>
          </p:cNvPr>
          <p:cNvSpPr>
            <a:spLocks noGrp="1"/>
          </p:cNvSpPr>
          <p:nvPr>
            <p:ph type="body" sz="quarter" idx="17" hasCustomPrompt="1"/>
          </p:nvPr>
        </p:nvSpPr>
        <p:spPr>
          <a:xfrm>
            <a:off x="8351519"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3" name="Text Placeholder 11">
            <a:extLst>
              <a:ext uri="{FF2B5EF4-FFF2-40B4-BE49-F238E27FC236}">
                <a16:creationId xmlns:a16="http://schemas.microsoft.com/office/drawing/2014/main" id="{6F21DA31-3609-6D37-2044-38CEAEEAFD4A}"/>
              </a:ext>
            </a:extLst>
          </p:cNvPr>
          <p:cNvSpPr>
            <a:spLocks noGrp="1"/>
          </p:cNvSpPr>
          <p:nvPr>
            <p:ph type="body" sz="quarter" idx="18" hasCustomPrompt="1"/>
          </p:nvPr>
        </p:nvSpPr>
        <p:spPr>
          <a:xfrm>
            <a:off x="497840" y="5158431"/>
            <a:ext cx="3436337" cy="586732"/>
          </a:xfrm>
          <a:solidFill>
            <a:schemeClr val="bg2"/>
          </a:solidFill>
        </p:spPr>
        <p:txBody>
          <a:bodyPr/>
          <a:lstStyle>
            <a:lvl1pPr>
              <a:defRPr sz="12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3" name="Text Placeholder 6">
            <a:extLst>
              <a:ext uri="{FF2B5EF4-FFF2-40B4-BE49-F238E27FC236}">
                <a16:creationId xmlns:a16="http://schemas.microsoft.com/office/drawing/2014/main" id="{F8A738B1-DC4B-F8B9-8DA2-98C944E65966}"/>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4" name="Freeform 13">
            <a:extLst>
              <a:ext uri="{FF2B5EF4-FFF2-40B4-BE49-F238E27FC236}">
                <a16:creationId xmlns:a16="http://schemas.microsoft.com/office/drawing/2014/main" id="{D23D6DD6-6348-A12B-A36A-628BDF091F9F}"/>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41051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9" name="Picture Placeholder 9">
            <a:extLst>
              <a:ext uri="{FF2B5EF4-FFF2-40B4-BE49-F238E27FC236}">
                <a16:creationId xmlns:a16="http://schemas.microsoft.com/office/drawing/2014/main" id="{C42C9ECE-7C47-A12A-63C9-3E926662CB4B}"/>
              </a:ext>
            </a:extLst>
          </p:cNvPr>
          <p:cNvSpPr>
            <a:spLocks noGrp="1" noChangeAspect="1"/>
          </p:cNvSpPr>
          <p:nvPr>
            <p:ph type="pic" sz="quarter" idx="12"/>
          </p:nvPr>
        </p:nvSpPr>
        <p:spPr>
          <a:xfrm>
            <a:off x="499109" y="1724026"/>
            <a:ext cx="2715293"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20" name="Content Placeholder 2">
            <a:extLst>
              <a:ext uri="{FF2B5EF4-FFF2-40B4-BE49-F238E27FC236}">
                <a16:creationId xmlns:a16="http://schemas.microsoft.com/office/drawing/2014/main" id="{E1E7B0E0-912C-C3D5-EFCA-B2B2C6FDFC4A}"/>
              </a:ext>
            </a:extLst>
          </p:cNvPr>
          <p:cNvSpPr>
            <a:spLocks noGrp="1"/>
          </p:cNvSpPr>
          <p:nvPr>
            <p:ph sz="half" idx="1" hasCustomPrompt="1"/>
          </p:nvPr>
        </p:nvSpPr>
        <p:spPr>
          <a:xfrm>
            <a:off x="49784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4FB663E6-5314-8871-1583-42D2B1871BD8}"/>
              </a:ext>
            </a:extLst>
          </p:cNvPr>
          <p:cNvSpPr>
            <a:spLocks noGrp="1"/>
          </p:cNvSpPr>
          <p:nvPr>
            <p:ph sz="half" idx="2" hasCustomPrompt="1"/>
          </p:nvPr>
        </p:nvSpPr>
        <p:spPr>
          <a:xfrm>
            <a:off x="636270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2" name="Picture Placeholder 9">
            <a:extLst>
              <a:ext uri="{FF2B5EF4-FFF2-40B4-BE49-F238E27FC236}">
                <a16:creationId xmlns:a16="http://schemas.microsoft.com/office/drawing/2014/main" id="{C6186BCA-6120-3F48-5ACE-BB6DE037C5F3}"/>
              </a:ext>
            </a:extLst>
          </p:cNvPr>
          <p:cNvSpPr>
            <a:spLocks noGrp="1" noChangeAspect="1"/>
          </p:cNvSpPr>
          <p:nvPr>
            <p:ph type="pic" sz="quarter" idx="13"/>
          </p:nvPr>
        </p:nvSpPr>
        <p:spPr>
          <a:xfrm>
            <a:off x="6362700" y="1724026"/>
            <a:ext cx="2715292"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8621E3BA-8F60-4B27-74F2-BF5356AF80D9}"/>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C744F748-7EF9-CF2F-8679-CCFB8ADA70E8}"/>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260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a:t>
            </a:r>
          </a:p>
        </p:txBody>
      </p:sp>
    </p:spTree>
    <p:extLst>
      <p:ext uri="{BB962C8B-B14F-4D97-AF65-F5344CB8AC3E}">
        <p14:creationId xmlns:p14="http://schemas.microsoft.com/office/powerpoint/2010/main" val="2848468649"/>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9" name="Picture Placeholder 9">
            <a:extLst>
              <a:ext uri="{FF2B5EF4-FFF2-40B4-BE49-F238E27FC236}">
                <a16:creationId xmlns:a16="http://schemas.microsoft.com/office/drawing/2014/main" id="{C42C9ECE-7C47-A12A-63C9-3E926662CB4B}"/>
              </a:ext>
            </a:extLst>
          </p:cNvPr>
          <p:cNvSpPr>
            <a:spLocks noGrp="1" noChangeAspect="1"/>
          </p:cNvSpPr>
          <p:nvPr>
            <p:ph type="pic" sz="quarter" idx="12"/>
          </p:nvPr>
        </p:nvSpPr>
        <p:spPr>
          <a:xfrm>
            <a:off x="499109" y="1724026"/>
            <a:ext cx="2715293"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20" name="Content Placeholder 2">
            <a:extLst>
              <a:ext uri="{FF2B5EF4-FFF2-40B4-BE49-F238E27FC236}">
                <a16:creationId xmlns:a16="http://schemas.microsoft.com/office/drawing/2014/main" id="{E1E7B0E0-912C-C3D5-EFCA-B2B2C6FDFC4A}"/>
              </a:ext>
            </a:extLst>
          </p:cNvPr>
          <p:cNvSpPr>
            <a:spLocks noGrp="1"/>
          </p:cNvSpPr>
          <p:nvPr>
            <p:ph sz="half" idx="1" hasCustomPrompt="1"/>
          </p:nvPr>
        </p:nvSpPr>
        <p:spPr>
          <a:xfrm>
            <a:off x="49784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4FB663E6-5314-8871-1583-42D2B1871BD8}"/>
              </a:ext>
            </a:extLst>
          </p:cNvPr>
          <p:cNvSpPr>
            <a:spLocks noGrp="1"/>
          </p:cNvSpPr>
          <p:nvPr>
            <p:ph sz="half" idx="2" hasCustomPrompt="1"/>
          </p:nvPr>
        </p:nvSpPr>
        <p:spPr>
          <a:xfrm>
            <a:off x="636270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2" name="Picture Placeholder 9">
            <a:extLst>
              <a:ext uri="{FF2B5EF4-FFF2-40B4-BE49-F238E27FC236}">
                <a16:creationId xmlns:a16="http://schemas.microsoft.com/office/drawing/2014/main" id="{C6186BCA-6120-3F48-5ACE-BB6DE037C5F3}"/>
              </a:ext>
            </a:extLst>
          </p:cNvPr>
          <p:cNvSpPr>
            <a:spLocks noGrp="1" noChangeAspect="1"/>
          </p:cNvSpPr>
          <p:nvPr>
            <p:ph type="pic" sz="quarter" idx="13"/>
          </p:nvPr>
        </p:nvSpPr>
        <p:spPr>
          <a:xfrm>
            <a:off x="6362700" y="1724026"/>
            <a:ext cx="2715292"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8621E3BA-8F60-4B27-74F2-BF5356AF80D9}"/>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C744F748-7EF9-CF2F-8679-CCFB8ADA70E8}"/>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0145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9" name="Picture Placeholder 9">
            <a:extLst>
              <a:ext uri="{FF2B5EF4-FFF2-40B4-BE49-F238E27FC236}">
                <a16:creationId xmlns:a16="http://schemas.microsoft.com/office/drawing/2014/main" id="{C42C9ECE-7C47-A12A-63C9-3E926662CB4B}"/>
              </a:ext>
            </a:extLst>
          </p:cNvPr>
          <p:cNvSpPr>
            <a:spLocks noGrp="1" noChangeAspect="1"/>
          </p:cNvSpPr>
          <p:nvPr>
            <p:ph type="pic" sz="quarter" idx="12"/>
          </p:nvPr>
        </p:nvSpPr>
        <p:spPr>
          <a:xfrm>
            <a:off x="499109" y="1724026"/>
            <a:ext cx="2715293"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20" name="Content Placeholder 2">
            <a:extLst>
              <a:ext uri="{FF2B5EF4-FFF2-40B4-BE49-F238E27FC236}">
                <a16:creationId xmlns:a16="http://schemas.microsoft.com/office/drawing/2014/main" id="{E1E7B0E0-912C-C3D5-EFCA-B2B2C6FDFC4A}"/>
              </a:ext>
            </a:extLst>
          </p:cNvPr>
          <p:cNvSpPr>
            <a:spLocks noGrp="1"/>
          </p:cNvSpPr>
          <p:nvPr>
            <p:ph sz="half" idx="1" hasCustomPrompt="1"/>
          </p:nvPr>
        </p:nvSpPr>
        <p:spPr>
          <a:xfrm>
            <a:off x="49784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4FB663E6-5314-8871-1583-42D2B1871BD8}"/>
              </a:ext>
            </a:extLst>
          </p:cNvPr>
          <p:cNvSpPr>
            <a:spLocks noGrp="1"/>
          </p:cNvSpPr>
          <p:nvPr>
            <p:ph sz="half" idx="2" hasCustomPrompt="1"/>
          </p:nvPr>
        </p:nvSpPr>
        <p:spPr>
          <a:xfrm>
            <a:off x="636270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2" name="Picture Placeholder 9">
            <a:extLst>
              <a:ext uri="{FF2B5EF4-FFF2-40B4-BE49-F238E27FC236}">
                <a16:creationId xmlns:a16="http://schemas.microsoft.com/office/drawing/2014/main" id="{C6186BCA-6120-3F48-5ACE-BB6DE037C5F3}"/>
              </a:ext>
            </a:extLst>
          </p:cNvPr>
          <p:cNvSpPr>
            <a:spLocks noGrp="1" noChangeAspect="1"/>
          </p:cNvSpPr>
          <p:nvPr>
            <p:ph type="pic" sz="quarter" idx="13"/>
          </p:nvPr>
        </p:nvSpPr>
        <p:spPr>
          <a:xfrm>
            <a:off x="6362700" y="1724026"/>
            <a:ext cx="2715292"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8621E3BA-8F60-4B27-74F2-BF5356AF80D9}"/>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C744F748-7EF9-CF2F-8679-CCFB8ADA70E8}"/>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66560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9" name="Picture Placeholder 9">
            <a:extLst>
              <a:ext uri="{FF2B5EF4-FFF2-40B4-BE49-F238E27FC236}">
                <a16:creationId xmlns:a16="http://schemas.microsoft.com/office/drawing/2014/main" id="{C42C9ECE-7C47-A12A-63C9-3E926662CB4B}"/>
              </a:ext>
            </a:extLst>
          </p:cNvPr>
          <p:cNvSpPr>
            <a:spLocks noGrp="1" noChangeAspect="1"/>
          </p:cNvSpPr>
          <p:nvPr>
            <p:ph type="pic" sz="quarter" idx="12"/>
          </p:nvPr>
        </p:nvSpPr>
        <p:spPr>
          <a:xfrm>
            <a:off x="499109" y="1724026"/>
            <a:ext cx="2715293"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20" name="Content Placeholder 2">
            <a:extLst>
              <a:ext uri="{FF2B5EF4-FFF2-40B4-BE49-F238E27FC236}">
                <a16:creationId xmlns:a16="http://schemas.microsoft.com/office/drawing/2014/main" id="{E1E7B0E0-912C-C3D5-EFCA-B2B2C6FDFC4A}"/>
              </a:ext>
            </a:extLst>
          </p:cNvPr>
          <p:cNvSpPr>
            <a:spLocks noGrp="1"/>
          </p:cNvSpPr>
          <p:nvPr>
            <p:ph sz="half" idx="1" hasCustomPrompt="1"/>
          </p:nvPr>
        </p:nvSpPr>
        <p:spPr>
          <a:xfrm>
            <a:off x="49784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4FB663E6-5314-8871-1583-42D2B1871BD8}"/>
              </a:ext>
            </a:extLst>
          </p:cNvPr>
          <p:cNvSpPr>
            <a:spLocks noGrp="1"/>
          </p:cNvSpPr>
          <p:nvPr>
            <p:ph sz="half" idx="2" hasCustomPrompt="1"/>
          </p:nvPr>
        </p:nvSpPr>
        <p:spPr>
          <a:xfrm>
            <a:off x="6362700" y="3672634"/>
            <a:ext cx="5425158" cy="2069797"/>
          </a:xfrm>
        </p:spPr>
        <p:txBody>
          <a:bodyPr/>
          <a:lstStyle>
            <a:lvl1pPr>
              <a:defRPr sz="1400" b="0"/>
            </a:lvl1pPr>
            <a:lvl2pPr>
              <a:defRPr sz="1400" b="0"/>
            </a:lvl2pPr>
            <a:lvl3pPr>
              <a:defRPr sz="1400" b="0"/>
            </a:lvl3pPr>
            <a:lvl4pPr>
              <a:defRPr sz="1800"/>
            </a:lvl4pPr>
            <a:lvl5pPr>
              <a:defRPr sz="1800"/>
            </a:lvl5pPr>
          </a:lstStyle>
          <a:p>
            <a:pPr lvl="0"/>
            <a:r>
              <a:rPr lang="en-US" dirty="0"/>
              <a:t>Click to edit text</a:t>
            </a:r>
          </a:p>
          <a:p>
            <a:pPr lvl="1"/>
            <a:r>
              <a:rPr lang="en-US" dirty="0"/>
              <a:t>Second level</a:t>
            </a:r>
          </a:p>
          <a:p>
            <a:pPr lvl="2"/>
            <a:r>
              <a:rPr lang="en-US" dirty="0"/>
              <a:t>Third level</a:t>
            </a:r>
          </a:p>
        </p:txBody>
      </p:sp>
      <p:sp>
        <p:nvSpPr>
          <p:cNvPr id="22" name="Picture Placeholder 9">
            <a:extLst>
              <a:ext uri="{FF2B5EF4-FFF2-40B4-BE49-F238E27FC236}">
                <a16:creationId xmlns:a16="http://schemas.microsoft.com/office/drawing/2014/main" id="{C6186BCA-6120-3F48-5ACE-BB6DE037C5F3}"/>
              </a:ext>
            </a:extLst>
          </p:cNvPr>
          <p:cNvSpPr>
            <a:spLocks noGrp="1" noChangeAspect="1"/>
          </p:cNvSpPr>
          <p:nvPr>
            <p:ph type="pic" sz="quarter" idx="13"/>
          </p:nvPr>
        </p:nvSpPr>
        <p:spPr>
          <a:xfrm>
            <a:off x="6362700" y="1724026"/>
            <a:ext cx="2715292"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8621E3BA-8F60-4B27-74F2-BF5356AF80D9}"/>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C744F748-7EF9-CF2F-8679-CCFB8ADA70E8}"/>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08737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1" name="Picture Placeholder 9">
            <a:extLst>
              <a:ext uri="{FF2B5EF4-FFF2-40B4-BE49-F238E27FC236}">
                <a16:creationId xmlns:a16="http://schemas.microsoft.com/office/drawing/2014/main" id="{BAA11F78-A631-6E7B-4CA0-EBA94109B8A2}"/>
              </a:ext>
            </a:extLst>
          </p:cNvPr>
          <p:cNvSpPr>
            <a:spLocks noGrp="1" noChangeAspect="1"/>
          </p:cNvSpPr>
          <p:nvPr>
            <p:ph type="pic" sz="quarter" idx="12"/>
          </p:nvPr>
        </p:nvSpPr>
        <p:spPr>
          <a:xfrm>
            <a:off x="49784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2" name="Content Placeholder 2">
            <a:extLst>
              <a:ext uri="{FF2B5EF4-FFF2-40B4-BE49-F238E27FC236}">
                <a16:creationId xmlns:a16="http://schemas.microsoft.com/office/drawing/2014/main" id="{543B41D9-4B7F-938D-8BC2-B3838AC6D49F}"/>
              </a:ext>
            </a:extLst>
          </p:cNvPr>
          <p:cNvSpPr>
            <a:spLocks noGrp="1"/>
          </p:cNvSpPr>
          <p:nvPr>
            <p:ph sz="half" idx="1" hasCustomPrompt="1"/>
          </p:nvPr>
        </p:nvSpPr>
        <p:spPr>
          <a:xfrm>
            <a:off x="496569"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0917EE44-329F-942D-2258-6B0FB55AEB30}"/>
              </a:ext>
            </a:extLst>
          </p:cNvPr>
          <p:cNvSpPr>
            <a:spLocks noGrp="1"/>
          </p:cNvSpPr>
          <p:nvPr>
            <p:ph sz="half" idx="2" hasCustomPrompt="1"/>
          </p:nvPr>
        </p:nvSpPr>
        <p:spPr>
          <a:xfrm>
            <a:off x="4420234"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5" name="Content Placeholder 3">
            <a:extLst>
              <a:ext uri="{FF2B5EF4-FFF2-40B4-BE49-F238E27FC236}">
                <a16:creationId xmlns:a16="http://schemas.microsoft.com/office/drawing/2014/main" id="{3EE707E3-2696-D7CC-9ACB-428F5683B294}"/>
              </a:ext>
            </a:extLst>
          </p:cNvPr>
          <p:cNvSpPr>
            <a:spLocks noGrp="1"/>
          </p:cNvSpPr>
          <p:nvPr>
            <p:ph sz="half" idx="13" hasCustomPrompt="1"/>
          </p:nvPr>
        </p:nvSpPr>
        <p:spPr>
          <a:xfrm>
            <a:off x="8343900"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6" name="Picture Placeholder 9">
            <a:extLst>
              <a:ext uri="{FF2B5EF4-FFF2-40B4-BE49-F238E27FC236}">
                <a16:creationId xmlns:a16="http://schemas.microsoft.com/office/drawing/2014/main" id="{869B96BC-57EE-A947-AC7A-5C8DF4315DE9}"/>
              </a:ext>
            </a:extLst>
          </p:cNvPr>
          <p:cNvSpPr>
            <a:spLocks noGrp="1" noChangeAspect="1"/>
          </p:cNvSpPr>
          <p:nvPr>
            <p:ph type="pic" sz="quarter" idx="14"/>
          </p:nvPr>
        </p:nvSpPr>
        <p:spPr>
          <a:xfrm>
            <a:off x="4420234"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7" name="Picture Placeholder 9">
            <a:extLst>
              <a:ext uri="{FF2B5EF4-FFF2-40B4-BE49-F238E27FC236}">
                <a16:creationId xmlns:a16="http://schemas.microsoft.com/office/drawing/2014/main" id="{982A9A2F-283D-060E-42B7-7410A6CCA48C}"/>
              </a:ext>
            </a:extLst>
          </p:cNvPr>
          <p:cNvSpPr>
            <a:spLocks noGrp="1" noChangeAspect="1"/>
          </p:cNvSpPr>
          <p:nvPr>
            <p:ph type="pic" sz="quarter" idx="15"/>
          </p:nvPr>
        </p:nvSpPr>
        <p:spPr>
          <a:xfrm>
            <a:off x="834390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22EAE111-3B9C-54E5-C449-184546EDE685}"/>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68343FBA-747D-AE91-9B1E-080ABF5C4EA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9717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1" name="Picture Placeholder 9">
            <a:extLst>
              <a:ext uri="{FF2B5EF4-FFF2-40B4-BE49-F238E27FC236}">
                <a16:creationId xmlns:a16="http://schemas.microsoft.com/office/drawing/2014/main" id="{BAA11F78-A631-6E7B-4CA0-EBA94109B8A2}"/>
              </a:ext>
            </a:extLst>
          </p:cNvPr>
          <p:cNvSpPr>
            <a:spLocks noGrp="1" noChangeAspect="1"/>
          </p:cNvSpPr>
          <p:nvPr>
            <p:ph type="pic" sz="quarter" idx="12"/>
          </p:nvPr>
        </p:nvSpPr>
        <p:spPr>
          <a:xfrm>
            <a:off x="49784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2" name="Content Placeholder 2">
            <a:extLst>
              <a:ext uri="{FF2B5EF4-FFF2-40B4-BE49-F238E27FC236}">
                <a16:creationId xmlns:a16="http://schemas.microsoft.com/office/drawing/2014/main" id="{543B41D9-4B7F-938D-8BC2-B3838AC6D49F}"/>
              </a:ext>
            </a:extLst>
          </p:cNvPr>
          <p:cNvSpPr>
            <a:spLocks noGrp="1"/>
          </p:cNvSpPr>
          <p:nvPr>
            <p:ph sz="half" idx="1" hasCustomPrompt="1"/>
          </p:nvPr>
        </p:nvSpPr>
        <p:spPr>
          <a:xfrm>
            <a:off x="496569"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0917EE44-329F-942D-2258-6B0FB55AEB30}"/>
              </a:ext>
            </a:extLst>
          </p:cNvPr>
          <p:cNvSpPr>
            <a:spLocks noGrp="1"/>
          </p:cNvSpPr>
          <p:nvPr>
            <p:ph sz="half" idx="2" hasCustomPrompt="1"/>
          </p:nvPr>
        </p:nvSpPr>
        <p:spPr>
          <a:xfrm>
            <a:off x="4420234"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5" name="Content Placeholder 3">
            <a:extLst>
              <a:ext uri="{FF2B5EF4-FFF2-40B4-BE49-F238E27FC236}">
                <a16:creationId xmlns:a16="http://schemas.microsoft.com/office/drawing/2014/main" id="{3EE707E3-2696-D7CC-9ACB-428F5683B294}"/>
              </a:ext>
            </a:extLst>
          </p:cNvPr>
          <p:cNvSpPr>
            <a:spLocks noGrp="1"/>
          </p:cNvSpPr>
          <p:nvPr>
            <p:ph sz="half" idx="13" hasCustomPrompt="1"/>
          </p:nvPr>
        </p:nvSpPr>
        <p:spPr>
          <a:xfrm>
            <a:off x="8343900"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6" name="Picture Placeholder 9">
            <a:extLst>
              <a:ext uri="{FF2B5EF4-FFF2-40B4-BE49-F238E27FC236}">
                <a16:creationId xmlns:a16="http://schemas.microsoft.com/office/drawing/2014/main" id="{869B96BC-57EE-A947-AC7A-5C8DF4315DE9}"/>
              </a:ext>
            </a:extLst>
          </p:cNvPr>
          <p:cNvSpPr>
            <a:spLocks noGrp="1" noChangeAspect="1"/>
          </p:cNvSpPr>
          <p:nvPr>
            <p:ph type="pic" sz="quarter" idx="14"/>
          </p:nvPr>
        </p:nvSpPr>
        <p:spPr>
          <a:xfrm>
            <a:off x="4420234"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7" name="Picture Placeholder 9">
            <a:extLst>
              <a:ext uri="{FF2B5EF4-FFF2-40B4-BE49-F238E27FC236}">
                <a16:creationId xmlns:a16="http://schemas.microsoft.com/office/drawing/2014/main" id="{982A9A2F-283D-060E-42B7-7410A6CCA48C}"/>
              </a:ext>
            </a:extLst>
          </p:cNvPr>
          <p:cNvSpPr>
            <a:spLocks noGrp="1" noChangeAspect="1"/>
          </p:cNvSpPr>
          <p:nvPr>
            <p:ph type="pic" sz="quarter" idx="15"/>
          </p:nvPr>
        </p:nvSpPr>
        <p:spPr>
          <a:xfrm>
            <a:off x="834390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22EAE111-3B9C-54E5-C449-184546EDE685}"/>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68343FBA-747D-AE91-9B1E-080ABF5C4EA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41607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1" name="Picture Placeholder 9">
            <a:extLst>
              <a:ext uri="{FF2B5EF4-FFF2-40B4-BE49-F238E27FC236}">
                <a16:creationId xmlns:a16="http://schemas.microsoft.com/office/drawing/2014/main" id="{BAA11F78-A631-6E7B-4CA0-EBA94109B8A2}"/>
              </a:ext>
            </a:extLst>
          </p:cNvPr>
          <p:cNvSpPr>
            <a:spLocks noGrp="1" noChangeAspect="1"/>
          </p:cNvSpPr>
          <p:nvPr>
            <p:ph type="pic" sz="quarter" idx="12"/>
          </p:nvPr>
        </p:nvSpPr>
        <p:spPr>
          <a:xfrm>
            <a:off x="49784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2" name="Content Placeholder 2">
            <a:extLst>
              <a:ext uri="{FF2B5EF4-FFF2-40B4-BE49-F238E27FC236}">
                <a16:creationId xmlns:a16="http://schemas.microsoft.com/office/drawing/2014/main" id="{543B41D9-4B7F-938D-8BC2-B3838AC6D49F}"/>
              </a:ext>
            </a:extLst>
          </p:cNvPr>
          <p:cNvSpPr>
            <a:spLocks noGrp="1"/>
          </p:cNvSpPr>
          <p:nvPr>
            <p:ph sz="half" idx="1" hasCustomPrompt="1"/>
          </p:nvPr>
        </p:nvSpPr>
        <p:spPr>
          <a:xfrm>
            <a:off x="496569"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0917EE44-329F-942D-2258-6B0FB55AEB30}"/>
              </a:ext>
            </a:extLst>
          </p:cNvPr>
          <p:cNvSpPr>
            <a:spLocks noGrp="1"/>
          </p:cNvSpPr>
          <p:nvPr>
            <p:ph sz="half" idx="2" hasCustomPrompt="1"/>
          </p:nvPr>
        </p:nvSpPr>
        <p:spPr>
          <a:xfrm>
            <a:off x="4420234"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5" name="Content Placeholder 3">
            <a:extLst>
              <a:ext uri="{FF2B5EF4-FFF2-40B4-BE49-F238E27FC236}">
                <a16:creationId xmlns:a16="http://schemas.microsoft.com/office/drawing/2014/main" id="{3EE707E3-2696-D7CC-9ACB-428F5683B294}"/>
              </a:ext>
            </a:extLst>
          </p:cNvPr>
          <p:cNvSpPr>
            <a:spLocks noGrp="1"/>
          </p:cNvSpPr>
          <p:nvPr>
            <p:ph sz="half" idx="13" hasCustomPrompt="1"/>
          </p:nvPr>
        </p:nvSpPr>
        <p:spPr>
          <a:xfrm>
            <a:off x="8343900"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6" name="Picture Placeholder 9">
            <a:extLst>
              <a:ext uri="{FF2B5EF4-FFF2-40B4-BE49-F238E27FC236}">
                <a16:creationId xmlns:a16="http://schemas.microsoft.com/office/drawing/2014/main" id="{869B96BC-57EE-A947-AC7A-5C8DF4315DE9}"/>
              </a:ext>
            </a:extLst>
          </p:cNvPr>
          <p:cNvSpPr>
            <a:spLocks noGrp="1" noChangeAspect="1"/>
          </p:cNvSpPr>
          <p:nvPr>
            <p:ph type="pic" sz="quarter" idx="14"/>
          </p:nvPr>
        </p:nvSpPr>
        <p:spPr>
          <a:xfrm>
            <a:off x="4420234"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7" name="Picture Placeholder 9">
            <a:extLst>
              <a:ext uri="{FF2B5EF4-FFF2-40B4-BE49-F238E27FC236}">
                <a16:creationId xmlns:a16="http://schemas.microsoft.com/office/drawing/2014/main" id="{982A9A2F-283D-060E-42B7-7410A6CCA48C}"/>
              </a:ext>
            </a:extLst>
          </p:cNvPr>
          <p:cNvSpPr>
            <a:spLocks noGrp="1" noChangeAspect="1"/>
          </p:cNvSpPr>
          <p:nvPr>
            <p:ph type="pic" sz="quarter" idx="15"/>
          </p:nvPr>
        </p:nvSpPr>
        <p:spPr>
          <a:xfrm>
            <a:off x="834390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22EAE111-3B9C-54E5-C449-184546EDE685}"/>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68343FBA-747D-AE91-9B1E-080ABF5C4EA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53551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11" name="Picture Placeholder 9">
            <a:extLst>
              <a:ext uri="{FF2B5EF4-FFF2-40B4-BE49-F238E27FC236}">
                <a16:creationId xmlns:a16="http://schemas.microsoft.com/office/drawing/2014/main" id="{BAA11F78-A631-6E7B-4CA0-EBA94109B8A2}"/>
              </a:ext>
            </a:extLst>
          </p:cNvPr>
          <p:cNvSpPr>
            <a:spLocks noGrp="1" noChangeAspect="1"/>
          </p:cNvSpPr>
          <p:nvPr>
            <p:ph type="pic" sz="quarter" idx="12"/>
          </p:nvPr>
        </p:nvSpPr>
        <p:spPr>
          <a:xfrm>
            <a:off x="49784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2" name="Content Placeholder 2">
            <a:extLst>
              <a:ext uri="{FF2B5EF4-FFF2-40B4-BE49-F238E27FC236}">
                <a16:creationId xmlns:a16="http://schemas.microsoft.com/office/drawing/2014/main" id="{543B41D9-4B7F-938D-8BC2-B3838AC6D49F}"/>
              </a:ext>
            </a:extLst>
          </p:cNvPr>
          <p:cNvSpPr>
            <a:spLocks noGrp="1"/>
          </p:cNvSpPr>
          <p:nvPr>
            <p:ph sz="half" idx="1" hasCustomPrompt="1"/>
          </p:nvPr>
        </p:nvSpPr>
        <p:spPr>
          <a:xfrm>
            <a:off x="496569"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0917EE44-329F-942D-2258-6B0FB55AEB30}"/>
              </a:ext>
            </a:extLst>
          </p:cNvPr>
          <p:cNvSpPr>
            <a:spLocks noGrp="1"/>
          </p:cNvSpPr>
          <p:nvPr>
            <p:ph sz="half" idx="2" hasCustomPrompt="1"/>
          </p:nvPr>
        </p:nvSpPr>
        <p:spPr>
          <a:xfrm>
            <a:off x="4420234"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5" name="Content Placeholder 3">
            <a:extLst>
              <a:ext uri="{FF2B5EF4-FFF2-40B4-BE49-F238E27FC236}">
                <a16:creationId xmlns:a16="http://schemas.microsoft.com/office/drawing/2014/main" id="{3EE707E3-2696-D7CC-9ACB-428F5683B294}"/>
              </a:ext>
            </a:extLst>
          </p:cNvPr>
          <p:cNvSpPr>
            <a:spLocks noGrp="1"/>
          </p:cNvSpPr>
          <p:nvPr>
            <p:ph sz="half" idx="13" hasCustomPrompt="1"/>
          </p:nvPr>
        </p:nvSpPr>
        <p:spPr>
          <a:xfrm>
            <a:off x="8343900" y="3672634"/>
            <a:ext cx="3443958" cy="2069797"/>
          </a:xfrm>
        </p:spPr>
        <p:txBody>
          <a:bodyPr/>
          <a:lstStyle>
            <a:lvl1pPr>
              <a:defRPr sz="1400" b="0"/>
            </a:lvl1pPr>
            <a:lvl2pPr>
              <a:defRPr sz="1400" b="0"/>
            </a:lvl2pPr>
            <a:lvl3pPr>
              <a:defRPr sz="1400" b="0"/>
            </a:lvl3pPr>
            <a:lvl4pPr>
              <a:defRPr sz="1500"/>
            </a:lvl4pPr>
            <a:lvl5pPr>
              <a:defRPr sz="1500"/>
            </a:lvl5pPr>
          </a:lstStyle>
          <a:p>
            <a:pPr lvl="0"/>
            <a:r>
              <a:rPr lang="en-US" dirty="0"/>
              <a:t>Click to edit text</a:t>
            </a:r>
          </a:p>
          <a:p>
            <a:pPr lvl="1"/>
            <a:r>
              <a:rPr lang="en-US" dirty="0"/>
              <a:t>Second level</a:t>
            </a:r>
          </a:p>
          <a:p>
            <a:pPr lvl="2"/>
            <a:r>
              <a:rPr lang="en-US" dirty="0"/>
              <a:t>Third level</a:t>
            </a:r>
          </a:p>
        </p:txBody>
      </p:sp>
      <p:sp>
        <p:nvSpPr>
          <p:cNvPr id="16" name="Picture Placeholder 9">
            <a:extLst>
              <a:ext uri="{FF2B5EF4-FFF2-40B4-BE49-F238E27FC236}">
                <a16:creationId xmlns:a16="http://schemas.microsoft.com/office/drawing/2014/main" id="{869B96BC-57EE-A947-AC7A-5C8DF4315DE9}"/>
              </a:ext>
            </a:extLst>
          </p:cNvPr>
          <p:cNvSpPr>
            <a:spLocks noGrp="1" noChangeAspect="1"/>
          </p:cNvSpPr>
          <p:nvPr>
            <p:ph type="pic" sz="quarter" idx="14"/>
          </p:nvPr>
        </p:nvSpPr>
        <p:spPr>
          <a:xfrm>
            <a:off x="4420234"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17" name="Picture Placeholder 9">
            <a:extLst>
              <a:ext uri="{FF2B5EF4-FFF2-40B4-BE49-F238E27FC236}">
                <a16:creationId xmlns:a16="http://schemas.microsoft.com/office/drawing/2014/main" id="{982A9A2F-283D-060E-42B7-7410A6CCA48C}"/>
              </a:ext>
            </a:extLst>
          </p:cNvPr>
          <p:cNvSpPr>
            <a:spLocks noGrp="1" noChangeAspect="1"/>
          </p:cNvSpPr>
          <p:nvPr>
            <p:ph type="pic" sz="quarter" idx="15"/>
          </p:nvPr>
        </p:nvSpPr>
        <p:spPr>
          <a:xfrm>
            <a:off x="8343900" y="1724026"/>
            <a:ext cx="1704974" cy="1704974"/>
          </a:xfrm>
          <a:prstGeom prst="rect">
            <a:avLst/>
          </a:prstGeom>
          <a:solidFill>
            <a:srgbClr val="F0F0F0"/>
          </a:solidFill>
        </p:spPr>
        <p:txBody>
          <a:bodyPr/>
          <a:lstStyle>
            <a:lvl1pPr algn="ctr">
              <a:defRPr sz="1200">
                <a:solidFill>
                  <a:srgbClr val="FF0000"/>
                </a:solidFill>
              </a:defRPr>
            </a:lvl1pPr>
          </a:lstStyle>
          <a:p>
            <a:endParaRPr lang="en-US"/>
          </a:p>
        </p:txBody>
      </p:sp>
      <p:sp>
        <p:nvSpPr>
          <p:cNvPr id="3" name="Text Placeholder 6">
            <a:extLst>
              <a:ext uri="{FF2B5EF4-FFF2-40B4-BE49-F238E27FC236}">
                <a16:creationId xmlns:a16="http://schemas.microsoft.com/office/drawing/2014/main" id="{22EAE111-3B9C-54E5-C449-184546EDE685}"/>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68343FBA-747D-AE91-9B1E-080ABF5C4EA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51371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Picture Placeholder 9">
            <a:extLst>
              <a:ext uri="{FF2B5EF4-FFF2-40B4-BE49-F238E27FC236}">
                <a16:creationId xmlns:a16="http://schemas.microsoft.com/office/drawing/2014/main" id="{1E633C92-5BE7-B8CC-98F6-0EF69B261593}"/>
              </a:ext>
            </a:extLst>
          </p:cNvPr>
          <p:cNvSpPr>
            <a:spLocks noGrp="1" noChangeAspect="1"/>
          </p:cNvSpPr>
          <p:nvPr>
            <p:ph type="pic" sz="quarter" idx="12"/>
          </p:nvPr>
        </p:nvSpPr>
        <p:spPr>
          <a:xfrm>
            <a:off x="49784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6" name="Content Placeholder 3">
            <a:extLst>
              <a:ext uri="{FF2B5EF4-FFF2-40B4-BE49-F238E27FC236}">
                <a16:creationId xmlns:a16="http://schemas.microsoft.com/office/drawing/2014/main" id="{D9CA4B8A-EF89-ECF5-C0FA-63283DB22581}"/>
              </a:ext>
            </a:extLst>
          </p:cNvPr>
          <p:cNvSpPr>
            <a:spLocks noGrp="1"/>
          </p:cNvSpPr>
          <p:nvPr>
            <p:ph sz="half" idx="17" hasCustomPrompt="1"/>
          </p:nvPr>
        </p:nvSpPr>
        <p:spPr>
          <a:xfrm>
            <a:off x="49784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7" name="Picture Placeholder 9">
            <a:extLst>
              <a:ext uri="{FF2B5EF4-FFF2-40B4-BE49-F238E27FC236}">
                <a16:creationId xmlns:a16="http://schemas.microsoft.com/office/drawing/2014/main" id="{FFB73E13-7495-A9A8-F6C1-5FAAD304153C}"/>
              </a:ext>
            </a:extLst>
          </p:cNvPr>
          <p:cNvSpPr>
            <a:spLocks noGrp="1" noChangeAspect="1"/>
          </p:cNvSpPr>
          <p:nvPr>
            <p:ph type="pic" sz="quarter" idx="18"/>
          </p:nvPr>
        </p:nvSpPr>
        <p:spPr>
          <a:xfrm>
            <a:off x="344127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8" name="Picture Placeholder 9">
            <a:extLst>
              <a:ext uri="{FF2B5EF4-FFF2-40B4-BE49-F238E27FC236}">
                <a16:creationId xmlns:a16="http://schemas.microsoft.com/office/drawing/2014/main" id="{8FE2BB0C-4E77-5A01-E6FC-7ADF4C965906}"/>
              </a:ext>
            </a:extLst>
          </p:cNvPr>
          <p:cNvSpPr>
            <a:spLocks noGrp="1" noChangeAspect="1"/>
          </p:cNvSpPr>
          <p:nvPr>
            <p:ph type="pic" sz="quarter" idx="19"/>
          </p:nvPr>
        </p:nvSpPr>
        <p:spPr>
          <a:xfrm>
            <a:off x="638471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9" name="Picture Placeholder 9">
            <a:extLst>
              <a:ext uri="{FF2B5EF4-FFF2-40B4-BE49-F238E27FC236}">
                <a16:creationId xmlns:a16="http://schemas.microsoft.com/office/drawing/2014/main" id="{56596C24-62F3-5142-7B51-A035F6C668B4}"/>
              </a:ext>
            </a:extLst>
          </p:cNvPr>
          <p:cNvSpPr>
            <a:spLocks noGrp="1" noChangeAspect="1"/>
          </p:cNvSpPr>
          <p:nvPr>
            <p:ph type="pic" sz="quarter" idx="20"/>
          </p:nvPr>
        </p:nvSpPr>
        <p:spPr>
          <a:xfrm>
            <a:off x="932814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10" name="Content Placeholder 3">
            <a:extLst>
              <a:ext uri="{FF2B5EF4-FFF2-40B4-BE49-F238E27FC236}">
                <a16:creationId xmlns:a16="http://schemas.microsoft.com/office/drawing/2014/main" id="{3DAD87B0-F124-4BDC-98D8-532ED62AF7AA}"/>
              </a:ext>
            </a:extLst>
          </p:cNvPr>
          <p:cNvSpPr>
            <a:spLocks noGrp="1"/>
          </p:cNvSpPr>
          <p:nvPr>
            <p:ph sz="half" idx="21" hasCustomPrompt="1"/>
          </p:nvPr>
        </p:nvSpPr>
        <p:spPr>
          <a:xfrm>
            <a:off x="3441277"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8" name="Content Placeholder 3">
            <a:extLst>
              <a:ext uri="{FF2B5EF4-FFF2-40B4-BE49-F238E27FC236}">
                <a16:creationId xmlns:a16="http://schemas.microsoft.com/office/drawing/2014/main" id="{2D858B37-861B-9CB0-517E-B3921A6D2F81}"/>
              </a:ext>
            </a:extLst>
          </p:cNvPr>
          <p:cNvSpPr>
            <a:spLocks noGrp="1"/>
          </p:cNvSpPr>
          <p:nvPr>
            <p:ph sz="half" idx="22" hasCustomPrompt="1"/>
          </p:nvPr>
        </p:nvSpPr>
        <p:spPr>
          <a:xfrm>
            <a:off x="6384714"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22B38810-22CE-EEEF-32A1-ACF249E7CF01}"/>
              </a:ext>
            </a:extLst>
          </p:cNvPr>
          <p:cNvSpPr>
            <a:spLocks noGrp="1"/>
          </p:cNvSpPr>
          <p:nvPr>
            <p:ph sz="half" idx="23" hasCustomPrompt="1"/>
          </p:nvPr>
        </p:nvSpPr>
        <p:spPr>
          <a:xfrm>
            <a:off x="932815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3" name="Text Placeholder 6">
            <a:extLst>
              <a:ext uri="{FF2B5EF4-FFF2-40B4-BE49-F238E27FC236}">
                <a16:creationId xmlns:a16="http://schemas.microsoft.com/office/drawing/2014/main" id="{1C9CB729-7B02-76DB-4EF2-91E5214AABA2}"/>
              </a:ext>
            </a:extLst>
          </p:cNvPr>
          <p:cNvSpPr>
            <a:spLocks noGrp="1"/>
          </p:cNvSpPr>
          <p:nvPr>
            <p:ph type="body" sz="quarter" idx="24"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2" name="Freeform 11">
            <a:extLst>
              <a:ext uri="{FF2B5EF4-FFF2-40B4-BE49-F238E27FC236}">
                <a16:creationId xmlns:a16="http://schemas.microsoft.com/office/drawing/2014/main" id="{8AE4576E-4412-8E6B-4891-82F2A7B02B92}"/>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1096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Picture Placeholder 9">
            <a:extLst>
              <a:ext uri="{FF2B5EF4-FFF2-40B4-BE49-F238E27FC236}">
                <a16:creationId xmlns:a16="http://schemas.microsoft.com/office/drawing/2014/main" id="{1E633C92-5BE7-B8CC-98F6-0EF69B261593}"/>
              </a:ext>
            </a:extLst>
          </p:cNvPr>
          <p:cNvSpPr>
            <a:spLocks noGrp="1" noChangeAspect="1"/>
          </p:cNvSpPr>
          <p:nvPr>
            <p:ph type="pic" sz="quarter" idx="12"/>
          </p:nvPr>
        </p:nvSpPr>
        <p:spPr>
          <a:xfrm>
            <a:off x="49784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6" name="Content Placeholder 3">
            <a:extLst>
              <a:ext uri="{FF2B5EF4-FFF2-40B4-BE49-F238E27FC236}">
                <a16:creationId xmlns:a16="http://schemas.microsoft.com/office/drawing/2014/main" id="{D9CA4B8A-EF89-ECF5-C0FA-63283DB22581}"/>
              </a:ext>
            </a:extLst>
          </p:cNvPr>
          <p:cNvSpPr>
            <a:spLocks noGrp="1"/>
          </p:cNvSpPr>
          <p:nvPr>
            <p:ph sz="half" idx="17" hasCustomPrompt="1"/>
          </p:nvPr>
        </p:nvSpPr>
        <p:spPr>
          <a:xfrm>
            <a:off x="49784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7" name="Picture Placeholder 9">
            <a:extLst>
              <a:ext uri="{FF2B5EF4-FFF2-40B4-BE49-F238E27FC236}">
                <a16:creationId xmlns:a16="http://schemas.microsoft.com/office/drawing/2014/main" id="{FFB73E13-7495-A9A8-F6C1-5FAAD304153C}"/>
              </a:ext>
            </a:extLst>
          </p:cNvPr>
          <p:cNvSpPr>
            <a:spLocks noGrp="1" noChangeAspect="1"/>
          </p:cNvSpPr>
          <p:nvPr>
            <p:ph type="pic" sz="quarter" idx="18"/>
          </p:nvPr>
        </p:nvSpPr>
        <p:spPr>
          <a:xfrm>
            <a:off x="344127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8" name="Picture Placeholder 9">
            <a:extLst>
              <a:ext uri="{FF2B5EF4-FFF2-40B4-BE49-F238E27FC236}">
                <a16:creationId xmlns:a16="http://schemas.microsoft.com/office/drawing/2014/main" id="{8FE2BB0C-4E77-5A01-E6FC-7ADF4C965906}"/>
              </a:ext>
            </a:extLst>
          </p:cNvPr>
          <p:cNvSpPr>
            <a:spLocks noGrp="1" noChangeAspect="1"/>
          </p:cNvSpPr>
          <p:nvPr>
            <p:ph type="pic" sz="quarter" idx="19"/>
          </p:nvPr>
        </p:nvSpPr>
        <p:spPr>
          <a:xfrm>
            <a:off x="638471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9" name="Picture Placeholder 9">
            <a:extLst>
              <a:ext uri="{FF2B5EF4-FFF2-40B4-BE49-F238E27FC236}">
                <a16:creationId xmlns:a16="http://schemas.microsoft.com/office/drawing/2014/main" id="{56596C24-62F3-5142-7B51-A035F6C668B4}"/>
              </a:ext>
            </a:extLst>
          </p:cNvPr>
          <p:cNvSpPr>
            <a:spLocks noGrp="1" noChangeAspect="1"/>
          </p:cNvSpPr>
          <p:nvPr>
            <p:ph type="pic" sz="quarter" idx="20"/>
          </p:nvPr>
        </p:nvSpPr>
        <p:spPr>
          <a:xfrm>
            <a:off x="932814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10" name="Content Placeholder 3">
            <a:extLst>
              <a:ext uri="{FF2B5EF4-FFF2-40B4-BE49-F238E27FC236}">
                <a16:creationId xmlns:a16="http://schemas.microsoft.com/office/drawing/2014/main" id="{3DAD87B0-F124-4BDC-98D8-532ED62AF7AA}"/>
              </a:ext>
            </a:extLst>
          </p:cNvPr>
          <p:cNvSpPr>
            <a:spLocks noGrp="1"/>
          </p:cNvSpPr>
          <p:nvPr>
            <p:ph sz="half" idx="21" hasCustomPrompt="1"/>
          </p:nvPr>
        </p:nvSpPr>
        <p:spPr>
          <a:xfrm>
            <a:off x="3441277"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8" name="Content Placeholder 3">
            <a:extLst>
              <a:ext uri="{FF2B5EF4-FFF2-40B4-BE49-F238E27FC236}">
                <a16:creationId xmlns:a16="http://schemas.microsoft.com/office/drawing/2014/main" id="{2D858B37-861B-9CB0-517E-B3921A6D2F81}"/>
              </a:ext>
            </a:extLst>
          </p:cNvPr>
          <p:cNvSpPr>
            <a:spLocks noGrp="1"/>
          </p:cNvSpPr>
          <p:nvPr>
            <p:ph sz="half" idx="22" hasCustomPrompt="1"/>
          </p:nvPr>
        </p:nvSpPr>
        <p:spPr>
          <a:xfrm>
            <a:off x="6384714"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22B38810-22CE-EEEF-32A1-ACF249E7CF01}"/>
              </a:ext>
            </a:extLst>
          </p:cNvPr>
          <p:cNvSpPr>
            <a:spLocks noGrp="1"/>
          </p:cNvSpPr>
          <p:nvPr>
            <p:ph sz="half" idx="23" hasCustomPrompt="1"/>
          </p:nvPr>
        </p:nvSpPr>
        <p:spPr>
          <a:xfrm>
            <a:off x="932815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3" name="Text Placeholder 6">
            <a:extLst>
              <a:ext uri="{FF2B5EF4-FFF2-40B4-BE49-F238E27FC236}">
                <a16:creationId xmlns:a16="http://schemas.microsoft.com/office/drawing/2014/main" id="{1C9CB729-7B02-76DB-4EF2-91E5214AABA2}"/>
              </a:ext>
            </a:extLst>
          </p:cNvPr>
          <p:cNvSpPr>
            <a:spLocks noGrp="1"/>
          </p:cNvSpPr>
          <p:nvPr>
            <p:ph type="body" sz="quarter" idx="24"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2" name="Freeform 11">
            <a:extLst>
              <a:ext uri="{FF2B5EF4-FFF2-40B4-BE49-F238E27FC236}">
                <a16:creationId xmlns:a16="http://schemas.microsoft.com/office/drawing/2014/main" id="{8AE4576E-4412-8E6B-4891-82F2A7B02B92}"/>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1205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Picture Placeholder 9">
            <a:extLst>
              <a:ext uri="{FF2B5EF4-FFF2-40B4-BE49-F238E27FC236}">
                <a16:creationId xmlns:a16="http://schemas.microsoft.com/office/drawing/2014/main" id="{1E633C92-5BE7-B8CC-98F6-0EF69B261593}"/>
              </a:ext>
            </a:extLst>
          </p:cNvPr>
          <p:cNvSpPr>
            <a:spLocks noGrp="1" noChangeAspect="1"/>
          </p:cNvSpPr>
          <p:nvPr>
            <p:ph type="pic" sz="quarter" idx="12"/>
          </p:nvPr>
        </p:nvSpPr>
        <p:spPr>
          <a:xfrm>
            <a:off x="49784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6" name="Content Placeholder 3">
            <a:extLst>
              <a:ext uri="{FF2B5EF4-FFF2-40B4-BE49-F238E27FC236}">
                <a16:creationId xmlns:a16="http://schemas.microsoft.com/office/drawing/2014/main" id="{D9CA4B8A-EF89-ECF5-C0FA-63283DB22581}"/>
              </a:ext>
            </a:extLst>
          </p:cNvPr>
          <p:cNvSpPr>
            <a:spLocks noGrp="1"/>
          </p:cNvSpPr>
          <p:nvPr>
            <p:ph sz="half" idx="17" hasCustomPrompt="1"/>
          </p:nvPr>
        </p:nvSpPr>
        <p:spPr>
          <a:xfrm>
            <a:off x="49784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7" name="Picture Placeholder 9">
            <a:extLst>
              <a:ext uri="{FF2B5EF4-FFF2-40B4-BE49-F238E27FC236}">
                <a16:creationId xmlns:a16="http://schemas.microsoft.com/office/drawing/2014/main" id="{FFB73E13-7495-A9A8-F6C1-5FAAD304153C}"/>
              </a:ext>
            </a:extLst>
          </p:cNvPr>
          <p:cNvSpPr>
            <a:spLocks noGrp="1" noChangeAspect="1"/>
          </p:cNvSpPr>
          <p:nvPr>
            <p:ph type="pic" sz="quarter" idx="18"/>
          </p:nvPr>
        </p:nvSpPr>
        <p:spPr>
          <a:xfrm>
            <a:off x="344127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8" name="Picture Placeholder 9">
            <a:extLst>
              <a:ext uri="{FF2B5EF4-FFF2-40B4-BE49-F238E27FC236}">
                <a16:creationId xmlns:a16="http://schemas.microsoft.com/office/drawing/2014/main" id="{8FE2BB0C-4E77-5A01-E6FC-7ADF4C965906}"/>
              </a:ext>
            </a:extLst>
          </p:cNvPr>
          <p:cNvSpPr>
            <a:spLocks noGrp="1" noChangeAspect="1"/>
          </p:cNvSpPr>
          <p:nvPr>
            <p:ph type="pic" sz="quarter" idx="19"/>
          </p:nvPr>
        </p:nvSpPr>
        <p:spPr>
          <a:xfrm>
            <a:off x="638471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9" name="Picture Placeholder 9">
            <a:extLst>
              <a:ext uri="{FF2B5EF4-FFF2-40B4-BE49-F238E27FC236}">
                <a16:creationId xmlns:a16="http://schemas.microsoft.com/office/drawing/2014/main" id="{56596C24-62F3-5142-7B51-A035F6C668B4}"/>
              </a:ext>
            </a:extLst>
          </p:cNvPr>
          <p:cNvSpPr>
            <a:spLocks noGrp="1" noChangeAspect="1"/>
          </p:cNvSpPr>
          <p:nvPr>
            <p:ph type="pic" sz="quarter" idx="20"/>
          </p:nvPr>
        </p:nvSpPr>
        <p:spPr>
          <a:xfrm>
            <a:off x="932814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10" name="Content Placeholder 3">
            <a:extLst>
              <a:ext uri="{FF2B5EF4-FFF2-40B4-BE49-F238E27FC236}">
                <a16:creationId xmlns:a16="http://schemas.microsoft.com/office/drawing/2014/main" id="{3DAD87B0-F124-4BDC-98D8-532ED62AF7AA}"/>
              </a:ext>
            </a:extLst>
          </p:cNvPr>
          <p:cNvSpPr>
            <a:spLocks noGrp="1"/>
          </p:cNvSpPr>
          <p:nvPr>
            <p:ph sz="half" idx="21" hasCustomPrompt="1"/>
          </p:nvPr>
        </p:nvSpPr>
        <p:spPr>
          <a:xfrm>
            <a:off x="3441277"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8" name="Content Placeholder 3">
            <a:extLst>
              <a:ext uri="{FF2B5EF4-FFF2-40B4-BE49-F238E27FC236}">
                <a16:creationId xmlns:a16="http://schemas.microsoft.com/office/drawing/2014/main" id="{2D858B37-861B-9CB0-517E-B3921A6D2F81}"/>
              </a:ext>
            </a:extLst>
          </p:cNvPr>
          <p:cNvSpPr>
            <a:spLocks noGrp="1"/>
          </p:cNvSpPr>
          <p:nvPr>
            <p:ph sz="half" idx="22" hasCustomPrompt="1"/>
          </p:nvPr>
        </p:nvSpPr>
        <p:spPr>
          <a:xfrm>
            <a:off x="6384714"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22B38810-22CE-EEEF-32A1-ACF249E7CF01}"/>
              </a:ext>
            </a:extLst>
          </p:cNvPr>
          <p:cNvSpPr>
            <a:spLocks noGrp="1"/>
          </p:cNvSpPr>
          <p:nvPr>
            <p:ph sz="half" idx="23" hasCustomPrompt="1"/>
          </p:nvPr>
        </p:nvSpPr>
        <p:spPr>
          <a:xfrm>
            <a:off x="932815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3" name="Text Placeholder 6">
            <a:extLst>
              <a:ext uri="{FF2B5EF4-FFF2-40B4-BE49-F238E27FC236}">
                <a16:creationId xmlns:a16="http://schemas.microsoft.com/office/drawing/2014/main" id="{1C9CB729-7B02-76DB-4EF2-91E5214AABA2}"/>
              </a:ext>
            </a:extLst>
          </p:cNvPr>
          <p:cNvSpPr>
            <a:spLocks noGrp="1"/>
          </p:cNvSpPr>
          <p:nvPr>
            <p:ph type="body" sz="quarter" idx="24"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2" name="Freeform 11">
            <a:extLst>
              <a:ext uri="{FF2B5EF4-FFF2-40B4-BE49-F238E27FC236}">
                <a16:creationId xmlns:a16="http://schemas.microsoft.com/office/drawing/2014/main" id="{8AE4576E-4412-8E6B-4891-82F2A7B02B92}"/>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1533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1-colum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BCB-3FF8-48B3-A7FD-3EDC1936701E}"/>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endParaRPr lang="en-US"/>
          </a:p>
        </p:txBody>
      </p:sp>
      <p:sp>
        <p:nvSpPr>
          <p:cNvPr id="3" name="Content Placeholder 2">
            <a:extLst>
              <a:ext uri="{FF2B5EF4-FFF2-40B4-BE49-F238E27FC236}">
                <a16:creationId xmlns:a16="http://schemas.microsoft.com/office/drawing/2014/main" id="{C1DB5A3E-4EF4-8707-8AD0-B0FD88F5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00CAF5-AA1A-44A8-2D4F-B876CDD5292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8" name="Text Placeholder 6">
            <a:extLst>
              <a:ext uri="{FF2B5EF4-FFF2-40B4-BE49-F238E27FC236}">
                <a16:creationId xmlns:a16="http://schemas.microsoft.com/office/drawing/2014/main" id="{E9505574-C0B4-E434-5A99-DC9C11453942}"/>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9" name="Freeform 8">
            <a:extLst>
              <a:ext uri="{FF2B5EF4-FFF2-40B4-BE49-F238E27FC236}">
                <a16:creationId xmlns:a16="http://schemas.microsoft.com/office/drawing/2014/main" id="{8D4A9268-E8AE-AB95-1619-66742E57040C}"/>
              </a:ext>
            </a:extLst>
          </p:cNvPr>
          <p:cNvSpPr/>
          <p:nvPr userDrawn="1"/>
        </p:nvSpPr>
        <p:spPr>
          <a:xfrm>
            <a:off x="0" y="212726"/>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693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01F-6170-93AB-EA43-15E2591EEA72}"/>
              </a:ext>
            </a:extLst>
          </p:cNvPr>
          <p:cNvSpPr>
            <a:spLocks noGrp="1"/>
          </p:cNvSpPr>
          <p:nvPr>
            <p:ph type="title" hasCustomPrompt="1"/>
          </p:nvPr>
        </p:nvSpPr>
        <p:spPr/>
        <p:txBody>
          <a:bodyPr/>
          <a:lstStyle/>
          <a:p>
            <a:r>
              <a:rPr lang="en-US" dirty="0"/>
              <a:t>Click to add title</a:t>
            </a:r>
          </a:p>
        </p:txBody>
      </p:sp>
      <p:sp>
        <p:nvSpPr>
          <p:cNvPr id="4" name="Slide Number Placeholder 3">
            <a:extLst>
              <a:ext uri="{FF2B5EF4-FFF2-40B4-BE49-F238E27FC236}">
                <a16:creationId xmlns:a16="http://schemas.microsoft.com/office/drawing/2014/main" id="{443DF728-1E8A-47F7-9B86-7F853FB24D32}"/>
              </a:ext>
            </a:extLst>
          </p:cNvPr>
          <p:cNvSpPr>
            <a:spLocks noGrp="1"/>
          </p:cNvSpPr>
          <p:nvPr>
            <p:ph type="sldNum" sz="quarter" idx="11"/>
          </p:nvPr>
        </p:nvSpPr>
        <p:spPr/>
        <p:txBody>
          <a:bodyPr/>
          <a:lstStyle/>
          <a:p>
            <a:fld id="{F85CE818-7367-6A4C-AA8A-8ACF11B1523A}" type="slidenum">
              <a:rPr lang="en-US" smtClean="0"/>
              <a:pPr/>
              <a:t>‹#›</a:t>
            </a:fld>
            <a:endParaRPr lang="en-US"/>
          </a:p>
        </p:txBody>
      </p:sp>
      <p:sp>
        <p:nvSpPr>
          <p:cNvPr id="5" name="Picture Placeholder 9">
            <a:extLst>
              <a:ext uri="{FF2B5EF4-FFF2-40B4-BE49-F238E27FC236}">
                <a16:creationId xmlns:a16="http://schemas.microsoft.com/office/drawing/2014/main" id="{1E633C92-5BE7-B8CC-98F6-0EF69B261593}"/>
              </a:ext>
            </a:extLst>
          </p:cNvPr>
          <p:cNvSpPr>
            <a:spLocks noGrp="1" noChangeAspect="1"/>
          </p:cNvSpPr>
          <p:nvPr>
            <p:ph type="pic" sz="quarter" idx="12"/>
          </p:nvPr>
        </p:nvSpPr>
        <p:spPr>
          <a:xfrm>
            <a:off x="49784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6" name="Content Placeholder 3">
            <a:extLst>
              <a:ext uri="{FF2B5EF4-FFF2-40B4-BE49-F238E27FC236}">
                <a16:creationId xmlns:a16="http://schemas.microsoft.com/office/drawing/2014/main" id="{D9CA4B8A-EF89-ECF5-C0FA-63283DB22581}"/>
              </a:ext>
            </a:extLst>
          </p:cNvPr>
          <p:cNvSpPr>
            <a:spLocks noGrp="1"/>
          </p:cNvSpPr>
          <p:nvPr>
            <p:ph sz="half" idx="17" hasCustomPrompt="1"/>
          </p:nvPr>
        </p:nvSpPr>
        <p:spPr>
          <a:xfrm>
            <a:off x="49784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7" name="Picture Placeholder 9">
            <a:extLst>
              <a:ext uri="{FF2B5EF4-FFF2-40B4-BE49-F238E27FC236}">
                <a16:creationId xmlns:a16="http://schemas.microsoft.com/office/drawing/2014/main" id="{FFB73E13-7495-A9A8-F6C1-5FAAD304153C}"/>
              </a:ext>
            </a:extLst>
          </p:cNvPr>
          <p:cNvSpPr>
            <a:spLocks noGrp="1" noChangeAspect="1"/>
          </p:cNvSpPr>
          <p:nvPr>
            <p:ph type="pic" sz="quarter" idx="18"/>
          </p:nvPr>
        </p:nvSpPr>
        <p:spPr>
          <a:xfrm>
            <a:off x="344127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8" name="Picture Placeholder 9">
            <a:extLst>
              <a:ext uri="{FF2B5EF4-FFF2-40B4-BE49-F238E27FC236}">
                <a16:creationId xmlns:a16="http://schemas.microsoft.com/office/drawing/2014/main" id="{8FE2BB0C-4E77-5A01-E6FC-7ADF4C965906}"/>
              </a:ext>
            </a:extLst>
          </p:cNvPr>
          <p:cNvSpPr>
            <a:spLocks noGrp="1" noChangeAspect="1"/>
          </p:cNvSpPr>
          <p:nvPr>
            <p:ph type="pic" sz="quarter" idx="19"/>
          </p:nvPr>
        </p:nvSpPr>
        <p:spPr>
          <a:xfrm>
            <a:off x="6384711"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9" name="Picture Placeholder 9">
            <a:extLst>
              <a:ext uri="{FF2B5EF4-FFF2-40B4-BE49-F238E27FC236}">
                <a16:creationId xmlns:a16="http://schemas.microsoft.com/office/drawing/2014/main" id="{56596C24-62F3-5142-7B51-A035F6C668B4}"/>
              </a:ext>
            </a:extLst>
          </p:cNvPr>
          <p:cNvSpPr>
            <a:spLocks noGrp="1" noChangeAspect="1"/>
          </p:cNvSpPr>
          <p:nvPr>
            <p:ph type="pic" sz="quarter" idx="20"/>
          </p:nvPr>
        </p:nvSpPr>
        <p:spPr>
          <a:xfrm>
            <a:off x="9328147" y="1717675"/>
            <a:ext cx="1659636" cy="1659636"/>
          </a:xfrm>
          <a:prstGeom prst="rect">
            <a:avLst/>
          </a:prstGeom>
          <a:solidFill>
            <a:srgbClr val="F0F0F0"/>
          </a:solidFill>
        </p:spPr>
        <p:txBody>
          <a:bodyPr/>
          <a:lstStyle>
            <a:lvl1pPr algn="ctr">
              <a:defRPr sz="1200">
                <a:solidFill>
                  <a:srgbClr val="FF0000"/>
                </a:solidFill>
              </a:defRPr>
            </a:lvl1pPr>
          </a:lstStyle>
          <a:p>
            <a:endParaRPr lang="en-US"/>
          </a:p>
        </p:txBody>
      </p:sp>
      <p:sp>
        <p:nvSpPr>
          <p:cNvPr id="10" name="Content Placeholder 3">
            <a:extLst>
              <a:ext uri="{FF2B5EF4-FFF2-40B4-BE49-F238E27FC236}">
                <a16:creationId xmlns:a16="http://schemas.microsoft.com/office/drawing/2014/main" id="{3DAD87B0-F124-4BDC-98D8-532ED62AF7AA}"/>
              </a:ext>
            </a:extLst>
          </p:cNvPr>
          <p:cNvSpPr>
            <a:spLocks noGrp="1"/>
          </p:cNvSpPr>
          <p:nvPr>
            <p:ph sz="half" idx="21" hasCustomPrompt="1"/>
          </p:nvPr>
        </p:nvSpPr>
        <p:spPr>
          <a:xfrm>
            <a:off x="3441277"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8" name="Content Placeholder 3">
            <a:extLst>
              <a:ext uri="{FF2B5EF4-FFF2-40B4-BE49-F238E27FC236}">
                <a16:creationId xmlns:a16="http://schemas.microsoft.com/office/drawing/2014/main" id="{2D858B37-861B-9CB0-517E-B3921A6D2F81}"/>
              </a:ext>
            </a:extLst>
          </p:cNvPr>
          <p:cNvSpPr>
            <a:spLocks noGrp="1"/>
          </p:cNvSpPr>
          <p:nvPr>
            <p:ph sz="half" idx="22" hasCustomPrompt="1"/>
          </p:nvPr>
        </p:nvSpPr>
        <p:spPr>
          <a:xfrm>
            <a:off x="6384714"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22B38810-22CE-EEEF-32A1-ACF249E7CF01}"/>
              </a:ext>
            </a:extLst>
          </p:cNvPr>
          <p:cNvSpPr>
            <a:spLocks noGrp="1"/>
          </p:cNvSpPr>
          <p:nvPr>
            <p:ph sz="half" idx="23" hasCustomPrompt="1"/>
          </p:nvPr>
        </p:nvSpPr>
        <p:spPr>
          <a:xfrm>
            <a:off x="9328150" y="3614596"/>
            <a:ext cx="2459708" cy="2127836"/>
          </a:xfrm>
        </p:spPr>
        <p:txBody>
          <a:bodyPr/>
          <a:lstStyle>
            <a:lvl1pPr>
              <a:defRPr sz="1400" b="0"/>
            </a:lvl1pPr>
            <a:lvl2pPr>
              <a:defRPr sz="1400" b="0"/>
            </a:lvl2pPr>
            <a:lvl3pPr>
              <a:defRPr sz="1400" b="0"/>
            </a:lvl3pPr>
            <a:lvl4pPr>
              <a:defRPr sz="1200"/>
            </a:lvl4pPr>
            <a:lvl5pPr>
              <a:defRPr sz="1200"/>
            </a:lvl5pPr>
          </a:lstStyle>
          <a:p>
            <a:pPr lvl="0"/>
            <a:r>
              <a:rPr lang="en-US" dirty="0"/>
              <a:t>Click to edit text</a:t>
            </a:r>
          </a:p>
          <a:p>
            <a:pPr lvl="1"/>
            <a:r>
              <a:rPr lang="en-US" dirty="0"/>
              <a:t>Second level</a:t>
            </a:r>
          </a:p>
          <a:p>
            <a:pPr lvl="2"/>
            <a:r>
              <a:rPr lang="en-US" dirty="0"/>
              <a:t>Third level</a:t>
            </a:r>
          </a:p>
        </p:txBody>
      </p:sp>
      <p:sp>
        <p:nvSpPr>
          <p:cNvPr id="3" name="Text Placeholder 6">
            <a:extLst>
              <a:ext uri="{FF2B5EF4-FFF2-40B4-BE49-F238E27FC236}">
                <a16:creationId xmlns:a16="http://schemas.microsoft.com/office/drawing/2014/main" id="{1C9CB729-7B02-76DB-4EF2-91E5214AABA2}"/>
              </a:ext>
            </a:extLst>
          </p:cNvPr>
          <p:cNvSpPr>
            <a:spLocks noGrp="1"/>
          </p:cNvSpPr>
          <p:nvPr>
            <p:ph type="body" sz="quarter" idx="24"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12" name="Freeform 11">
            <a:extLst>
              <a:ext uri="{FF2B5EF4-FFF2-40B4-BE49-F238E27FC236}">
                <a16:creationId xmlns:a16="http://schemas.microsoft.com/office/drawing/2014/main" id="{8AE4576E-4412-8E6B-4891-82F2A7B02B92}"/>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149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8224009"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65BAE8AF-9C4B-B7DC-A7F4-EB7A6DC08BB8}"/>
              </a:ext>
            </a:extLst>
          </p:cNvPr>
          <p:cNvSpPr>
            <a:spLocks noGrp="1"/>
          </p:cNvSpPr>
          <p:nvPr>
            <p:ph sz="quarter" idx="20" hasCustomPrompt="1"/>
          </p:nvPr>
        </p:nvSpPr>
        <p:spPr>
          <a:xfrm>
            <a:off x="497840" y="1252538"/>
            <a:ext cx="7350090" cy="4772025"/>
          </a:xfrm>
          <a:solidFill>
            <a:schemeClr val="bg2"/>
          </a:solidFill>
        </p:spPr>
        <p:txBody>
          <a:bodyPr/>
          <a:lstStyle>
            <a:lvl1pPr>
              <a:defRPr>
                <a:solidFill>
                  <a:srgbClr val="C00000"/>
                </a:solidFill>
              </a:defRPr>
            </a:lvl1pPr>
          </a:lstStyle>
          <a:p>
            <a:pPr lvl="0"/>
            <a:r>
              <a:rPr lang="en-US" dirty="0"/>
              <a:t>Add object</a:t>
            </a:r>
          </a:p>
        </p:txBody>
      </p:sp>
      <p:sp>
        <p:nvSpPr>
          <p:cNvPr id="4" name="Text Placeholder 6">
            <a:extLst>
              <a:ext uri="{FF2B5EF4-FFF2-40B4-BE49-F238E27FC236}">
                <a16:creationId xmlns:a16="http://schemas.microsoft.com/office/drawing/2014/main" id="{3F48CE4B-F6EC-0194-E01A-18BB4825523E}"/>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E8708662-9CC5-F987-29FA-581BF260F1C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3131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8224009"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65BAE8AF-9C4B-B7DC-A7F4-EB7A6DC08BB8}"/>
              </a:ext>
            </a:extLst>
          </p:cNvPr>
          <p:cNvSpPr>
            <a:spLocks noGrp="1"/>
          </p:cNvSpPr>
          <p:nvPr>
            <p:ph sz="quarter" idx="20" hasCustomPrompt="1"/>
          </p:nvPr>
        </p:nvSpPr>
        <p:spPr>
          <a:xfrm>
            <a:off x="497840" y="1252538"/>
            <a:ext cx="7350090" cy="4772025"/>
          </a:xfrm>
          <a:solidFill>
            <a:schemeClr val="bg2"/>
          </a:solidFill>
        </p:spPr>
        <p:txBody>
          <a:bodyPr/>
          <a:lstStyle>
            <a:lvl1pPr>
              <a:defRPr>
                <a:solidFill>
                  <a:srgbClr val="C00000"/>
                </a:solidFill>
              </a:defRPr>
            </a:lvl1pPr>
          </a:lstStyle>
          <a:p>
            <a:pPr lvl="0"/>
            <a:r>
              <a:rPr lang="en-US" dirty="0"/>
              <a:t>Add object</a:t>
            </a:r>
          </a:p>
        </p:txBody>
      </p:sp>
      <p:sp>
        <p:nvSpPr>
          <p:cNvPr id="4" name="Text Placeholder 6">
            <a:extLst>
              <a:ext uri="{FF2B5EF4-FFF2-40B4-BE49-F238E27FC236}">
                <a16:creationId xmlns:a16="http://schemas.microsoft.com/office/drawing/2014/main" id="{3F48CE4B-F6EC-0194-E01A-18BB4825523E}"/>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E8708662-9CC5-F987-29FA-581BF260F1C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3636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8224009"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65BAE8AF-9C4B-B7DC-A7F4-EB7A6DC08BB8}"/>
              </a:ext>
            </a:extLst>
          </p:cNvPr>
          <p:cNvSpPr>
            <a:spLocks noGrp="1"/>
          </p:cNvSpPr>
          <p:nvPr>
            <p:ph sz="quarter" idx="20" hasCustomPrompt="1"/>
          </p:nvPr>
        </p:nvSpPr>
        <p:spPr>
          <a:xfrm>
            <a:off x="497840" y="1252538"/>
            <a:ext cx="7350090" cy="4772025"/>
          </a:xfrm>
          <a:solidFill>
            <a:schemeClr val="bg2"/>
          </a:solidFill>
        </p:spPr>
        <p:txBody>
          <a:bodyPr/>
          <a:lstStyle>
            <a:lvl1pPr>
              <a:defRPr>
                <a:solidFill>
                  <a:srgbClr val="C00000"/>
                </a:solidFill>
              </a:defRPr>
            </a:lvl1pPr>
          </a:lstStyle>
          <a:p>
            <a:pPr lvl="0"/>
            <a:r>
              <a:rPr lang="en-US" dirty="0"/>
              <a:t>Add object</a:t>
            </a:r>
          </a:p>
        </p:txBody>
      </p:sp>
      <p:sp>
        <p:nvSpPr>
          <p:cNvPr id="4" name="Text Placeholder 6">
            <a:extLst>
              <a:ext uri="{FF2B5EF4-FFF2-40B4-BE49-F238E27FC236}">
                <a16:creationId xmlns:a16="http://schemas.microsoft.com/office/drawing/2014/main" id="{3F48CE4B-F6EC-0194-E01A-18BB4825523E}"/>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E8708662-9CC5-F987-29FA-581BF260F1C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8261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8224009"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65BAE8AF-9C4B-B7DC-A7F4-EB7A6DC08BB8}"/>
              </a:ext>
            </a:extLst>
          </p:cNvPr>
          <p:cNvSpPr>
            <a:spLocks noGrp="1"/>
          </p:cNvSpPr>
          <p:nvPr>
            <p:ph sz="quarter" idx="20" hasCustomPrompt="1"/>
          </p:nvPr>
        </p:nvSpPr>
        <p:spPr>
          <a:xfrm>
            <a:off x="497840" y="1252538"/>
            <a:ext cx="7350090" cy="4772025"/>
          </a:xfrm>
          <a:solidFill>
            <a:schemeClr val="bg2"/>
          </a:solidFill>
        </p:spPr>
        <p:txBody>
          <a:bodyPr/>
          <a:lstStyle>
            <a:lvl1pPr>
              <a:defRPr>
                <a:solidFill>
                  <a:srgbClr val="C00000"/>
                </a:solidFill>
              </a:defRPr>
            </a:lvl1pPr>
          </a:lstStyle>
          <a:p>
            <a:pPr lvl="0"/>
            <a:r>
              <a:rPr lang="en-US" dirty="0"/>
              <a:t>Add object</a:t>
            </a:r>
          </a:p>
        </p:txBody>
      </p:sp>
      <p:sp>
        <p:nvSpPr>
          <p:cNvPr id="4" name="Text Placeholder 6">
            <a:extLst>
              <a:ext uri="{FF2B5EF4-FFF2-40B4-BE49-F238E27FC236}">
                <a16:creationId xmlns:a16="http://schemas.microsoft.com/office/drawing/2014/main" id="{3F48CE4B-F6EC-0194-E01A-18BB4825523E}"/>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6" name="Freeform 5">
            <a:extLst>
              <a:ext uri="{FF2B5EF4-FFF2-40B4-BE49-F238E27FC236}">
                <a16:creationId xmlns:a16="http://schemas.microsoft.com/office/drawing/2014/main" id="{E8708662-9CC5-F987-29FA-581BF260F1CA}"/>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0172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497840"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6">
            <a:extLst>
              <a:ext uri="{FF2B5EF4-FFF2-40B4-BE49-F238E27FC236}">
                <a16:creationId xmlns:a16="http://schemas.microsoft.com/office/drawing/2014/main" id="{D713938B-B883-DC53-D315-EAA98C78DA49}"/>
              </a:ext>
            </a:extLst>
          </p:cNvPr>
          <p:cNvSpPr>
            <a:spLocks noGrp="1"/>
          </p:cNvSpPr>
          <p:nvPr>
            <p:ph sz="quarter" idx="20" hasCustomPrompt="1"/>
          </p:nvPr>
        </p:nvSpPr>
        <p:spPr>
          <a:xfrm>
            <a:off x="4429760" y="1252538"/>
            <a:ext cx="7357428" cy="4772025"/>
          </a:xfrm>
          <a:solidFill>
            <a:schemeClr val="bg2"/>
          </a:solidFill>
        </p:spPr>
        <p:txBody>
          <a:bodyPr/>
          <a:lstStyle>
            <a:lvl1pPr>
              <a:defRPr>
                <a:solidFill>
                  <a:srgbClr val="C00000"/>
                </a:solidFill>
              </a:defRPr>
            </a:lvl1pPr>
          </a:lstStyle>
          <a:p>
            <a:pPr lvl="0"/>
            <a:r>
              <a:rPr lang="en-US" dirty="0"/>
              <a:t>Add object</a:t>
            </a:r>
          </a:p>
        </p:txBody>
      </p:sp>
      <p:sp>
        <p:nvSpPr>
          <p:cNvPr id="8" name="Text Placeholder 6">
            <a:extLst>
              <a:ext uri="{FF2B5EF4-FFF2-40B4-BE49-F238E27FC236}">
                <a16:creationId xmlns:a16="http://schemas.microsoft.com/office/drawing/2014/main" id="{72606AB6-A82D-A2F0-5313-39850A8287BF}"/>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1CBD43D8-5A13-8931-4E81-8BD518F9F62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27025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497840"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6">
            <a:extLst>
              <a:ext uri="{FF2B5EF4-FFF2-40B4-BE49-F238E27FC236}">
                <a16:creationId xmlns:a16="http://schemas.microsoft.com/office/drawing/2014/main" id="{D713938B-B883-DC53-D315-EAA98C78DA49}"/>
              </a:ext>
            </a:extLst>
          </p:cNvPr>
          <p:cNvSpPr>
            <a:spLocks noGrp="1"/>
          </p:cNvSpPr>
          <p:nvPr>
            <p:ph sz="quarter" idx="20" hasCustomPrompt="1"/>
          </p:nvPr>
        </p:nvSpPr>
        <p:spPr>
          <a:xfrm>
            <a:off x="4429760" y="1252538"/>
            <a:ext cx="7357428" cy="4772025"/>
          </a:xfrm>
          <a:solidFill>
            <a:schemeClr val="bg2"/>
          </a:solidFill>
        </p:spPr>
        <p:txBody>
          <a:bodyPr/>
          <a:lstStyle>
            <a:lvl1pPr>
              <a:defRPr>
                <a:solidFill>
                  <a:srgbClr val="C00000"/>
                </a:solidFill>
              </a:defRPr>
            </a:lvl1pPr>
          </a:lstStyle>
          <a:p>
            <a:pPr lvl="0"/>
            <a:r>
              <a:rPr lang="en-US" dirty="0"/>
              <a:t>Add object</a:t>
            </a:r>
          </a:p>
        </p:txBody>
      </p:sp>
      <p:sp>
        <p:nvSpPr>
          <p:cNvPr id="8" name="Text Placeholder 6">
            <a:extLst>
              <a:ext uri="{FF2B5EF4-FFF2-40B4-BE49-F238E27FC236}">
                <a16:creationId xmlns:a16="http://schemas.microsoft.com/office/drawing/2014/main" id="{72606AB6-A82D-A2F0-5313-39850A8287BF}"/>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1CBD43D8-5A13-8931-4E81-8BD518F9F62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17279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497840"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6">
            <a:extLst>
              <a:ext uri="{FF2B5EF4-FFF2-40B4-BE49-F238E27FC236}">
                <a16:creationId xmlns:a16="http://schemas.microsoft.com/office/drawing/2014/main" id="{D713938B-B883-DC53-D315-EAA98C78DA49}"/>
              </a:ext>
            </a:extLst>
          </p:cNvPr>
          <p:cNvSpPr>
            <a:spLocks noGrp="1"/>
          </p:cNvSpPr>
          <p:nvPr>
            <p:ph sz="quarter" idx="20" hasCustomPrompt="1"/>
          </p:nvPr>
        </p:nvSpPr>
        <p:spPr>
          <a:xfrm>
            <a:off x="4429760" y="1252538"/>
            <a:ext cx="7357428" cy="4772025"/>
          </a:xfrm>
          <a:solidFill>
            <a:schemeClr val="bg2"/>
          </a:solidFill>
        </p:spPr>
        <p:txBody>
          <a:bodyPr/>
          <a:lstStyle>
            <a:lvl1pPr>
              <a:defRPr>
                <a:solidFill>
                  <a:srgbClr val="C00000"/>
                </a:solidFill>
              </a:defRPr>
            </a:lvl1pPr>
          </a:lstStyle>
          <a:p>
            <a:pPr lvl="0"/>
            <a:r>
              <a:rPr lang="en-US" dirty="0"/>
              <a:t>Add object</a:t>
            </a:r>
          </a:p>
        </p:txBody>
      </p:sp>
      <p:sp>
        <p:nvSpPr>
          <p:cNvPr id="8" name="Text Placeholder 6">
            <a:extLst>
              <a:ext uri="{FF2B5EF4-FFF2-40B4-BE49-F238E27FC236}">
                <a16:creationId xmlns:a16="http://schemas.microsoft.com/office/drawing/2014/main" id="{72606AB6-A82D-A2F0-5313-39850A8287BF}"/>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1CBD43D8-5A13-8931-4E81-8BD518F9F62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1518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p>
            <a:fld id="{F85CE818-7367-6A4C-AA8A-8ACF11B1523A}" type="slidenum">
              <a:rPr lang="en-US" smtClean="0"/>
              <a:pPr/>
              <a:t>‹#›</a:t>
            </a:fld>
            <a:endParaRPr lang="en-US"/>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497840" y="1253331"/>
            <a:ext cx="3563179" cy="4771232"/>
          </a:xfrm>
          <a:solidFill>
            <a:schemeClr val="accent1">
              <a:alpha val="10000"/>
            </a:schemeClr>
          </a:solidFill>
        </p:spPr>
        <p:txBody>
          <a:bodyPr lIns="182880" tIns="18288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6">
            <a:extLst>
              <a:ext uri="{FF2B5EF4-FFF2-40B4-BE49-F238E27FC236}">
                <a16:creationId xmlns:a16="http://schemas.microsoft.com/office/drawing/2014/main" id="{D713938B-B883-DC53-D315-EAA98C78DA49}"/>
              </a:ext>
            </a:extLst>
          </p:cNvPr>
          <p:cNvSpPr>
            <a:spLocks noGrp="1"/>
          </p:cNvSpPr>
          <p:nvPr>
            <p:ph sz="quarter" idx="20" hasCustomPrompt="1"/>
          </p:nvPr>
        </p:nvSpPr>
        <p:spPr>
          <a:xfrm>
            <a:off x="4429760" y="1252538"/>
            <a:ext cx="7357428" cy="4772025"/>
          </a:xfrm>
          <a:solidFill>
            <a:schemeClr val="bg2"/>
          </a:solidFill>
        </p:spPr>
        <p:txBody>
          <a:bodyPr/>
          <a:lstStyle>
            <a:lvl1pPr>
              <a:defRPr>
                <a:solidFill>
                  <a:srgbClr val="C00000"/>
                </a:solidFill>
              </a:defRPr>
            </a:lvl1pPr>
          </a:lstStyle>
          <a:p>
            <a:pPr lvl="0"/>
            <a:r>
              <a:rPr lang="en-US" dirty="0"/>
              <a:t>Add object</a:t>
            </a:r>
          </a:p>
        </p:txBody>
      </p:sp>
      <p:sp>
        <p:nvSpPr>
          <p:cNvPr id="8" name="Text Placeholder 6">
            <a:extLst>
              <a:ext uri="{FF2B5EF4-FFF2-40B4-BE49-F238E27FC236}">
                <a16:creationId xmlns:a16="http://schemas.microsoft.com/office/drawing/2014/main" id="{72606AB6-A82D-A2F0-5313-39850A8287BF}"/>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1CBD43D8-5A13-8931-4E81-8BD518F9F626}"/>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4765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05742" y="324898"/>
            <a:ext cx="5224200" cy="62071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06413" y="1253331"/>
            <a:ext cx="5224200" cy="4771232"/>
          </a:xfrm>
          <a:noFill/>
        </p:spPr>
        <p:txBody>
          <a:bodyPr lIns="182880" tIns="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F2CE87F1-D9F2-16A2-D398-0A721A70D72F}"/>
              </a:ext>
            </a:extLst>
          </p:cNvPr>
          <p:cNvSpPr>
            <a:spLocks noGrp="1"/>
          </p:cNvSpPr>
          <p:nvPr>
            <p:ph type="body" sz="quarter" idx="19" hasCustomPrompt="1"/>
          </p:nvPr>
        </p:nvSpPr>
        <p:spPr>
          <a:xfrm>
            <a:off x="506413" y="6098505"/>
            <a:ext cx="5222875" cy="215900"/>
          </a:xfrm>
        </p:spPr>
        <p:txBody>
          <a:bodyPr anchor="ctr"/>
          <a:lstStyle>
            <a:lvl1pPr>
              <a:defRPr sz="1000">
                <a:solidFill>
                  <a:schemeClr val="tx2"/>
                </a:solidFill>
              </a:defRPr>
            </a:lvl1pPr>
          </a:lstStyle>
          <a:p>
            <a:pPr lvl="0"/>
            <a:r>
              <a:rPr lang="en-US" dirty="0"/>
              <a:t>Footer</a:t>
            </a:r>
          </a:p>
        </p:txBody>
      </p:sp>
      <p:sp>
        <p:nvSpPr>
          <p:cNvPr id="6" name="Freeform 5">
            <a:extLst>
              <a:ext uri="{FF2B5EF4-FFF2-40B4-BE49-F238E27FC236}">
                <a16:creationId xmlns:a16="http://schemas.microsoft.com/office/drawing/2014/main" id="{5C5D3EC8-12A7-5A9C-CB57-29EF2D7F0FB0}"/>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532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1-colum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BCB-3FF8-48B3-A7FD-3EDC1936701E}"/>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endParaRPr lang="en-US"/>
          </a:p>
        </p:txBody>
      </p:sp>
      <p:sp>
        <p:nvSpPr>
          <p:cNvPr id="3" name="Content Placeholder 2">
            <a:extLst>
              <a:ext uri="{FF2B5EF4-FFF2-40B4-BE49-F238E27FC236}">
                <a16:creationId xmlns:a16="http://schemas.microsoft.com/office/drawing/2014/main" id="{C1DB5A3E-4EF4-8707-8AD0-B0FD88F5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00CAF5-AA1A-44A8-2D4F-B876CDD5292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1AF3AF43-6BB0-7BDA-0AC5-91252CD63FDA}"/>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4F9BD105-E5C6-EFFA-0E60-ED65CCCEDFC7}"/>
              </a:ext>
            </a:extLst>
          </p:cNvPr>
          <p:cNvSpPr/>
          <p:nvPr userDrawn="1"/>
        </p:nvSpPr>
        <p:spPr>
          <a:xfrm>
            <a:off x="0" y="212726"/>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0323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05742" y="324898"/>
            <a:ext cx="5224200" cy="62071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06413" y="1253331"/>
            <a:ext cx="5224200" cy="4771232"/>
          </a:xfrm>
          <a:noFill/>
        </p:spPr>
        <p:txBody>
          <a:bodyPr lIns="182880" tIns="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F2CE87F1-D9F2-16A2-D398-0A721A70D72F}"/>
              </a:ext>
            </a:extLst>
          </p:cNvPr>
          <p:cNvSpPr>
            <a:spLocks noGrp="1"/>
          </p:cNvSpPr>
          <p:nvPr>
            <p:ph type="body" sz="quarter" idx="19" hasCustomPrompt="1"/>
          </p:nvPr>
        </p:nvSpPr>
        <p:spPr>
          <a:xfrm>
            <a:off x="506413" y="6098505"/>
            <a:ext cx="5222875" cy="215900"/>
          </a:xfrm>
        </p:spPr>
        <p:txBody>
          <a:bodyPr anchor="ctr"/>
          <a:lstStyle>
            <a:lvl1pPr>
              <a:defRPr sz="1000">
                <a:solidFill>
                  <a:schemeClr val="tx2"/>
                </a:solidFill>
              </a:defRPr>
            </a:lvl1pPr>
          </a:lstStyle>
          <a:p>
            <a:pPr lvl="0"/>
            <a:r>
              <a:rPr lang="en-US" dirty="0"/>
              <a:t>Footer</a:t>
            </a:r>
          </a:p>
        </p:txBody>
      </p:sp>
      <p:sp>
        <p:nvSpPr>
          <p:cNvPr id="6" name="Freeform 5">
            <a:extLst>
              <a:ext uri="{FF2B5EF4-FFF2-40B4-BE49-F238E27FC236}">
                <a16:creationId xmlns:a16="http://schemas.microsoft.com/office/drawing/2014/main" id="{5C5D3EC8-12A7-5A9C-CB57-29EF2D7F0FB0}"/>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99133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05742" y="324898"/>
            <a:ext cx="5224200" cy="62071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06413" y="1253331"/>
            <a:ext cx="5224200" cy="4771232"/>
          </a:xfrm>
          <a:noFill/>
        </p:spPr>
        <p:txBody>
          <a:bodyPr lIns="182880" tIns="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F2CE87F1-D9F2-16A2-D398-0A721A70D72F}"/>
              </a:ext>
            </a:extLst>
          </p:cNvPr>
          <p:cNvSpPr>
            <a:spLocks noGrp="1"/>
          </p:cNvSpPr>
          <p:nvPr>
            <p:ph type="body" sz="quarter" idx="19" hasCustomPrompt="1"/>
          </p:nvPr>
        </p:nvSpPr>
        <p:spPr>
          <a:xfrm>
            <a:off x="506413" y="6098505"/>
            <a:ext cx="5222875" cy="215900"/>
          </a:xfrm>
        </p:spPr>
        <p:txBody>
          <a:bodyPr anchor="ctr"/>
          <a:lstStyle>
            <a:lvl1pPr>
              <a:defRPr sz="1000">
                <a:solidFill>
                  <a:schemeClr val="tx2"/>
                </a:solidFill>
              </a:defRPr>
            </a:lvl1pPr>
          </a:lstStyle>
          <a:p>
            <a:pPr lvl="0"/>
            <a:r>
              <a:rPr lang="en-US" dirty="0"/>
              <a:t>Footer</a:t>
            </a:r>
          </a:p>
        </p:txBody>
      </p:sp>
      <p:sp>
        <p:nvSpPr>
          <p:cNvPr id="6" name="Freeform 5">
            <a:extLst>
              <a:ext uri="{FF2B5EF4-FFF2-40B4-BE49-F238E27FC236}">
                <a16:creationId xmlns:a16="http://schemas.microsoft.com/office/drawing/2014/main" id="{5C5D3EC8-12A7-5A9C-CB57-29EF2D7F0FB0}"/>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9041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05742" y="324898"/>
            <a:ext cx="5224200" cy="62071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06413" y="1253331"/>
            <a:ext cx="5224200" cy="4771232"/>
          </a:xfrm>
          <a:noFill/>
        </p:spPr>
        <p:txBody>
          <a:bodyPr lIns="182880" tIns="0" rIns="18288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F2CE87F1-D9F2-16A2-D398-0A721A70D72F}"/>
              </a:ext>
            </a:extLst>
          </p:cNvPr>
          <p:cNvSpPr>
            <a:spLocks noGrp="1"/>
          </p:cNvSpPr>
          <p:nvPr>
            <p:ph type="body" sz="quarter" idx="19" hasCustomPrompt="1"/>
          </p:nvPr>
        </p:nvSpPr>
        <p:spPr>
          <a:xfrm>
            <a:off x="506413" y="6098505"/>
            <a:ext cx="5222875" cy="215900"/>
          </a:xfrm>
        </p:spPr>
        <p:txBody>
          <a:bodyPr anchor="ctr"/>
          <a:lstStyle>
            <a:lvl1pPr>
              <a:defRPr sz="1000">
                <a:solidFill>
                  <a:schemeClr val="tx2"/>
                </a:solidFill>
              </a:defRPr>
            </a:lvl1pPr>
          </a:lstStyle>
          <a:p>
            <a:pPr lvl="0"/>
            <a:r>
              <a:rPr lang="en-US" dirty="0"/>
              <a:t>Footer</a:t>
            </a:r>
          </a:p>
        </p:txBody>
      </p:sp>
      <p:sp>
        <p:nvSpPr>
          <p:cNvPr id="6" name="Freeform 5">
            <a:extLst>
              <a:ext uri="{FF2B5EF4-FFF2-40B4-BE49-F238E27FC236}">
                <a16:creationId xmlns:a16="http://schemas.microsoft.com/office/drawing/2014/main" id="{5C5D3EC8-12A7-5A9C-CB57-29EF2D7F0FB0}"/>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728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15902" y="324898"/>
            <a:ext cx="5224200" cy="620712"/>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16573" y="1253331"/>
            <a:ext cx="5224200" cy="4771232"/>
          </a:xfrm>
          <a:noFill/>
        </p:spPr>
        <p:txBody>
          <a:bodyPr lIns="182880" tIns="0" rIns="18288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9722B5F-85FC-3075-5D49-53551836A9AD}"/>
              </a:ext>
            </a:extLst>
          </p:cNvPr>
          <p:cNvSpPr>
            <a:spLocks noGrp="1"/>
          </p:cNvSpPr>
          <p:nvPr>
            <p:ph type="body" sz="quarter" idx="19" hasCustomPrompt="1"/>
          </p:nvPr>
        </p:nvSpPr>
        <p:spPr>
          <a:xfrm>
            <a:off x="516573" y="6098505"/>
            <a:ext cx="5222875" cy="215900"/>
          </a:xfrm>
        </p:spPr>
        <p:txBody>
          <a:bodyPr anchor="ctr"/>
          <a:lstStyle>
            <a:lvl1pPr>
              <a:defRPr sz="1000">
                <a:solidFill>
                  <a:schemeClr val="bg1"/>
                </a:solidFill>
              </a:defRPr>
            </a:lvl1pPr>
          </a:lstStyle>
          <a:p>
            <a:pPr lvl="0"/>
            <a:r>
              <a:rPr lang="en-US" dirty="0"/>
              <a:t>Footer</a:t>
            </a:r>
          </a:p>
        </p:txBody>
      </p:sp>
      <p:sp>
        <p:nvSpPr>
          <p:cNvPr id="4" name="Freeform 3">
            <a:extLst>
              <a:ext uri="{FF2B5EF4-FFF2-40B4-BE49-F238E27FC236}">
                <a16:creationId xmlns:a16="http://schemas.microsoft.com/office/drawing/2014/main" id="{E2AA0B4D-0FA9-6DB1-236B-66AB67AC34FE}"/>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9578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accent2"/>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15902" y="324898"/>
            <a:ext cx="5224200" cy="620712"/>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16573" y="1253331"/>
            <a:ext cx="5224200" cy="4771232"/>
          </a:xfrm>
          <a:noFill/>
        </p:spPr>
        <p:txBody>
          <a:bodyPr lIns="182880" tIns="0" rIns="18288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9722B5F-85FC-3075-5D49-53551836A9AD}"/>
              </a:ext>
            </a:extLst>
          </p:cNvPr>
          <p:cNvSpPr>
            <a:spLocks noGrp="1"/>
          </p:cNvSpPr>
          <p:nvPr>
            <p:ph type="body" sz="quarter" idx="19" hasCustomPrompt="1"/>
          </p:nvPr>
        </p:nvSpPr>
        <p:spPr>
          <a:xfrm>
            <a:off x="516573" y="6098505"/>
            <a:ext cx="5222875" cy="215900"/>
          </a:xfrm>
        </p:spPr>
        <p:txBody>
          <a:bodyPr anchor="ctr"/>
          <a:lstStyle>
            <a:lvl1pPr>
              <a:defRPr sz="1000">
                <a:solidFill>
                  <a:schemeClr val="bg1"/>
                </a:solidFill>
              </a:defRPr>
            </a:lvl1pPr>
          </a:lstStyle>
          <a:p>
            <a:pPr lvl="0"/>
            <a:r>
              <a:rPr lang="en-US" dirty="0"/>
              <a:t>Footer</a:t>
            </a:r>
          </a:p>
        </p:txBody>
      </p:sp>
      <p:sp>
        <p:nvSpPr>
          <p:cNvPr id="4" name="Freeform 3">
            <a:extLst>
              <a:ext uri="{FF2B5EF4-FFF2-40B4-BE49-F238E27FC236}">
                <a16:creationId xmlns:a16="http://schemas.microsoft.com/office/drawing/2014/main" id="{E2AA0B4D-0FA9-6DB1-236B-66AB67AC34FE}"/>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338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accent5"/>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15902" y="324898"/>
            <a:ext cx="5224200" cy="620712"/>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16573" y="1253331"/>
            <a:ext cx="5224200" cy="4771232"/>
          </a:xfrm>
          <a:noFill/>
        </p:spPr>
        <p:txBody>
          <a:bodyPr lIns="182880" tIns="0" rIns="18288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9722B5F-85FC-3075-5D49-53551836A9AD}"/>
              </a:ext>
            </a:extLst>
          </p:cNvPr>
          <p:cNvSpPr>
            <a:spLocks noGrp="1"/>
          </p:cNvSpPr>
          <p:nvPr>
            <p:ph type="body" sz="quarter" idx="19" hasCustomPrompt="1"/>
          </p:nvPr>
        </p:nvSpPr>
        <p:spPr>
          <a:xfrm>
            <a:off x="516573" y="6098505"/>
            <a:ext cx="5222875" cy="215900"/>
          </a:xfrm>
        </p:spPr>
        <p:txBody>
          <a:bodyPr anchor="ctr"/>
          <a:lstStyle>
            <a:lvl1pPr>
              <a:defRPr sz="1000">
                <a:solidFill>
                  <a:schemeClr val="bg1"/>
                </a:solidFill>
              </a:defRPr>
            </a:lvl1pPr>
          </a:lstStyle>
          <a:p>
            <a:pPr lvl="0"/>
            <a:r>
              <a:rPr lang="en-US" dirty="0"/>
              <a:t>Footer</a:t>
            </a:r>
          </a:p>
        </p:txBody>
      </p:sp>
      <p:sp>
        <p:nvSpPr>
          <p:cNvPr id="4" name="Freeform 3">
            <a:extLst>
              <a:ext uri="{FF2B5EF4-FFF2-40B4-BE49-F238E27FC236}">
                <a16:creationId xmlns:a16="http://schemas.microsoft.com/office/drawing/2014/main" id="{E2AA0B4D-0FA9-6DB1-236B-66AB67AC34FE}"/>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26956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A9D9C35-88B8-16D7-078D-E17CF8590D88}"/>
              </a:ext>
            </a:extLst>
          </p:cNvPr>
          <p:cNvSpPr>
            <a:spLocks noGrp="1"/>
          </p:cNvSpPr>
          <p:nvPr>
            <p:ph type="pic" sz="quarter" idx="18" hasCustomPrompt="1"/>
          </p:nvPr>
        </p:nvSpPr>
        <p:spPr>
          <a:xfrm>
            <a:off x="6096000" y="0"/>
            <a:ext cx="6096000" cy="6858000"/>
          </a:xfrm>
          <a:solidFill>
            <a:schemeClr val="bg2"/>
          </a:solidFill>
        </p:spPr>
        <p:txBody>
          <a:bodyPr/>
          <a:lstStyle>
            <a:lvl1pPr>
              <a:defRPr>
                <a:solidFill>
                  <a:srgbClr val="C00000"/>
                </a:solidFill>
              </a:defRPr>
            </a:lvl1pPr>
          </a:lstStyle>
          <a:p>
            <a:r>
              <a:rPr lang="en-US" dirty="0"/>
              <a:t>Drag picture to placeholder or click icon to add</a:t>
            </a:r>
          </a:p>
        </p:txBody>
      </p:sp>
      <p:sp>
        <p:nvSpPr>
          <p:cNvPr id="2" name="Title 1">
            <a:extLst>
              <a:ext uri="{FF2B5EF4-FFF2-40B4-BE49-F238E27FC236}">
                <a16:creationId xmlns:a16="http://schemas.microsoft.com/office/drawing/2014/main" id="{06A2BF75-C176-1C95-9109-8A633E07AC00}"/>
              </a:ext>
            </a:extLst>
          </p:cNvPr>
          <p:cNvSpPr>
            <a:spLocks noGrp="1"/>
          </p:cNvSpPr>
          <p:nvPr>
            <p:ph type="title"/>
          </p:nvPr>
        </p:nvSpPr>
        <p:spPr>
          <a:xfrm>
            <a:off x="515902" y="324898"/>
            <a:ext cx="5224200" cy="620712"/>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84C8833-E489-0892-12E9-2903B4896F73}"/>
              </a:ext>
            </a:extLst>
          </p:cNvPr>
          <p:cNvSpPr>
            <a:spLocks noGrp="1"/>
          </p:cNvSpPr>
          <p:nvPr>
            <p:ph type="sldNum" sz="quarter" idx="10"/>
          </p:nvPr>
        </p:nvSpPr>
        <p:spPr/>
        <p:txBody>
          <a:bodyPr/>
          <a:lstStyle>
            <a:lvl1pPr>
              <a:defRPr>
                <a:solidFill>
                  <a:schemeClr val="bg1"/>
                </a:solidFill>
              </a:defRPr>
            </a:lvl1pPr>
          </a:lstStyle>
          <a:p>
            <a:fld id="{F85CE818-7367-6A4C-AA8A-8ACF11B1523A}" type="slidenum">
              <a:rPr lang="en-US" smtClean="0"/>
              <a:pPr/>
              <a:t>‹#›</a:t>
            </a:fld>
            <a:endParaRPr lang="en-US" dirty="0"/>
          </a:p>
        </p:txBody>
      </p:sp>
      <p:sp>
        <p:nvSpPr>
          <p:cNvPr id="5" name="Content Placeholder 4">
            <a:extLst>
              <a:ext uri="{FF2B5EF4-FFF2-40B4-BE49-F238E27FC236}">
                <a16:creationId xmlns:a16="http://schemas.microsoft.com/office/drawing/2014/main" id="{242FE044-254C-726A-9D07-05F6E299ED8A}"/>
              </a:ext>
            </a:extLst>
          </p:cNvPr>
          <p:cNvSpPr>
            <a:spLocks noGrp="1"/>
          </p:cNvSpPr>
          <p:nvPr>
            <p:ph sz="quarter" idx="11"/>
          </p:nvPr>
        </p:nvSpPr>
        <p:spPr>
          <a:xfrm>
            <a:off x="516573" y="1253331"/>
            <a:ext cx="5224200" cy="4771232"/>
          </a:xfrm>
          <a:noFill/>
        </p:spPr>
        <p:txBody>
          <a:bodyPr lIns="182880" tIns="0" rIns="18288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9722B5F-85FC-3075-5D49-53551836A9AD}"/>
              </a:ext>
            </a:extLst>
          </p:cNvPr>
          <p:cNvSpPr>
            <a:spLocks noGrp="1"/>
          </p:cNvSpPr>
          <p:nvPr>
            <p:ph type="body" sz="quarter" idx="19" hasCustomPrompt="1"/>
          </p:nvPr>
        </p:nvSpPr>
        <p:spPr>
          <a:xfrm>
            <a:off x="516573" y="6098505"/>
            <a:ext cx="5222875" cy="215900"/>
          </a:xfrm>
        </p:spPr>
        <p:txBody>
          <a:bodyPr anchor="ctr"/>
          <a:lstStyle>
            <a:lvl1pPr>
              <a:defRPr sz="1000">
                <a:solidFill>
                  <a:schemeClr val="bg1"/>
                </a:solidFill>
              </a:defRPr>
            </a:lvl1pPr>
          </a:lstStyle>
          <a:p>
            <a:pPr lvl="0"/>
            <a:r>
              <a:rPr lang="en-US" dirty="0"/>
              <a:t>Footer</a:t>
            </a:r>
          </a:p>
        </p:txBody>
      </p:sp>
      <p:sp>
        <p:nvSpPr>
          <p:cNvPr id="4" name="Freeform 3">
            <a:extLst>
              <a:ext uri="{FF2B5EF4-FFF2-40B4-BE49-F238E27FC236}">
                <a16:creationId xmlns:a16="http://schemas.microsoft.com/office/drawing/2014/main" id="{E2AA0B4D-0FA9-6DB1-236B-66AB67AC34FE}"/>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3639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Content with Large Image</a:t>
            </a:r>
          </a:p>
        </p:txBody>
      </p:sp>
    </p:spTree>
    <p:extLst>
      <p:ext uri="{BB962C8B-B14F-4D97-AF65-F5344CB8AC3E}">
        <p14:creationId xmlns:p14="http://schemas.microsoft.com/office/powerpoint/2010/main" val="1841091836"/>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with large image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E73-C5AB-248C-D666-4E6EB496911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00067D9-F502-8316-2DA3-F9E51BEBA858}"/>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7" name="Content Placeholder 2">
            <a:extLst>
              <a:ext uri="{FF2B5EF4-FFF2-40B4-BE49-F238E27FC236}">
                <a16:creationId xmlns:a16="http://schemas.microsoft.com/office/drawing/2014/main" id="{630450F2-49AF-F288-DEF5-446B6F63F01B}"/>
              </a:ext>
            </a:extLst>
          </p:cNvPr>
          <p:cNvSpPr>
            <a:spLocks noGrp="1"/>
          </p:cNvSpPr>
          <p:nvPr>
            <p:ph idx="17" hasCustomPrompt="1"/>
          </p:nvPr>
        </p:nvSpPr>
        <p:spPr>
          <a:xfrm>
            <a:off x="497840" y="1249960"/>
            <a:ext cx="11290018" cy="4774603"/>
          </a:xfrm>
          <a:solidFill>
            <a:schemeClr val="bg2"/>
          </a:solidFill>
        </p:spPr>
        <p:txBody>
          <a:bodyPr lIns="274320" tIns="274320" rIns="274320" bIns="274320"/>
          <a:lstStyle>
            <a:lvl1pPr algn="l">
              <a:defRPr sz="1400">
                <a:solidFill>
                  <a:srgbClr val="C00000"/>
                </a:solidFill>
              </a:defRPr>
            </a:lvl1pPr>
            <a:lvl2pPr algn="l">
              <a:defRPr sz="1400"/>
            </a:lvl2pPr>
            <a:lvl3pPr algn="l">
              <a:defRPr sz="1400"/>
            </a:lvl3pPr>
            <a:lvl4pPr algn="l">
              <a:defRPr sz="1400"/>
            </a:lvl4pPr>
            <a:lvl5pPr algn="l">
              <a:defRPr sz="140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Drag picture to placeholder or click icon to add</a:t>
            </a:r>
          </a:p>
          <a:p>
            <a:pPr lvl="0"/>
            <a:endParaRPr lang="en-US" dirty="0"/>
          </a:p>
        </p:txBody>
      </p:sp>
      <p:sp>
        <p:nvSpPr>
          <p:cNvPr id="4" name="Text Placeholder 6">
            <a:extLst>
              <a:ext uri="{FF2B5EF4-FFF2-40B4-BE49-F238E27FC236}">
                <a16:creationId xmlns:a16="http://schemas.microsoft.com/office/drawing/2014/main" id="{8EEFF51D-5D84-FD7E-4950-7DF104F59F58}"/>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8" name="Freeform 7">
            <a:extLst>
              <a:ext uri="{FF2B5EF4-FFF2-40B4-BE49-F238E27FC236}">
                <a16:creationId xmlns:a16="http://schemas.microsoft.com/office/drawing/2014/main" id="{AA4FB930-4128-A464-52C1-E3976A1723C3}"/>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11493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ontent with large image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E73-C5AB-248C-D666-4E6EB496911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00067D9-F502-8316-2DA3-F9E51BEBA858}"/>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7" name="Content Placeholder 2">
            <a:extLst>
              <a:ext uri="{FF2B5EF4-FFF2-40B4-BE49-F238E27FC236}">
                <a16:creationId xmlns:a16="http://schemas.microsoft.com/office/drawing/2014/main" id="{630450F2-49AF-F288-DEF5-446B6F63F01B}"/>
              </a:ext>
            </a:extLst>
          </p:cNvPr>
          <p:cNvSpPr>
            <a:spLocks noGrp="1"/>
          </p:cNvSpPr>
          <p:nvPr>
            <p:ph idx="17" hasCustomPrompt="1"/>
          </p:nvPr>
        </p:nvSpPr>
        <p:spPr>
          <a:xfrm>
            <a:off x="497840" y="1249960"/>
            <a:ext cx="11290018" cy="4774603"/>
          </a:xfrm>
          <a:solidFill>
            <a:schemeClr val="bg2"/>
          </a:solidFill>
        </p:spPr>
        <p:txBody>
          <a:bodyPr lIns="274320" tIns="274320" rIns="274320" bIns="274320"/>
          <a:lstStyle>
            <a:lvl1pPr algn="l">
              <a:defRPr sz="1400">
                <a:solidFill>
                  <a:srgbClr val="C00000"/>
                </a:solidFill>
              </a:defRPr>
            </a:lvl1pPr>
            <a:lvl2pPr algn="l">
              <a:defRPr sz="1400"/>
            </a:lvl2pPr>
            <a:lvl3pPr algn="l">
              <a:defRPr sz="1400"/>
            </a:lvl3pPr>
            <a:lvl4pPr algn="l">
              <a:defRPr sz="1400"/>
            </a:lvl4pPr>
            <a:lvl5pPr algn="l">
              <a:defRPr sz="140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Drag picture to placeholder or click icon to add</a:t>
            </a:r>
          </a:p>
          <a:p>
            <a:pPr lvl="0"/>
            <a:endParaRPr lang="en-US" dirty="0"/>
          </a:p>
        </p:txBody>
      </p:sp>
      <p:sp>
        <p:nvSpPr>
          <p:cNvPr id="4" name="Text Placeholder 6">
            <a:extLst>
              <a:ext uri="{FF2B5EF4-FFF2-40B4-BE49-F238E27FC236}">
                <a16:creationId xmlns:a16="http://schemas.microsoft.com/office/drawing/2014/main" id="{8EEFF51D-5D84-FD7E-4950-7DF104F59F58}"/>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8" name="Freeform 7">
            <a:extLst>
              <a:ext uri="{FF2B5EF4-FFF2-40B4-BE49-F238E27FC236}">
                <a16:creationId xmlns:a16="http://schemas.microsoft.com/office/drawing/2014/main" id="{AA4FB930-4128-A464-52C1-E3976A1723C3}"/>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92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1-colum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BCB-3FF8-48B3-A7FD-3EDC1936701E}"/>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endParaRPr lang="en-US"/>
          </a:p>
        </p:txBody>
      </p:sp>
      <p:sp>
        <p:nvSpPr>
          <p:cNvPr id="3" name="Content Placeholder 2">
            <a:extLst>
              <a:ext uri="{FF2B5EF4-FFF2-40B4-BE49-F238E27FC236}">
                <a16:creationId xmlns:a16="http://schemas.microsoft.com/office/drawing/2014/main" id="{C1DB5A3E-4EF4-8707-8AD0-B0FD88F5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00CAF5-AA1A-44A8-2D4F-B876CDD5292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FD34DCB2-8B06-B1FA-9B29-5C987715BCF7}"/>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43A64CE3-411B-830D-3C57-D8E8784E9DD9}"/>
              </a:ext>
            </a:extLst>
          </p:cNvPr>
          <p:cNvSpPr/>
          <p:nvPr userDrawn="1"/>
        </p:nvSpPr>
        <p:spPr>
          <a:xfrm>
            <a:off x="0" y="212726"/>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09129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ontent with large image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E73-C5AB-248C-D666-4E6EB496911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00067D9-F502-8316-2DA3-F9E51BEBA858}"/>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7" name="Content Placeholder 2">
            <a:extLst>
              <a:ext uri="{FF2B5EF4-FFF2-40B4-BE49-F238E27FC236}">
                <a16:creationId xmlns:a16="http://schemas.microsoft.com/office/drawing/2014/main" id="{630450F2-49AF-F288-DEF5-446B6F63F01B}"/>
              </a:ext>
            </a:extLst>
          </p:cNvPr>
          <p:cNvSpPr>
            <a:spLocks noGrp="1"/>
          </p:cNvSpPr>
          <p:nvPr>
            <p:ph idx="17" hasCustomPrompt="1"/>
          </p:nvPr>
        </p:nvSpPr>
        <p:spPr>
          <a:xfrm>
            <a:off x="497840" y="1249960"/>
            <a:ext cx="11290018" cy="4774603"/>
          </a:xfrm>
          <a:solidFill>
            <a:schemeClr val="bg2"/>
          </a:solidFill>
        </p:spPr>
        <p:txBody>
          <a:bodyPr lIns="274320" tIns="274320" rIns="274320" bIns="274320"/>
          <a:lstStyle>
            <a:lvl1pPr algn="l">
              <a:defRPr sz="1400">
                <a:solidFill>
                  <a:srgbClr val="C00000"/>
                </a:solidFill>
              </a:defRPr>
            </a:lvl1pPr>
            <a:lvl2pPr algn="l">
              <a:defRPr sz="1400"/>
            </a:lvl2pPr>
            <a:lvl3pPr algn="l">
              <a:defRPr sz="1400"/>
            </a:lvl3pPr>
            <a:lvl4pPr algn="l">
              <a:defRPr sz="1400"/>
            </a:lvl4pPr>
            <a:lvl5pPr algn="l">
              <a:defRPr sz="140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Drag picture to placeholder or click icon to add</a:t>
            </a:r>
          </a:p>
          <a:p>
            <a:pPr lvl="0"/>
            <a:endParaRPr lang="en-US" dirty="0"/>
          </a:p>
        </p:txBody>
      </p:sp>
      <p:sp>
        <p:nvSpPr>
          <p:cNvPr id="4" name="Text Placeholder 6">
            <a:extLst>
              <a:ext uri="{FF2B5EF4-FFF2-40B4-BE49-F238E27FC236}">
                <a16:creationId xmlns:a16="http://schemas.microsoft.com/office/drawing/2014/main" id="{8EEFF51D-5D84-FD7E-4950-7DF104F59F58}"/>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8" name="Freeform 7">
            <a:extLst>
              <a:ext uri="{FF2B5EF4-FFF2-40B4-BE49-F238E27FC236}">
                <a16:creationId xmlns:a16="http://schemas.microsoft.com/office/drawing/2014/main" id="{AA4FB930-4128-A464-52C1-E3976A1723C3}"/>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99752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large image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E73-C5AB-248C-D666-4E6EB496911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00067D9-F502-8316-2DA3-F9E51BEBA858}"/>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7" name="Content Placeholder 2">
            <a:extLst>
              <a:ext uri="{FF2B5EF4-FFF2-40B4-BE49-F238E27FC236}">
                <a16:creationId xmlns:a16="http://schemas.microsoft.com/office/drawing/2014/main" id="{630450F2-49AF-F288-DEF5-446B6F63F01B}"/>
              </a:ext>
            </a:extLst>
          </p:cNvPr>
          <p:cNvSpPr>
            <a:spLocks noGrp="1"/>
          </p:cNvSpPr>
          <p:nvPr>
            <p:ph idx="17" hasCustomPrompt="1"/>
          </p:nvPr>
        </p:nvSpPr>
        <p:spPr>
          <a:xfrm>
            <a:off x="497840" y="1249960"/>
            <a:ext cx="11290018" cy="4774603"/>
          </a:xfrm>
          <a:solidFill>
            <a:schemeClr val="bg2"/>
          </a:solidFill>
        </p:spPr>
        <p:txBody>
          <a:bodyPr lIns="274320" tIns="274320" rIns="274320" bIns="274320"/>
          <a:lstStyle>
            <a:lvl1pPr algn="l">
              <a:defRPr sz="1400">
                <a:solidFill>
                  <a:srgbClr val="C00000"/>
                </a:solidFill>
              </a:defRPr>
            </a:lvl1pPr>
            <a:lvl2pPr algn="l">
              <a:defRPr sz="1400"/>
            </a:lvl2pPr>
            <a:lvl3pPr algn="l">
              <a:defRPr sz="1400"/>
            </a:lvl3pPr>
            <a:lvl4pPr algn="l">
              <a:defRPr sz="1400"/>
            </a:lvl4pPr>
            <a:lvl5pPr algn="l">
              <a:defRPr sz="140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Drag picture to placeholder or click icon to add</a:t>
            </a:r>
          </a:p>
          <a:p>
            <a:pPr lvl="0"/>
            <a:endParaRPr lang="en-US" dirty="0"/>
          </a:p>
        </p:txBody>
      </p:sp>
      <p:sp>
        <p:nvSpPr>
          <p:cNvPr id="4" name="Text Placeholder 6">
            <a:extLst>
              <a:ext uri="{FF2B5EF4-FFF2-40B4-BE49-F238E27FC236}">
                <a16:creationId xmlns:a16="http://schemas.microsoft.com/office/drawing/2014/main" id="{8EEFF51D-5D84-FD7E-4950-7DF104F59F58}"/>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8" name="Freeform 7">
            <a:extLst>
              <a:ext uri="{FF2B5EF4-FFF2-40B4-BE49-F238E27FC236}">
                <a16:creationId xmlns:a16="http://schemas.microsoft.com/office/drawing/2014/main" id="{AA4FB930-4128-A464-52C1-E3976A1723C3}"/>
              </a:ext>
            </a:extLst>
          </p:cNvPr>
          <p:cNvSpPr/>
          <p:nvPr userDrawn="1"/>
        </p:nvSpPr>
        <p:spPr>
          <a:xfrm>
            <a:off x="0" y="210312"/>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1494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F0E590-E773-3C4D-B07B-CD044EAF2132}"/>
              </a:ext>
            </a:extLst>
          </p:cNvPr>
          <p:cNvSpPr txBox="1">
            <a:spLocks/>
          </p:cNvSpPr>
          <p:nvPr userDrawn="1"/>
        </p:nvSpPr>
        <p:spPr>
          <a:xfrm>
            <a:off x="0" y="0"/>
            <a:ext cx="12192000" cy="6858000"/>
          </a:xfrm>
          <a:prstGeom prst="rect">
            <a:avLst/>
          </a:prstGeom>
          <a:solidFill>
            <a:schemeClr val="tx1">
              <a:lumMod val="50000"/>
              <a:lumOff val="50000"/>
            </a:schemeClr>
          </a:solidFill>
        </p:spPr>
        <p:txBody>
          <a:bodyPr vert="horz" lIns="585216" tIns="0" rIns="0" bIns="0" rtlCol="0" anchor="ctr" anchorCtr="0">
            <a:noAutofit/>
          </a:bodyPr>
          <a:lstStyle>
            <a:lvl1pPr algn="l" defTabSz="914400" rtl="0" eaLnBrk="1" latinLnBrk="0" hangingPunct="1">
              <a:lnSpc>
                <a:spcPct val="90000"/>
              </a:lnSpc>
              <a:spcBef>
                <a:spcPct val="0"/>
              </a:spcBef>
              <a:buNone/>
              <a:defRPr sz="6400" kern="1200">
                <a:solidFill>
                  <a:schemeClr val="accent2"/>
                </a:solidFill>
                <a:latin typeface="+mj-lt"/>
                <a:ea typeface="+mj-ea"/>
                <a:cs typeface="+mj-cs"/>
              </a:defRPr>
            </a:lvl1pPr>
          </a:lstStyle>
          <a:p>
            <a:r>
              <a:rPr lang="en-US" sz="8000" b="1" dirty="0">
                <a:solidFill>
                  <a:schemeClr val="bg1"/>
                </a:solidFill>
                <a:latin typeface="+mn-lt"/>
              </a:rPr>
              <a:t>Back Page</a:t>
            </a:r>
          </a:p>
        </p:txBody>
      </p:sp>
    </p:spTree>
    <p:extLst>
      <p:ext uri="{BB962C8B-B14F-4D97-AF65-F5344CB8AC3E}">
        <p14:creationId xmlns:p14="http://schemas.microsoft.com/office/powerpoint/2010/main" val="1517755372"/>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 Cover: Teal">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C31C1-6AA6-332C-02A0-DED53A452673}"/>
              </a:ext>
            </a:extLst>
          </p:cNvPr>
          <p:cNvPicPr>
            <a:picLocks noChangeAspect="1"/>
          </p:cNvPicPr>
          <p:nvPr userDrawn="1"/>
        </p:nvPicPr>
        <p:blipFill>
          <a:blip r:embed="rId2"/>
          <a:stretch>
            <a:fillRect/>
          </a:stretch>
        </p:blipFill>
        <p:spPr>
          <a:xfrm>
            <a:off x="3952944" y="2076293"/>
            <a:ext cx="4500225" cy="1938927"/>
          </a:xfrm>
          <a:prstGeom prst="rect">
            <a:avLst/>
          </a:prstGeom>
        </p:spPr>
      </p:pic>
    </p:spTree>
    <p:extLst>
      <p:ext uri="{BB962C8B-B14F-4D97-AF65-F5344CB8AC3E}">
        <p14:creationId xmlns:p14="http://schemas.microsoft.com/office/powerpoint/2010/main" val="23107521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0E029-EAF4-E95A-553E-D333B5DCFB99}"/>
              </a:ext>
            </a:extLst>
          </p:cNvPr>
          <p:cNvPicPr>
            <a:picLocks noChangeAspect="1"/>
          </p:cNvPicPr>
          <p:nvPr userDrawn="1"/>
        </p:nvPicPr>
        <p:blipFill>
          <a:blip r:embed="rId2"/>
          <a:stretch>
            <a:fillRect/>
          </a:stretch>
        </p:blipFill>
        <p:spPr>
          <a:xfrm>
            <a:off x="3952944" y="2076293"/>
            <a:ext cx="4500225" cy="1938927"/>
          </a:xfrm>
          <a:prstGeom prst="rect">
            <a:avLst/>
          </a:prstGeom>
        </p:spPr>
      </p:pic>
    </p:spTree>
    <p:extLst>
      <p:ext uri="{BB962C8B-B14F-4D97-AF65-F5344CB8AC3E}">
        <p14:creationId xmlns:p14="http://schemas.microsoft.com/office/powerpoint/2010/main" val="26659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1-column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BCB-3FF8-48B3-A7FD-3EDC1936701E}"/>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endParaRPr lang="en-US"/>
          </a:p>
        </p:txBody>
      </p:sp>
      <p:sp>
        <p:nvSpPr>
          <p:cNvPr id="3" name="Content Placeholder 2">
            <a:extLst>
              <a:ext uri="{FF2B5EF4-FFF2-40B4-BE49-F238E27FC236}">
                <a16:creationId xmlns:a16="http://schemas.microsoft.com/office/drawing/2014/main" id="{C1DB5A3E-4EF4-8707-8AD0-B0FD88F5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00CAF5-AA1A-44A8-2D4F-B876CDD52927}"/>
              </a:ext>
            </a:extLst>
          </p:cNvPr>
          <p:cNvSpPr>
            <a:spLocks noGrp="1"/>
          </p:cNvSpPr>
          <p:nvPr>
            <p:ph type="sldNum" sz="quarter" idx="12"/>
          </p:nvPr>
        </p:nvSpPr>
        <p:spPr/>
        <p:txBody>
          <a:bodyPr/>
          <a:lstStyle/>
          <a:p>
            <a:fld id="{F85CE818-7367-6A4C-AA8A-8ACF11B1523A}" type="slidenum">
              <a:rPr lang="en-US" smtClean="0"/>
              <a:t>‹#›</a:t>
            </a:fld>
            <a:endParaRPr lang="en-US"/>
          </a:p>
        </p:txBody>
      </p:sp>
      <p:sp>
        <p:nvSpPr>
          <p:cNvPr id="5" name="Text Placeholder 6">
            <a:extLst>
              <a:ext uri="{FF2B5EF4-FFF2-40B4-BE49-F238E27FC236}">
                <a16:creationId xmlns:a16="http://schemas.microsoft.com/office/drawing/2014/main" id="{41FC5CCD-4DDF-4BC9-DE5F-6604B538DC9D}"/>
              </a:ext>
            </a:extLst>
          </p:cNvPr>
          <p:cNvSpPr>
            <a:spLocks noGrp="1"/>
          </p:cNvSpPr>
          <p:nvPr>
            <p:ph type="body" sz="quarter" idx="19" hasCustomPrompt="1"/>
          </p:nvPr>
        </p:nvSpPr>
        <p:spPr>
          <a:xfrm>
            <a:off x="4342669" y="6356350"/>
            <a:ext cx="6945923" cy="365124"/>
          </a:xfrm>
        </p:spPr>
        <p:txBody>
          <a:bodyPr anchor="b"/>
          <a:lstStyle>
            <a:lvl1pPr algn="r">
              <a:defRPr sz="1000">
                <a:solidFill>
                  <a:schemeClr val="bg2">
                    <a:lumMod val="50000"/>
                  </a:schemeClr>
                </a:solidFill>
              </a:defRPr>
            </a:lvl1pPr>
          </a:lstStyle>
          <a:p>
            <a:pPr lvl="0"/>
            <a:r>
              <a:rPr lang="en-US" dirty="0"/>
              <a:t>Footer</a:t>
            </a:r>
          </a:p>
        </p:txBody>
      </p:sp>
      <p:sp>
        <p:nvSpPr>
          <p:cNvPr id="7" name="Freeform 6">
            <a:extLst>
              <a:ext uri="{FF2B5EF4-FFF2-40B4-BE49-F238E27FC236}">
                <a16:creationId xmlns:a16="http://schemas.microsoft.com/office/drawing/2014/main" id="{ECA285EE-BC3B-D48B-7D22-9907AE653F01}"/>
              </a:ext>
            </a:extLst>
          </p:cNvPr>
          <p:cNvSpPr/>
          <p:nvPr userDrawn="1"/>
        </p:nvSpPr>
        <p:spPr>
          <a:xfrm>
            <a:off x="0" y="212726"/>
            <a:ext cx="424942" cy="849884"/>
          </a:xfrm>
          <a:custGeom>
            <a:avLst/>
            <a:gdLst>
              <a:gd name="connsiteX0" fmla="*/ 0 w 424942"/>
              <a:gd name="connsiteY0" fmla="*/ 0 h 849884"/>
              <a:gd name="connsiteX1" fmla="*/ 424942 w 424942"/>
              <a:gd name="connsiteY1" fmla="*/ 424942 h 849884"/>
              <a:gd name="connsiteX2" fmla="*/ 0 w 424942"/>
              <a:gd name="connsiteY2" fmla="*/ 849884 h 849884"/>
              <a:gd name="connsiteX3" fmla="*/ 0 w 424942"/>
              <a:gd name="connsiteY3" fmla="*/ 0 h 849884"/>
            </a:gdLst>
            <a:ahLst/>
            <a:cxnLst>
              <a:cxn ang="0">
                <a:pos x="connsiteX0" y="connsiteY0"/>
              </a:cxn>
              <a:cxn ang="0">
                <a:pos x="connsiteX1" y="connsiteY1"/>
              </a:cxn>
              <a:cxn ang="0">
                <a:pos x="connsiteX2" y="connsiteY2"/>
              </a:cxn>
              <a:cxn ang="0">
                <a:pos x="connsiteX3" y="connsiteY3"/>
              </a:cxn>
            </a:cxnLst>
            <a:rect l="l" t="t" r="r" b="b"/>
            <a:pathLst>
              <a:path w="424942" h="849884">
                <a:moveTo>
                  <a:pt x="0" y="0"/>
                </a:moveTo>
                <a:cubicBezTo>
                  <a:pt x="234689" y="0"/>
                  <a:pt x="424942" y="190253"/>
                  <a:pt x="424942" y="424942"/>
                </a:cubicBezTo>
                <a:cubicBezTo>
                  <a:pt x="424942" y="659631"/>
                  <a:pt x="234689" y="849884"/>
                  <a:pt x="0" y="849884"/>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3431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D1497-6F44-103D-DFB7-22FCE5D03481}"/>
              </a:ext>
            </a:extLst>
          </p:cNvPr>
          <p:cNvSpPr>
            <a:spLocks noGrp="1"/>
          </p:cNvSpPr>
          <p:nvPr>
            <p:ph type="title"/>
          </p:nvPr>
        </p:nvSpPr>
        <p:spPr>
          <a:xfrm>
            <a:off x="497840" y="327312"/>
            <a:ext cx="11290018" cy="6207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4A95452-8902-12A0-DB05-9692F3606723}"/>
              </a:ext>
            </a:extLst>
          </p:cNvPr>
          <p:cNvSpPr>
            <a:spLocks noGrp="1"/>
          </p:cNvSpPr>
          <p:nvPr>
            <p:ph type="body" idx="1"/>
          </p:nvPr>
        </p:nvSpPr>
        <p:spPr>
          <a:xfrm>
            <a:off x="497840" y="1243914"/>
            <a:ext cx="11290018" cy="47806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Slide Number Placeholder 5">
            <a:extLst>
              <a:ext uri="{FF2B5EF4-FFF2-40B4-BE49-F238E27FC236}">
                <a16:creationId xmlns:a16="http://schemas.microsoft.com/office/drawing/2014/main" id="{116C64BD-2341-3634-8C41-95E92CAECCDC}"/>
              </a:ext>
            </a:extLst>
          </p:cNvPr>
          <p:cNvSpPr>
            <a:spLocks noGrp="1"/>
          </p:cNvSpPr>
          <p:nvPr>
            <p:ph type="sldNum" sz="quarter" idx="4"/>
          </p:nvPr>
        </p:nvSpPr>
        <p:spPr>
          <a:xfrm>
            <a:off x="11382378" y="6356350"/>
            <a:ext cx="405480" cy="365125"/>
          </a:xfrm>
          <a:prstGeom prst="rect">
            <a:avLst/>
          </a:prstGeom>
        </p:spPr>
        <p:txBody>
          <a:bodyPr vert="horz" lIns="91440" tIns="45720" rIns="91440" bIns="45720" rtlCol="0" anchor="b"/>
          <a:lstStyle>
            <a:lvl1pPr algn="r">
              <a:defRPr sz="900">
                <a:solidFill>
                  <a:schemeClr val="tx1"/>
                </a:solidFill>
                <a:latin typeface="Arial" panose="020B0604020202020204" pitchFamily="34" charset="0"/>
                <a:cs typeface="Arial" panose="020B0604020202020204" pitchFamily="34" charset="0"/>
              </a:defRPr>
            </a:lvl1pPr>
          </a:lstStyle>
          <a:p>
            <a:fld id="{F85CE818-7367-6A4C-AA8A-8ACF11B1523A}" type="slidenum">
              <a:rPr lang="en-US" smtClean="0"/>
              <a:pPr/>
              <a:t>‹#›</a:t>
            </a:fld>
            <a:endParaRPr lang="en-US"/>
          </a:p>
        </p:txBody>
      </p:sp>
      <p:pic>
        <p:nvPicPr>
          <p:cNvPr id="4" name="Picture 3">
            <a:extLst>
              <a:ext uri="{FF2B5EF4-FFF2-40B4-BE49-F238E27FC236}">
                <a16:creationId xmlns:a16="http://schemas.microsoft.com/office/drawing/2014/main" id="{5C7EF2F3-D1DA-F511-FFA7-4AD4C2B879B5}"/>
              </a:ext>
            </a:extLst>
          </p:cNvPr>
          <p:cNvPicPr>
            <a:picLocks noChangeAspect="1"/>
          </p:cNvPicPr>
          <p:nvPr userDrawn="1"/>
        </p:nvPicPr>
        <p:blipFill>
          <a:blip r:embed="rId86" cstate="screen">
            <a:extLst>
              <a:ext uri="{28A0092B-C50C-407E-A947-70E740481C1C}">
                <a14:useLocalDpi xmlns:a14="http://schemas.microsoft.com/office/drawing/2010/main"/>
              </a:ext>
            </a:extLst>
          </a:blip>
          <a:stretch>
            <a:fillRect/>
          </a:stretch>
        </p:blipFill>
        <p:spPr>
          <a:xfrm>
            <a:off x="497840" y="6337401"/>
            <a:ext cx="891432" cy="384074"/>
          </a:xfrm>
          <a:prstGeom prst="rect">
            <a:avLst/>
          </a:prstGeom>
        </p:spPr>
      </p:pic>
    </p:spTree>
    <p:extLst>
      <p:ext uri="{BB962C8B-B14F-4D97-AF65-F5344CB8AC3E}">
        <p14:creationId xmlns:p14="http://schemas.microsoft.com/office/powerpoint/2010/main" val="909029344"/>
      </p:ext>
    </p:extLst>
  </p:cSld>
  <p:clrMap bg1="lt1" tx1="dk1" bg2="lt2" tx2="dk2" accent1="accent1" accent2="accent2" accent3="accent3" accent4="accent4" accent5="accent5" accent6="accent6" hlink="hlink" folHlink="folHlink"/>
  <p:sldLayoutIdLst>
    <p:sldLayoutId id="2147483722" r:id="rId1"/>
    <p:sldLayoutId id="2147483649" r:id="rId2"/>
    <p:sldLayoutId id="2147483826" r:id="rId3"/>
    <p:sldLayoutId id="2147483662" r:id="rId4"/>
    <p:sldLayoutId id="2147483723" r:id="rId5"/>
    <p:sldLayoutId id="2147483650" r:id="rId6"/>
    <p:sldLayoutId id="2147483702" r:id="rId7"/>
    <p:sldLayoutId id="2147483703" r:id="rId8"/>
    <p:sldLayoutId id="2147483705" r:id="rId9"/>
    <p:sldLayoutId id="2147483725" r:id="rId10"/>
    <p:sldLayoutId id="2147483828" r:id="rId11"/>
    <p:sldLayoutId id="2147483829" r:id="rId12"/>
    <p:sldLayoutId id="2147483706" r:id="rId13"/>
    <p:sldLayoutId id="2147483830" r:id="rId14"/>
    <p:sldLayoutId id="2147483780" r:id="rId15"/>
    <p:sldLayoutId id="2147483776" r:id="rId16"/>
    <p:sldLayoutId id="2147483777" r:id="rId17"/>
    <p:sldLayoutId id="2147483778" r:id="rId18"/>
    <p:sldLayoutId id="2147483779" r:id="rId19"/>
    <p:sldLayoutId id="2147483781" r:id="rId20"/>
    <p:sldLayoutId id="2147483782" r:id="rId21"/>
    <p:sldLayoutId id="2147483784" r:id="rId22"/>
    <p:sldLayoutId id="2147483783" r:id="rId23"/>
    <p:sldLayoutId id="2147483785" r:id="rId24"/>
    <p:sldLayoutId id="2147483831" r:id="rId25"/>
    <p:sldLayoutId id="2147483832" r:id="rId26"/>
    <p:sldLayoutId id="2147483822" r:id="rId27"/>
    <p:sldLayoutId id="2147483833" r:id="rId28"/>
    <p:sldLayoutId id="2147483724" r:id="rId29"/>
    <p:sldLayoutId id="2147483762" r:id="rId30"/>
    <p:sldLayoutId id="2147483764" r:id="rId31"/>
    <p:sldLayoutId id="2147483765" r:id="rId32"/>
    <p:sldLayoutId id="2147483766" r:id="rId33"/>
    <p:sldLayoutId id="2147483768" r:id="rId34"/>
    <p:sldLayoutId id="2147483763" r:id="rId35"/>
    <p:sldLayoutId id="2147483661" r:id="rId36"/>
    <p:sldLayoutId id="2147483698" r:id="rId37"/>
    <p:sldLayoutId id="2147483699" r:id="rId38"/>
    <p:sldLayoutId id="2147483700" r:id="rId39"/>
    <p:sldLayoutId id="2147483757" r:id="rId40"/>
    <p:sldLayoutId id="2147483758" r:id="rId41"/>
    <p:sldLayoutId id="2147483759" r:id="rId42"/>
    <p:sldLayoutId id="2147483760" r:id="rId43"/>
    <p:sldLayoutId id="2147483726" r:id="rId44"/>
    <p:sldLayoutId id="2147483834" r:id="rId45"/>
    <p:sldLayoutId id="2147483836" r:id="rId46"/>
    <p:sldLayoutId id="2147483835" r:id="rId47"/>
    <p:sldLayoutId id="2147483737" r:id="rId48"/>
    <p:sldLayoutId id="2147483738" r:id="rId49"/>
    <p:sldLayoutId id="2147483837" r:id="rId50"/>
    <p:sldLayoutId id="2147483838" r:id="rId51"/>
    <p:sldLayoutId id="2147483839" r:id="rId52"/>
    <p:sldLayoutId id="2147483792" r:id="rId53"/>
    <p:sldLayoutId id="2147483841" r:id="rId54"/>
    <p:sldLayoutId id="2147483842" r:id="rId55"/>
    <p:sldLayoutId id="2147483840" r:id="rId56"/>
    <p:sldLayoutId id="2147483740" r:id="rId57"/>
    <p:sldLayoutId id="2147483843" r:id="rId58"/>
    <p:sldLayoutId id="2147483844" r:id="rId59"/>
    <p:sldLayoutId id="2147483845" r:id="rId60"/>
    <p:sldLayoutId id="2147483846" r:id="rId61"/>
    <p:sldLayoutId id="2147483847" r:id="rId62"/>
    <p:sldLayoutId id="2147483848" r:id="rId63"/>
    <p:sldLayoutId id="2147483802" r:id="rId64"/>
    <p:sldLayoutId id="2147483821" r:id="rId65"/>
    <p:sldLayoutId id="2147483850" r:id="rId66"/>
    <p:sldLayoutId id="2147483851" r:id="rId67"/>
    <p:sldLayoutId id="2147483849" r:id="rId68"/>
    <p:sldLayoutId id="2147483807" r:id="rId69"/>
    <p:sldLayoutId id="2147483861" r:id="rId70"/>
    <p:sldLayoutId id="2147483862" r:id="rId71"/>
    <p:sldLayoutId id="2147483863" r:id="rId72"/>
    <p:sldLayoutId id="2147483864" r:id="rId73"/>
    <p:sldLayoutId id="2147483865" r:id="rId74"/>
    <p:sldLayoutId id="2147483866" r:id="rId75"/>
    <p:sldLayoutId id="2147483812" r:id="rId76"/>
    <p:sldLayoutId id="2147483827" r:id="rId77"/>
    <p:sldLayoutId id="2147483858" r:id="rId78"/>
    <p:sldLayoutId id="2147483859" r:id="rId79"/>
    <p:sldLayoutId id="2147483860" r:id="rId80"/>
    <p:sldLayoutId id="2147483669" r:id="rId81"/>
    <p:sldLayoutId id="2147483769" r:id="rId82"/>
    <p:sldLayoutId id="2147483771" r:id="rId83"/>
    <p:sldLayoutId id="2147483772" r:id="rId84"/>
  </p:sldLayoutIdLst>
  <p:hf hdr="0" ftr="0" dt="0"/>
  <p:txStyles>
    <p:titleStyle>
      <a:lvl1pPr algn="l" defTabSz="914400" rtl="0" eaLnBrk="1" latinLnBrk="0" hangingPunct="1">
        <a:lnSpc>
          <a:spcPct val="90000"/>
        </a:lnSpc>
        <a:spcBef>
          <a:spcPct val="0"/>
        </a:spcBef>
        <a:buNone/>
        <a:defRPr sz="19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lnSpc>
          <a:spcPct val="100000"/>
        </a:lnSpc>
        <a:spcBef>
          <a:spcPts val="600"/>
        </a:spcBef>
        <a:buClrTx/>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2pPr>
      <a:lvl3pPr marL="342900" indent="-155575" algn="l" defTabSz="914400" rtl="0" eaLnBrk="1" latinLnBrk="0" hangingPunct="1">
        <a:lnSpc>
          <a:spcPct val="100000"/>
        </a:lnSpc>
        <a:spcBef>
          <a:spcPts val="600"/>
        </a:spcBef>
        <a:buClrTx/>
        <a:buSzPct val="10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515938" indent="-173038" algn="l" defTabSz="914400" rtl="0" eaLnBrk="1" latinLnBrk="0" hangingPunct="1">
        <a:lnSpc>
          <a:spcPct val="100000"/>
        </a:lnSpc>
        <a:spcBef>
          <a:spcPts val="600"/>
        </a:spcBef>
        <a:buClrTx/>
        <a:buFont typeface=".Hiragino Kaku Gothic Interface W3"/>
        <a:buChar char="▫"/>
        <a:tabLst/>
        <a:defRPr sz="1600" kern="1200">
          <a:solidFill>
            <a:schemeClr val="tx1"/>
          </a:solidFill>
          <a:latin typeface="Arial" panose="020B0604020202020204" pitchFamily="34" charset="0"/>
          <a:ea typeface="+mn-ea"/>
          <a:cs typeface="Arial" panose="020B0604020202020204" pitchFamily="34" charset="0"/>
        </a:defRPr>
      </a:lvl4pPr>
      <a:lvl5pPr marL="687388" indent="-171450" algn="l" defTabSz="914400" rtl="0" eaLnBrk="1" latinLnBrk="0" hangingPunct="1">
        <a:lnSpc>
          <a:spcPct val="100000"/>
        </a:lnSpc>
        <a:spcBef>
          <a:spcPts val="600"/>
        </a:spcBef>
        <a:buClr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1D04F-C348-4E81-DC9B-2129D549C5E9}"/>
              </a:ext>
            </a:extLst>
          </p:cNvPr>
          <p:cNvSpPr>
            <a:spLocks noGrp="1"/>
          </p:cNvSpPr>
          <p:nvPr>
            <p:ph type="ctrTitle"/>
          </p:nvPr>
        </p:nvSpPr>
        <p:spPr/>
        <p:txBody>
          <a:bodyPr>
            <a:normAutofit/>
          </a:bodyPr>
          <a:lstStyle/>
          <a:p>
            <a:r>
              <a:rPr lang="en-US" sz="3600" dirty="0"/>
              <a:t>GME URiM Recruitment Report for AY25</a:t>
            </a:r>
            <a:endParaRPr lang="en-US" sz="3600" dirty="0">
              <a:solidFill>
                <a:schemeClr val="tx1"/>
              </a:solidFill>
            </a:endParaRPr>
          </a:p>
        </p:txBody>
      </p:sp>
      <p:sp>
        <p:nvSpPr>
          <p:cNvPr id="4" name="Subtitle 3">
            <a:extLst>
              <a:ext uri="{FF2B5EF4-FFF2-40B4-BE49-F238E27FC236}">
                <a16:creationId xmlns:a16="http://schemas.microsoft.com/office/drawing/2014/main" id="{594AC8FB-6076-B864-2921-AD7EA8A2AC45}"/>
              </a:ext>
            </a:extLst>
          </p:cNvPr>
          <p:cNvSpPr>
            <a:spLocks noGrp="1"/>
          </p:cNvSpPr>
          <p:nvPr>
            <p:ph type="subTitle" idx="1"/>
          </p:nvPr>
        </p:nvSpPr>
        <p:spPr/>
        <p:txBody>
          <a:bodyPr vert="horz" lIns="91440" tIns="45720" rIns="91440" bIns="45720" rtlCol="0" anchor="t">
            <a:noAutofit/>
          </a:bodyPr>
          <a:lstStyle/>
          <a:p>
            <a:r>
              <a:rPr lang="en-US" dirty="0">
                <a:latin typeface="Arial"/>
                <a:cs typeface="Arial"/>
              </a:rPr>
              <a:t>September 2024</a:t>
            </a:r>
          </a:p>
        </p:txBody>
      </p:sp>
      <p:sp>
        <p:nvSpPr>
          <p:cNvPr id="2" name="TextBox 1"/>
          <p:cNvSpPr txBox="1"/>
          <p:nvPr/>
        </p:nvSpPr>
        <p:spPr>
          <a:xfrm>
            <a:off x="298174" y="5317435"/>
            <a:ext cx="3627783" cy="646331"/>
          </a:xfrm>
          <a:prstGeom prst="rect">
            <a:avLst/>
          </a:prstGeom>
          <a:noFill/>
        </p:spPr>
        <p:txBody>
          <a:bodyPr wrap="square" rtlCol="0">
            <a:spAutoFit/>
          </a:bodyPr>
          <a:lstStyle/>
          <a:p>
            <a:r>
              <a:rPr lang="en-US" dirty="0">
                <a:solidFill>
                  <a:schemeClr val="bg1"/>
                </a:solidFill>
              </a:rPr>
              <a:t>Shawnda Walker </a:t>
            </a:r>
          </a:p>
          <a:p>
            <a:r>
              <a:rPr lang="en-US" dirty="0">
                <a:solidFill>
                  <a:schemeClr val="bg1"/>
                </a:solidFill>
              </a:rPr>
              <a:t>GME URiM Program Manager</a:t>
            </a:r>
          </a:p>
        </p:txBody>
      </p:sp>
    </p:spTree>
    <p:extLst>
      <p:ext uri="{BB962C8B-B14F-4D97-AF65-F5344CB8AC3E}">
        <p14:creationId xmlns:p14="http://schemas.microsoft.com/office/powerpoint/2010/main" val="272340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64D61B-B06F-BC0B-2172-4994D1812DBA}"/>
              </a:ext>
            </a:extLst>
          </p:cNvPr>
          <p:cNvSpPr>
            <a:spLocks noGrp="1"/>
          </p:cNvSpPr>
          <p:nvPr>
            <p:ph type="sldNum" sz="quarter" idx="12"/>
          </p:nvPr>
        </p:nvSpPr>
        <p:spPr/>
        <p:txBody>
          <a:bodyPr/>
          <a:lstStyle/>
          <a:p>
            <a:fld id="{F85CE818-7367-6A4C-AA8A-8ACF11B1523A}" type="slidenum">
              <a:rPr lang="en-US" smtClean="0"/>
              <a:t>2</a:t>
            </a:fld>
            <a:endParaRPr lang="en-US"/>
          </a:p>
        </p:txBody>
      </p:sp>
      <p:graphicFrame>
        <p:nvGraphicFramePr>
          <p:cNvPr id="5" name="Table 16">
            <a:extLst>
              <a:ext uri="{FF2B5EF4-FFF2-40B4-BE49-F238E27FC236}">
                <a16:creationId xmlns:a16="http://schemas.microsoft.com/office/drawing/2014/main" id="{3CAF0996-9EAB-80FD-C913-00CAEB0E36DB}"/>
              </a:ext>
            </a:extLst>
          </p:cNvPr>
          <p:cNvGraphicFramePr>
            <a:graphicFrameLocks noGrp="1"/>
          </p:cNvGraphicFramePr>
          <p:nvPr>
            <p:extLst>
              <p:ext uri="{D42A27DB-BD31-4B8C-83A1-F6EECF244321}">
                <p14:modId xmlns:p14="http://schemas.microsoft.com/office/powerpoint/2010/main" val="2218490920"/>
              </p:ext>
            </p:extLst>
          </p:nvPr>
        </p:nvGraphicFramePr>
        <p:xfrm>
          <a:off x="3442354" y="2238832"/>
          <a:ext cx="4966355" cy="1790088"/>
        </p:xfrm>
        <a:graphic>
          <a:graphicData uri="http://schemas.openxmlformats.org/drawingml/2006/table">
            <a:tbl>
              <a:tblPr bandRow="1">
                <a:tableStyleId>{5C22544A-7EE6-4342-B048-85BDC9FD1C3A}</a:tableStyleId>
              </a:tblPr>
              <a:tblGrid>
                <a:gridCol w="810007">
                  <a:extLst>
                    <a:ext uri="{9D8B030D-6E8A-4147-A177-3AD203B41FA5}">
                      <a16:colId xmlns:a16="http://schemas.microsoft.com/office/drawing/2014/main" val="549588082"/>
                    </a:ext>
                  </a:extLst>
                </a:gridCol>
                <a:gridCol w="4156348">
                  <a:extLst>
                    <a:ext uri="{9D8B030D-6E8A-4147-A177-3AD203B41FA5}">
                      <a16:colId xmlns:a16="http://schemas.microsoft.com/office/drawing/2014/main" val="3356388048"/>
                    </a:ext>
                  </a:extLst>
                </a:gridCol>
              </a:tblGrid>
              <a:tr h="447522">
                <a:tc>
                  <a:txBody>
                    <a:bodyPr/>
                    <a:lstStyle/>
                    <a:p>
                      <a:pPr algn="r"/>
                      <a:r>
                        <a:rPr lang="en-US" sz="1600" dirty="0">
                          <a:solidFill>
                            <a:schemeClr val="tx1"/>
                          </a:solidFill>
                        </a:rPr>
                        <a:t>02</a:t>
                      </a:r>
                    </a:p>
                  </a:txBody>
                  <a:tcPr marL="18288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1"/>
                          </a:solidFill>
                        </a:rPr>
                        <a:t>Overal</a:t>
                      </a:r>
                      <a:r>
                        <a:rPr lang="en-US" sz="1600" b="0" baseline="0" dirty="0">
                          <a:solidFill>
                            <a:schemeClr val="tx1"/>
                          </a:solidFill>
                        </a:rPr>
                        <a:t>l URiM Trainee Data AY25</a:t>
                      </a:r>
                      <a:endParaRPr lang="en-US" sz="1600" b="0" dirty="0">
                        <a:solidFill>
                          <a:schemeClr val="tx1"/>
                        </a:solidFill>
                      </a:endParaRPr>
                    </a:p>
                  </a:txBody>
                  <a:tcPr marL="27432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3390856"/>
                  </a:ext>
                </a:extLst>
              </a:tr>
              <a:tr h="447522">
                <a:tc>
                  <a:txBody>
                    <a:bodyPr/>
                    <a:lstStyle/>
                    <a:p>
                      <a:pPr algn="r"/>
                      <a:r>
                        <a:rPr lang="en-US" sz="1600" dirty="0">
                          <a:solidFill>
                            <a:schemeClr val="tx1"/>
                          </a:solidFill>
                        </a:rPr>
                        <a:t>03</a:t>
                      </a:r>
                    </a:p>
                  </a:txBody>
                  <a:tcPr marL="18288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1"/>
                          </a:solidFill>
                        </a:rPr>
                        <a:t>Incoming</a:t>
                      </a:r>
                      <a:r>
                        <a:rPr lang="en-US" sz="1600" b="0" baseline="0" dirty="0">
                          <a:solidFill>
                            <a:schemeClr val="tx1"/>
                          </a:solidFill>
                        </a:rPr>
                        <a:t> PGY1 Trainee Data AY25</a:t>
                      </a:r>
                      <a:endParaRPr lang="en-US" sz="1600" b="0" dirty="0">
                        <a:solidFill>
                          <a:schemeClr val="tx1"/>
                        </a:solidFill>
                      </a:endParaRPr>
                    </a:p>
                  </a:txBody>
                  <a:tcPr marL="27432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4490413"/>
                  </a:ext>
                </a:extLst>
              </a:tr>
              <a:tr h="447522">
                <a:tc>
                  <a:txBody>
                    <a:bodyPr/>
                    <a:lstStyle/>
                    <a:p>
                      <a:pPr algn="r"/>
                      <a:r>
                        <a:rPr lang="en-US" sz="1600" dirty="0">
                          <a:solidFill>
                            <a:schemeClr val="tx1"/>
                          </a:solidFill>
                        </a:rPr>
                        <a:t>04</a:t>
                      </a:r>
                    </a:p>
                  </a:txBody>
                  <a:tcPr marL="18288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1"/>
                          </a:solidFill>
                        </a:rPr>
                        <a:t>BMC GME</a:t>
                      </a:r>
                      <a:r>
                        <a:rPr lang="en-US" sz="1600" b="0" baseline="0" dirty="0">
                          <a:solidFill>
                            <a:schemeClr val="tx1"/>
                          </a:solidFill>
                        </a:rPr>
                        <a:t> </a:t>
                      </a:r>
                      <a:r>
                        <a:rPr lang="en-US" sz="1600" b="0" dirty="0">
                          <a:solidFill>
                            <a:schemeClr val="tx1"/>
                          </a:solidFill>
                        </a:rPr>
                        <a:t>Recruitment Efforts</a:t>
                      </a:r>
                    </a:p>
                  </a:txBody>
                  <a:tcPr marL="27432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583686"/>
                  </a:ext>
                </a:extLst>
              </a:tr>
              <a:tr h="447522">
                <a:tc>
                  <a:txBody>
                    <a:bodyPr/>
                    <a:lstStyle/>
                    <a:p>
                      <a:pPr algn="r"/>
                      <a:r>
                        <a:rPr lang="en-US" sz="1600" dirty="0">
                          <a:solidFill>
                            <a:schemeClr val="tx1"/>
                          </a:solidFill>
                        </a:rPr>
                        <a:t>05</a:t>
                      </a:r>
                    </a:p>
                  </a:txBody>
                  <a:tcPr marL="18288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1"/>
                          </a:solidFill>
                        </a:rPr>
                        <a:t>BMC GME</a:t>
                      </a:r>
                      <a:r>
                        <a:rPr lang="en-US" sz="1600" b="0" baseline="0" dirty="0">
                          <a:solidFill>
                            <a:schemeClr val="tx1"/>
                          </a:solidFill>
                        </a:rPr>
                        <a:t> Trainee Support</a:t>
                      </a:r>
                      <a:endParaRPr lang="en-US" sz="1600" b="0" dirty="0">
                        <a:solidFill>
                          <a:schemeClr val="tx1"/>
                        </a:solidFill>
                      </a:endParaRPr>
                    </a:p>
                  </a:txBody>
                  <a:tcPr marL="274320" marR="18288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932759"/>
                  </a:ext>
                </a:extLst>
              </a:tr>
            </a:tbl>
          </a:graphicData>
        </a:graphic>
      </p:graphicFrame>
    </p:spTree>
    <p:extLst>
      <p:ext uri="{BB962C8B-B14F-4D97-AF65-F5344CB8AC3E}">
        <p14:creationId xmlns:p14="http://schemas.microsoft.com/office/powerpoint/2010/main" val="35080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Overall (Resident and Fellow Combined) URiM Trainee Data AY25</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3</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p:txBody>
          <a:bodyPr/>
          <a:lstStyle/>
          <a:p>
            <a:pPr algn="r" fontAlgn="auto">
              <a:spcBef>
                <a:spcPts val="0"/>
              </a:spcBef>
              <a:spcAft>
                <a:spcPts val="0"/>
              </a:spcAft>
            </a:pPr>
            <a:r>
              <a:rPr lang="en-US" dirty="0"/>
              <a:t> Source: New Innovations data AY25 and ACGME Data Resource Book AY24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2253933"/>
              </p:ext>
            </p:extLst>
          </p:nvPr>
        </p:nvGraphicFramePr>
        <p:xfrm>
          <a:off x="1798358" y="1757081"/>
          <a:ext cx="8286936" cy="44554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010120" y="1018685"/>
            <a:ext cx="8265458" cy="584775"/>
          </a:xfrm>
          <a:prstGeom prst="rect">
            <a:avLst/>
          </a:prstGeom>
          <a:noFill/>
        </p:spPr>
        <p:txBody>
          <a:bodyPr wrap="square" rtlCol="0">
            <a:spAutoFit/>
          </a:bodyPr>
          <a:lstStyle/>
          <a:p>
            <a:r>
              <a:rPr lang="en-US" sz="1600" dirty="0"/>
              <a:t>As a result of our recruitment efforts, we continue to perform above the ACGME national active URiM trainee average of 16%</a:t>
            </a:r>
          </a:p>
        </p:txBody>
      </p:sp>
    </p:spTree>
    <p:extLst>
      <p:ext uri="{BB962C8B-B14F-4D97-AF65-F5344CB8AC3E}">
        <p14:creationId xmlns:p14="http://schemas.microsoft.com/office/powerpoint/2010/main" val="262506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Percent of Incoming PGY1 URiM Trainee Data AY25</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4</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a:xfrm>
            <a:off x="4342669" y="6356349"/>
            <a:ext cx="6945923" cy="365125"/>
          </a:xfrm>
        </p:spPr>
        <p:txBody>
          <a:bodyPr/>
          <a:lstStyle/>
          <a:p>
            <a:pPr>
              <a:spcBef>
                <a:spcPts val="0"/>
              </a:spcBef>
            </a:pPr>
            <a:endParaRPr lang="en-US" dirty="0"/>
          </a:p>
          <a:p>
            <a:pPr>
              <a:spcBef>
                <a:spcPts val="0"/>
              </a:spcBef>
            </a:pPr>
            <a:r>
              <a:rPr lang="en-US" dirty="0"/>
              <a:t>* New Innovations data AY25</a:t>
            </a:r>
          </a:p>
          <a:p>
            <a:pPr algn="r" fontAlgn="auto">
              <a:spcBef>
                <a:spcPts val="0"/>
              </a:spcBef>
              <a:spcAft>
                <a:spcPts val="0"/>
              </a:spcAft>
            </a:pP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429401526"/>
              </p:ext>
            </p:extLst>
          </p:nvPr>
        </p:nvGraphicFramePr>
        <p:xfrm>
          <a:off x="2096297" y="1842342"/>
          <a:ext cx="7603514" cy="43123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36175" y="1196011"/>
            <a:ext cx="8613347" cy="646331"/>
          </a:xfrm>
          <a:prstGeom prst="rect">
            <a:avLst/>
          </a:prstGeom>
          <a:noFill/>
        </p:spPr>
        <p:txBody>
          <a:bodyPr wrap="square" rtlCol="0">
            <a:spAutoFit/>
          </a:bodyPr>
          <a:lstStyle/>
          <a:p>
            <a:r>
              <a:rPr lang="en-US" dirty="0"/>
              <a:t>Our recent incoming URiM PGY1 recruitment results have remained consistently higher than in past academic years.</a:t>
            </a:r>
            <a:endParaRPr lang="en-US" sz="1600" dirty="0"/>
          </a:p>
        </p:txBody>
      </p:sp>
    </p:spTree>
    <p:extLst>
      <p:ext uri="{BB962C8B-B14F-4D97-AF65-F5344CB8AC3E}">
        <p14:creationId xmlns:p14="http://schemas.microsoft.com/office/powerpoint/2010/main" val="119177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BMC GME Recruitment Efforts</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5</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a:xfrm>
            <a:off x="4342669" y="6356349"/>
            <a:ext cx="6945923" cy="365125"/>
          </a:xfrm>
        </p:spPr>
        <p:txBody>
          <a:bodyPr/>
          <a:lstStyle/>
          <a:p>
            <a:pPr>
              <a:spcBef>
                <a:spcPts val="0"/>
              </a:spcBef>
            </a:pPr>
            <a:endParaRPr lang="en-US" dirty="0"/>
          </a:p>
          <a:p>
            <a:pPr algn="r" fontAlgn="auto">
              <a:spcBef>
                <a:spcPts val="0"/>
              </a:spcBef>
              <a:spcAft>
                <a:spcPts val="0"/>
              </a:spcAft>
            </a:pPr>
            <a:endParaRPr lang="en-US" dirty="0"/>
          </a:p>
        </p:txBody>
      </p:sp>
      <p:pic>
        <p:nvPicPr>
          <p:cNvPr id="3" name="Picture 2"/>
          <p:cNvPicPr>
            <a:picLocks noChangeAspect="1"/>
          </p:cNvPicPr>
          <p:nvPr/>
        </p:nvPicPr>
        <p:blipFill>
          <a:blip r:embed="rId3"/>
          <a:stretch>
            <a:fillRect/>
          </a:stretch>
        </p:blipFill>
        <p:spPr>
          <a:xfrm>
            <a:off x="3158175" y="1481146"/>
            <a:ext cx="1411480" cy="1411480"/>
          </a:xfrm>
          <a:prstGeom prst="rect">
            <a:avLst/>
          </a:prstGeom>
        </p:spPr>
      </p:pic>
      <p:pic>
        <p:nvPicPr>
          <p:cNvPr id="6" name="Picture 5"/>
          <p:cNvPicPr>
            <a:picLocks noChangeAspect="1"/>
          </p:cNvPicPr>
          <p:nvPr/>
        </p:nvPicPr>
        <p:blipFill>
          <a:blip r:embed="rId4"/>
          <a:stretch>
            <a:fillRect/>
          </a:stretch>
        </p:blipFill>
        <p:spPr>
          <a:xfrm>
            <a:off x="6063316" y="1728122"/>
            <a:ext cx="1124936" cy="1038009"/>
          </a:xfrm>
          <a:prstGeom prst="rect">
            <a:avLst/>
          </a:prstGeom>
        </p:spPr>
      </p:pic>
      <p:pic>
        <p:nvPicPr>
          <p:cNvPr id="1028" name="Picture 4" descr="Native American Vaccination Rates, Information, an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841" y="1707897"/>
            <a:ext cx="985289" cy="9852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483541799"/>
              </p:ext>
            </p:extLst>
          </p:nvPr>
        </p:nvGraphicFramePr>
        <p:xfrm>
          <a:off x="1943146" y="3933571"/>
          <a:ext cx="8922078" cy="2663054"/>
        </p:xfrm>
        <a:graphic>
          <a:graphicData uri="http://schemas.openxmlformats.org/drawingml/2006/table">
            <a:tbl>
              <a:tblPr firstRow="1" bandRow="1">
                <a:tableStyleId>{5C22544A-7EE6-4342-B048-85BDC9FD1C3A}</a:tableStyleId>
              </a:tblPr>
              <a:tblGrid>
                <a:gridCol w="5751276">
                  <a:extLst>
                    <a:ext uri="{9D8B030D-6E8A-4147-A177-3AD203B41FA5}">
                      <a16:colId xmlns:a16="http://schemas.microsoft.com/office/drawing/2014/main" val="1654419027"/>
                    </a:ext>
                  </a:extLst>
                </a:gridCol>
                <a:gridCol w="3170802">
                  <a:extLst>
                    <a:ext uri="{9D8B030D-6E8A-4147-A177-3AD203B41FA5}">
                      <a16:colId xmlns:a16="http://schemas.microsoft.com/office/drawing/2014/main" val="470329650"/>
                    </a:ext>
                  </a:extLst>
                </a:gridCol>
              </a:tblGrid>
              <a:tr h="317364">
                <a:tc>
                  <a:txBody>
                    <a:bodyPr/>
                    <a:lstStyle/>
                    <a:p>
                      <a:pPr algn="l"/>
                      <a:r>
                        <a:rPr lang="en-US" sz="1200" dirty="0"/>
                        <a:t>Event</a:t>
                      </a:r>
                    </a:p>
                  </a:txBody>
                  <a:tcPr/>
                </a:tc>
                <a:tc>
                  <a:txBody>
                    <a:bodyPr/>
                    <a:lstStyle/>
                    <a:p>
                      <a:pPr algn="l"/>
                      <a:r>
                        <a:rPr lang="en-US" sz="1200" dirty="0"/>
                        <a:t>Date</a:t>
                      </a:r>
                    </a:p>
                  </a:txBody>
                  <a:tcPr/>
                </a:tc>
                <a:extLst>
                  <a:ext uri="{0D108BD9-81ED-4DB2-BD59-A6C34878D82A}">
                    <a16:rowId xmlns:a16="http://schemas.microsoft.com/office/drawing/2014/main" val="799901434"/>
                  </a:ext>
                </a:extLst>
              </a:tr>
              <a:tr h="555387">
                <a:tc>
                  <a:txBody>
                    <a:bodyPr/>
                    <a:lstStyle/>
                    <a:p>
                      <a:pPr algn="l"/>
                      <a:r>
                        <a:rPr lang="en-US" sz="1200" b="1" dirty="0"/>
                        <a:t>BMC GME Virtual Faculty Showcase</a:t>
                      </a:r>
                    </a:p>
                    <a:p>
                      <a:pPr algn="l"/>
                      <a:r>
                        <a:rPr lang="en-US" sz="1200" b="1" dirty="0"/>
                        <a:t> </a:t>
                      </a:r>
                      <a:r>
                        <a:rPr lang="en-US" sz="1200" b="0" dirty="0"/>
                        <a:t>- An opportunity for </a:t>
                      </a:r>
                      <a:r>
                        <a:rPr lang="en-US" sz="1200" b="0" baseline="0" dirty="0"/>
                        <a:t>medical students and others interested in learning more about BMC Faculty and our GME programs.</a:t>
                      </a:r>
                      <a:endParaRPr lang="en-US" sz="1200" b="0" dirty="0"/>
                    </a:p>
                  </a:txBody>
                  <a:tcPr/>
                </a:tc>
                <a:tc>
                  <a:txBody>
                    <a:bodyPr/>
                    <a:lstStyle/>
                    <a:p>
                      <a:pPr algn="ctr"/>
                      <a:r>
                        <a:rPr lang="en-US" sz="1200" baseline="0" dirty="0"/>
                        <a:t>10/3/2024 12-2 PM EST</a:t>
                      </a:r>
                    </a:p>
                    <a:p>
                      <a:pPr algn="ctr"/>
                      <a:r>
                        <a:rPr lang="en-US" sz="1200" baseline="0" dirty="0"/>
                        <a:t>1/17/2025 12-2 PM EST</a:t>
                      </a:r>
                    </a:p>
                    <a:p>
                      <a:pPr algn="ctr"/>
                      <a:r>
                        <a:rPr lang="en-US" sz="1200" baseline="0" dirty="0"/>
                        <a:t>Virtual</a:t>
                      </a:r>
                    </a:p>
                  </a:txBody>
                  <a:tcPr/>
                </a:tc>
                <a:extLst>
                  <a:ext uri="{0D108BD9-81ED-4DB2-BD59-A6C34878D82A}">
                    <a16:rowId xmlns:a16="http://schemas.microsoft.com/office/drawing/2014/main" val="3531866805"/>
                  </a:ext>
                </a:extLst>
              </a:tr>
              <a:tr h="396705">
                <a:tc>
                  <a:txBody>
                    <a:bodyPr/>
                    <a:lstStyle/>
                    <a:p>
                      <a:pPr algn="l"/>
                      <a:r>
                        <a:rPr lang="en-US" sz="1200" b="1" dirty="0"/>
                        <a:t>BMC GME Fellowship URiM Virtual 2</a:t>
                      </a:r>
                      <a:r>
                        <a:rPr lang="en-US" sz="1200" b="1" baseline="30000" dirty="0"/>
                        <a:t>nd</a:t>
                      </a:r>
                      <a:r>
                        <a:rPr lang="en-US" sz="1200" b="1" dirty="0"/>
                        <a:t> Look</a:t>
                      </a:r>
                    </a:p>
                    <a:p>
                      <a:pPr marL="0" marR="0">
                        <a:lnSpc>
                          <a:spcPct val="107000"/>
                        </a:lnSpc>
                        <a:spcBef>
                          <a:spcPts val="0"/>
                        </a:spcBef>
                        <a:spcAft>
                          <a:spcPts val="800"/>
                        </a:spcAft>
                      </a:pPr>
                      <a:r>
                        <a:rPr lang="en-US" sz="1200" b="1" dirty="0"/>
                        <a:t>-</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opportunity for URiM</a:t>
                      </a:r>
                      <a:r>
                        <a:rPr lang="en-US" sz="1200"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Trainees who have interviewed with Boston Medical Center (BMC) and are considering BMC for Fellowship to speak to current URiM Fellows</a:t>
                      </a:r>
                      <a:r>
                        <a:rPr lang="en-US" sz="1200"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Faculty</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BMC.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1200" baseline="0" dirty="0"/>
                        <a:t>10/10/2024 5:00-6:00 PM EST</a:t>
                      </a:r>
                    </a:p>
                    <a:p>
                      <a:pPr algn="ctr"/>
                      <a:r>
                        <a:rPr lang="en-US" sz="1200" baseline="0" dirty="0"/>
                        <a:t>Virtual</a:t>
                      </a:r>
                    </a:p>
                  </a:txBody>
                  <a:tcPr/>
                </a:tc>
                <a:extLst>
                  <a:ext uri="{0D108BD9-81ED-4DB2-BD59-A6C34878D82A}">
                    <a16:rowId xmlns:a16="http://schemas.microsoft.com/office/drawing/2014/main" val="2602673624"/>
                  </a:ext>
                </a:extLst>
              </a:tr>
              <a:tr h="555387">
                <a:tc>
                  <a:txBody>
                    <a:bodyPr/>
                    <a:lstStyle/>
                    <a:p>
                      <a:pPr algn="l"/>
                      <a:r>
                        <a:rPr lang="en-US" sz="1200" b="1" dirty="0"/>
                        <a:t>BMC GME Residency</a:t>
                      </a:r>
                      <a:r>
                        <a:rPr lang="en-US" sz="1200" b="1" baseline="0" dirty="0"/>
                        <a:t> URiM Virtual 2</a:t>
                      </a:r>
                      <a:r>
                        <a:rPr lang="en-US" sz="1200" b="1" baseline="30000" dirty="0"/>
                        <a:t>nd</a:t>
                      </a:r>
                      <a:r>
                        <a:rPr lang="en-US" sz="1200" b="1" baseline="0" dirty="0"/>
                        <a:t> Look</a:t>
                      </a:r>
                    </a:p>
                    <a:p>
                      <a:pPr marL="0" marR="0">
                        <a:lnSpc>
                          <a:spcPct val="107000"/>
                        </a:lnSpc>
                        <a:spcBef>
                          <a:spcPts val="0"/>
                        </a:spcBef>
                        <a:spcAft>
                          <a:spcPts val="800"/>
                        </a:spcAft>
                      </a:pPr>
                      <a:r>
                        <a:rPr lang="en-US" sz="1200" b="1" baseline="0" dirty="0"/>
                        <a:t>-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opportunity for Underrepresented in Medicine (URiM) medical students who have interviewed with Boston Medical Center (BMC) and are considering BMC for residency to speak to current URiM trainees at BMC.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1200" baseline="0" dirty="0"/>
                        <a:t>1/22/2025 5 – 6:30 PM EST</a:t>
                      </a:r>
                    </a:p>
                    <a:p>
                      <a:pPr algn="ctr"/>
                      <a:r>
                        <a:rPr lang="en-US" sz="1200" baseline="0" dirty="0"/>
                        <a:t>2/5/2025 5:00-6:30 PM EST</a:t>
                      </a:r>
                    </a:p>
                    <a:p>
                      <a:pPr algn="ctr"/>
                      <a:r>
                        <a:rPr lang="en-US" sz="1200" baseline="0" dirty="0"/>
                        <a:t>Virtual</a:t>
                      </a:r>
                    </a:p>
                  </a:txBody>
                  <a:tcPr/>
                </a:tc>
                <a:extLst>
                  <a:ext uri="{0D108BD9-81ED-4DB2-BD59-A6C34878D82A}">
                    <a16:rowId xmlns:a16="http://schemas.microsoft.com/office/drawing/2014/main" val="382697491"/>
                  </a:ext>
                </a:extLst>
              </a:tr>
            </a:tbl>
          </a:graphicData>
        </a:graphic>
      </p:graphicFrame>
      <p:sp>
        <p:nvSpPr>
          <p:cNvPr id="9" name="TextBox 8"/>
          <p:cNvSpPr txBox="1"/>
          <p:nvPr/>
        </p:nvSpPr>
        <p:spPr>
          <a:xfrm>
            <a:off x="816585" y="1038392"/>
            <a:ext cx="10652528" cy="369332"/>
          </a:xfrm>
          <a:prstGeom prst="rect">
            <a:avLst/>
          </a:prstGeom>
          <a:noFill/>
        </p:spPr>
        <p:txBody>
          <a:bodyPr wrap="square" rtlCol="0">
            <a:spAutoFit/>
          </a:bodyPr>
          <a:lstStyle/>
          <a:p>
            <a:pPr algn="ctr"/>
            <a:r>
              <a:rPr lang="en-US" sz="1600" dirty="0"/>
              <a:t>BMC GME is represented at URiM Medical Student conferences across the country throughout each academic year</a:t>
            </a:r>
            <a:r>
              <a:rPr lang="en-US" dirty="0"/>
              <a:t>.</a:t>
            </a:r>
          </a:p>
        </p:txBody>
      </p:sp>
      <p:pic>
        <p:nvPicPr>
          <p:cNvPr id="1030" name="Picture 6" descr="Policies and Procedures Man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438" y="1700111"/>
            <a:ext cx="1009837" cy="1009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4343" y="3348796"/>
            <a:ext cx="10157012" cy="584775"/>
          </a:xfrm>
          <a:prstGeom prst="rect">
            <a:avLst/>
          </a:prstGeom>
          <a:noFill/>
        </p:spPr>
        <p:txBody>
          <a:bodyPr wrap="square" rtlCol="0">
            <a:spAutoFit/>
          </a:bodyPr>
          <a:lstStyle/>
          <a:p>
            <a:pPr algn="ctr"/>
            <a:r>
              <a:rPr lang="en-US" sz="1600" dirty="0"/>
              <a:t>BMC's GME program hosts virtual events for underrepresented in medicine (URiM) students throughout the academic year.</a:t>
            </a:r>
          </a:p>
        </p:txBody>
      </p:sp>
    </p:spTree>
    <p:extLst>
      <p:ext uri="{BB962C8B-B14F-4D97-AF65-F5344CB8AC3E}">
        <p14:creationId xmlns:p14="http://schemas.microsoft.com/office/powerpoint/2010/main" val="309723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BMC GME URiM Trainee Support</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6</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a:xfrm>
            <a:off x="4342669" y="6356349"/>
            <a:ext cx="6945923" cy="365125"/>
          </a:xfrm>
        </p:spPr>
        <p:txBody>
          <a:bodyPr/>
          <a:lstStyle/>
          <a:p>
            <a:pPr>
              <a:spcBef>
                <a:spcPts val="0"/>
              </a:spcBef>
            </a:pPr>
            <a:endParaRPr lang="en-US" dirty="0"/>
          </a:p>
          <a:p>
            <a:pPr algn="r" fontAlgn="auto">
              <a:spcBef>
                <a:spcPts val="0"/>
              </a:spcBef>
              <a:spcAft>
                <a:spcPts val="0"/>
              </a:spcAft>
            </a:pPr>
            <a:endParaRPr lang="en-US" dirty="0"/>
          </a:p>
        </p:txBody>
      </p:sp>
      <p:sp>
        <p:nvSpPr>
          <p:cNvPr id="9" name="TextBox 8"/>
          <p:cNvSpPr txBox="1"/>
          <p:nvPr/>
        </p:nvSpPr>
        <p:spPr>
          <a:xfrm>
            <a:off x="1064343" y="1029919"/>
            <a:ext cx="10157012" cy="584775"/>
          </a:xfrm>
          <a:prstGeom prst="rect">
            <a:avLst/>
          </a:prstGeom>
          <a:noFill/>
        </p:spPr>
        <p:txBody>
          <a:bodyPr wrap="square" rtlCol="0">
            <a:spAutoFit/>
          </a:bodyPr>
          <a:lstStyle/>
          <a:p>
            <a:r>
              <a:rPr lang="en-US" sz="1600" dirty="0"/>
              <a:t>BMC GME and the URiM Steering Committee host in-person and virtual events throughout the year to encourage cross-program relationship building and mentorship.</a:t>
            </a:r>
          </a:p>
        </p:txBody>
      </p:sp>
      <p:pic>
        <p:nvPicPr>
          <p:cNvPr id="7" name="Picture 6"/>
          <p:cNvPicPr>
            <a:picLocks noChangeAspect="1"/>
          </p:cNvPicPr>
          <p:nvPr/>
        </p:nvPicPr>
        <p:blipFill>
          <a:blip r:embed="rId3"/>
          <a:stretch>
            <a:fillRect/>
          </a:stretch>
        </p:blipFill>
        <p:spPr>
          <a:xfrm>
            <a:off x="1656014" y="2160298"/>
            <a:ext cx="3920033" cy="3432492"/>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870889287"/>
              </p:ext>
            </p:extLst>
          </p:nvPr>
        </p:nvGraphicFramePr>
        <p:xfrm>
          <a:off x="6270378" y="2086119"/>
          <a:ext cx="3913527" cy="3889426"/>
        </p:xfrm>
        <a:graphic>
          <a:graphicData uri="http://schemas.openxmlformats.org/drawingml/2006/table">
            <a:tbl>
              <a:tblPr firstRow="1" bandRow="1">
                <a:tableStyleId>{5C22544A-7EE6-4342-B048-85BDC9FD1C3A}</a:tableStyleId>
              </a:tblPr>
              <a:tblGrid>
                <a:gridCol w="3913527">
                  <a:extLst>
                    <a:ext uri="{9D8B030D-6E8A-4147-A177-3AD203B41FA5}">
                      <a16:colId xmlns:a16="http://schemas.microsoft.com/office/drawing/2014/main" val="1654419027"/>
                    </a:ext>
                  </a:extLst>
                </a:gridCol>
              </a:tblGrid>
              <a:tr h="309316">
                <a:tc>
                  <a:txBody>
                    <a:bodyPr/>
                    <a:lstStyle/>
                    <a:p>
                      <a:pPr algn="l"/>
                      <a:r>
                        <a:rPr lang="en-US" sz="1200" dirty="0"/>
                        <a:t>URiM Steering Committee Events and Programs</a:t>
                      </a:r>
                    </a:p>
                  </a:txBody>
                  <a:tcPr/>
                </a:tc>
                <a:extLst>
                  <a:ext uri="{0D108BD9-81ED-4DB2-BD59-A6C34878D82A}">
                    <a16:rowId xmlns:a16="http://schemas.microsoft.com/office/drawing/2014/main" val="799901434"/>
                  </a:ext>
                </a:extLst>
              </a:tr>
              <a:tr h="730701">
                <a:tc>
                  <a:txBody>
                    <a:bodyPr/>
                    <a:lstStyle/>
                    <a:p>
                      <a:pPr algn="l"/>
                      <a:r>
                        <a:rPr lang="en-US" sz="1200" b="1" dirty="0"/>
                        <a:t>Celebrating Our History</a:t>
                      </a:r>
                    </a:p>
                    <a:p>
                      <a:pPr algn="l"/>
                      <a:r>
                        <a:rPr lang="en-US" sz="1200" b="1" dirty="0"/>
                        <a:t>Black History</a:t>
                      </a:r>
                      <a:r>
                        <a:rPr lang="en-US" sz="1200" b="1" baseline="0" dirty="0"/>
                        <a:t> Month</a:t>
                      </a:r>
                    </a:p>
                    <a:p>
                      <a:pPr algn="l"/>
                      <a:r>
                        <a:rPr lang="en-US" sz="1200" baseline="0" dirty="0"/>
                        <a:t>(February)</a:t>
                      </a:r>
                      <a:endParaRPr lang="en-US" sz="1200" dirty="0"/>
                    </a:p>
                  </a:txBody>
                  <a:tcPr/>
                </a:tc>
                <a:extLst>
                  <a:ext uri="{0D108BD9-81ED-4DB2-BD59-A6C34878D82A}">
                    <a16:rowId xmlns:a16="http://schemas.microsoft.com/office/drawing/2014/main" val="1158433023"/>
                  </a:ext>
                </a:extLst>
              </a:tr>
              <a:tr h="730701">
                <a:tc>
                  <a:txBody>
                    <a:bodyPr/>
                    <a:lstStyle/>
                    <a:p>
                      <a:pPr algn="l"/>
                      <a:r>
                        <a:rPr lang="en-US" sz="1200" b="1" dirty="0"/>
                        <a:t>Celebrating Our History</a:t>
                      </a:r>
                    </a:p>
                    <a:p>
                      <a:pPr algn="l"/>
                      <a:r>
                        <a:rPr lang="en-US" sz="1200" b="1" dirty="0"/>
                        <a:t>Asian and</a:t>
                      </a:r>
                      <a:r>
                        <a:rPr lang="en-US" sz="1200" b="1" baseline="0" dirty="0"/>
                        <a:t> Other Pacific Islander Heritage Month </a:t>
                      </a:r>
                    </a:p>
                    <a:p>
                      <a:pPr algn="l"/>
                      <a:r>
                        <a:rPr lang="en-US" sz="1200" baseline="0" dirty="0"/>
                        <a:t>(MAY)</a:t>
                      </a:r>
                      <a:endParaRPr lang="en-US" sz="1200" dirty="0"/>
                    </a:p>
                  </a:txBody>
                  <a:tcPr/>
                </a:tc>
                <a:extLst>
                  <a:ext uri="{0D108BD9-81ED-4DB2-BD59-A6C34878D82A}">
                    <a16:rowId xmlns:a16="http://schemas.microsoft.com/office/drawing/2014/main" val="510039557"/>
                  </a:ext>
                </a:extLst>
              </a:tr>
              <a:tr h="405945">
                <a:tc>
                  <a:txBody>
                    <a:bodyPr/>
                    <a:lstStyle/>
                    <a:p>
                      <a:pPr algn="l"/>
                      <a:r>
                        <a:rPr lang="en-US" sz="1200" b="1" dirty="0"/>
                        <a:t>Welcome</a:t>
                      </a:r>
                      <a:r>
                        <a:rPr lang="en-US" sz="1200" b="1" baseline="0" dirty="0"/>
                        <a:t> to BMC </a:t>
                      </a:r>
                    </a:p>
                    <a:p>
                      <a:pPr algn="l"/>
                      <a:r>
                        <a:rPr lang="en-US" sz="1200" b="1" baseline="0" dirty="0"/>
                        <a:t>GME URiM Intern Social </a:t>
                      </a:r>
                      <a:r>
                        <a:rPr lang="en-US" sz="1200" b="0" baseline="0" dirty="0"/>
                        <a:t>(July)</a:t>
                      </a:r>
                      <a:endParaRPr lang="en-US" sz="1200" b="1" dirty="0"/>
                    </a:p>
                  </a:txBody>
                  <a:tcPr/>
                </a:tc>
                <a:extLst>
                  <a:ext uri="{0D108BD9-81ED-4DB2-BD59-A6C34878D82A}">
                    <a16:rowId xmlns:a16="http://schemas.microsoft.com/office/drawing/2014/main" val="947370181"/>
                  </a:ext>
                </a:extLst>
              </a:tr>
              <a:tr h="381348">
                <a:tc>
                  <a:txBody>
                    <a:bodyPr/>
                    <a:lstStyle/>
                    <a:p>
                      <a:pPr algn="l"/>
                      <a:r>
                        <a:rPr lang="en-US" sz="1200" b="1" dirty="0"/>
                        <a:t>GME URiM Martha’s Vineyard Retreat </a:t>
                      </a:r>
                      <a:r>
                        <a:rPr lang="en-US" sz="1200" b="0" dirty="0"/>
                        <a:t>(Aug)</a:t>
                      </a:r>
                      <a:endParaRPr lang="en-US" sz="1200" b="1" dirty="0"/>
                    </a:p>
                  </a:txBody>
                  <a:tcPr/>
                </a:tc>
                <a:extLst>
                  <a:ext uri="{0D108BD9-81ED-4DB2-BD59-A6C34878D82A}">
                    <a16:rowId xmlns:a16="http://schemas.microsoft.com/office/drawing/2014/main" val="3363104601"/>
                  </a:ext>
                </a:extLst>
              </a:tr>
              <a:tr h="568323">
                <a:tc>
                  <a:txBody>
                    <a:bodyPr/>
                    <a:lstStyle/>
                    <a:p>
                      <a:pPr algn="l"/>
                      <a:r>
                        <a:rPr lang="en-US" sz="1200" b="1" dirty="0"/>
                        <a:t>Celebrating Our History</a:t>
                      </a:r>
                    </a:p>
                    <a:p>
                      <a:pPr algn="l"/>
                      <a:r>
                        <a:rPr lang="en-US" sz="1200" b="1" dirty="0"/>
                        <a:t>Hispanic Heritage Month </a:t>
                      </a:r>
                    </a:p>
                    <a:p>
                      <a:pPr algn="l"/>
                      <a:r>
                        <a:rPr lang="en-US" sz="1200" dirty="0"/>
                        <a:t>(Sep 15 – Oct 15)</a:t>
                      </a:r>
                    </a:p>
                  </a:txBody>
                  <a:tcPr/>
                </a:tc>
                <a:extLst>
                  <a:ext uri="{0D108BD9-81ED-4DB2-BD59-A6C34878D82A}">
                    <a16:rowId xmlns:a16="http://schemas.microsoft.com/office/drawing/2014/main" val="3760676046"/>
                  </a:ext>
                </a:extLst>
              </a:tr>
              <a:tr h="568323">
                <a:tc>
                  <a:txBody>
                    <a:bodyPr/>
                    <a:lstStyle/>
                    <a:p>
                      <a:pPr algn="l"/>
                      <a:r>
                        <a:rPr lang="en-US" sz="1200" b="1" dirty="0"/>
                        <a:t>Celebrating Our History</a:t>
                      </a:r>
                    </a:p>
                    <a:p>
                      <a:pPr algn="l"/>
                      <a:r>
                        <a:rPr lang="en-US" sz="1200" b="1" dirty="0"/>
                        <a:t>American Indian Heritage Month</a:t>
                      </a:r>
                    </a:p>
                    <a:p>
                      <a:pPr algn="l"/>
                      <a:r>
                        <a:rPr lang="en-US" sz="1200" dirty="0"/>
                        <a:t>(November)</a:t>
                      </a:r>
                    </a:p>
                  </a:txBody>
                  <a:tcPr/>
                </a:tc>
                <a:extLst>
                  <a:ext uri="{0D108BD9-81ED-4DB2-BD59-A6C34878D82A}">
                    <a16:rowId xmlns:a16="http://schemas.microsoft.com/office/drawing/2014/main" val="415692719"/>
                  </a:ext>
                </a:extLst>
              </a:tr>
            </a:tbl>
          </a:graphicData>
        </a:graphic>
      </p:graphicFrame>
    </p:spTree>
    <p:extLst>
      <p:ext uri="{BB962C8B-B14F-4D97-AF65-F5344CB8AC3E}">
        <p14:creationId xmlns:p14="http://schemas.microsoft.com/office/powerpoint/2010/main" val="324169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BMC GME URiM Trainee Support</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7</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a:xfrm>
            <a:off x="4342669" y="6356349"/>
            <a:ext cx="6945923" cy="365125"/>
          </a:xfrm>
        </p:spPr>
        <p:txBody>
          <a:bodyPr/>
          <a:lstStyle/>
          <a:p>
            <a:pPr>
              <a:spcBef>
                <a:spcPts val="0"/>
              </a:spcBef>
            </a:pPr>
            <a:endParaRPr lang="en-US" dirty="0"/>
          </a:p>
          <a:p>
            <a:pPr algn="r" fontAlgn="auto">
              <a:spcBef>
                <a:spcPts val="0"/>
              </a:spcBef>
              <a:spcAft>
                <a:spcPts val="0"/>
              </a:spcAft>
            </a:pPr>
            <a:endParaRPr lang="en-US" dirty="0"/>
          </a:p>
        </p:txBody>
      </p:sp>
      <p:sp>
        <p:nvSpPr>
          <p:cNvPr id="6" name="TextBox 5"/>
          <p:cNvSpPr txBox="1"/>
          <p:nvPr/>
        </p:nvSpPr>
        <p:spPr>
          <a:xfrm>
            <a:off x="1467754" y="1074070"/>
            <a:ext cx="9350189" cy="338554"/>
          </a:xfrm>
          <a:prstGeom prst="rect">
            <a:avLst/>
          </a:prstGeom>
          <a:noFill/>
        </p:spPr>
        <p:txBody>
          <a:bodyPr wrap="square" rtlCol="0">
            <a:spAutoFit/>
          </a:bodyPr>
          <a:lstStyle/>
          <a:p>
            <a:pPr algn="ctr"/>
            <a:r>
              <a:rPr lang="en-US" sz="1600" b="1" dirty="0"/>
              <a:t>GME Diversity Equity and Inclusion Council</a:t>
            </a:r>
          </a:p>
        </p:txBody>
      </p:sp>
      <p:sp>
        <p:nvSpPr>
          <p:cNvPr id="8" name="Rectangle 7"/>
          <p:cNvSpPr/>
          <p:nvPr/>
        </p:nvSpPr>
        <p:spPr>
          <a:xfrm>
            <a:off x="752857" y="2414845"/>
            <a:ext cx="10901261" cy="954107"/>
          </a:xfrm>
          <a:prstGeom prst="rect">
            <a:avLst/>
          </a:prstGeom>
        </p:spPr>
        <p:txBody>
          <a:bodyPr wrap="square">
            <a:spAutoFit/>
          </a:bodyPr>
          <a:lstStyle/>
          <a:p>
            <a:pPr algn="ctr"/>
            <a:r>
              <a:rPr lang="en-US" sz="1600" b="1" dirty="0">
                <a:solidFill>
                  <a:srgbClr val="181818"/>
                </a:solidFill>
                <a:latin typeface="Figtree"/>
              </a:rPr>
              <a:t>GME DEI Fellows</a:t>
            </a:r>
          </a:p>
          <a:p>
            <a:endParaRPr lang="en-US" sz="800" dirty="0">
              <a:solidFill>
                <a:srgbClr val="000000"/>
              </a:solidFill>
              <a:latin typeface="Figtree"/>
            </a:endParaRPr>
          </a:p>
          <a:p>
            <a:r>
              <a:rPr lang="en-US" sz="1600" dirty="0">
                <a:solidFill>
                  <a:srgbClr val="000000"/>
                </a:solidFill>
                <a:latin typeface="Figtree"/>
              </a:rPr>
              <a:t>GME DEI Fellows participate in the DEI Council and play a key role in addressing concerns. They provide support and guidance in reporting and resolving issues, emphasizing trust, support, and understanding.</a:t>
            </a:r>
          </a:p>
        </p:txBody>
      </p:sp>
      <p:sp>
        <p:nvSpPr>
          <p:cNvPr id="16" name="Rectangle 15"/>
          <p:cNvSpPr/>
          <p:nvPr/>
        </p:nvSpPr>
        <p:spPr>
          <a:xfrm>
            <a:off x="752857" y="1448275"/>
            <a:ext cx="11035001" cy="882742"/>
          </a:xfrm>
          <a:prstGeom prst="rect">
            <a:avLst/>
          </a:prstGeom>
        </p:spPr>
        <p:txBody>
          <a:bodyPr wrap="square">
            <a:spAutoFit/>
          </a:bodyPr>
          <a:lstStyle/>
          <a:p>
            <a:pPr>
              <a:lnSpc>
                <a:spcPct val="107000"/>
              </a:lnSpc>
              <a:spcAft>
                <a:spcPts val="800"/>
              </a:spcAft>
            </a:pPr>
            <a:r>
              <a:rPr lang="en-US" sz="1600" dirty="0">
                <a:solidFill>
                  <a:srgbClr val="000000"/>
                </a:solidFill>
                <a:latin typeface="Figtree"/>
                <a:ea typeface="Times New Roman" panose="02020603050405020304" pitchFamily="18" charset="0"/>
                <a:cs typeface="Times New Roman" panose="02020603050405020304" pitchFamily="18" charset="0"/>
              </a:rPr>
              <a:t>BMC and GME are dedicated to building an inclusive workplace where everyone is valued for their differences, whether visible or not. The DEI Council's goal is to tackle and reduce micro- and macro-aggressions in the workplace by identifying patterns of discriminatory behavior and addressing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3789612" y="4005129"/>
            <a:ext cx="4706471" cy="338554"/>
          </a:xfrm>
          <a:prstGeom prst="rect">
            <a:avLst/>
          </a:prstGeom>
          <a:noFill/>
        </p:spPr>
        <p:txBody>
          <a:bodyPr wrap="square" rtlCol="0">
            <a:spAutoFit/>
          </a:bodyPr>
          <a:lstStyle/>
          <a:p>
            <a:r>
              <a:rPr lang="en-US" sz="1600" b="1" dirty="0"/>
              <a:t>GME URiM Intern Cohort Mentorship Program</a:t>
            </a:r>
          </a:p>
        </p:txBody>
      </p:sp>
      <p:sp>
        <p:nvSpPr>
          <p:cNvPr id="19" name="Rectangle 18"/>
          <p:cNvSpPr/>
          <p:nvPr/>
        </p:nvSpPr>
        <p:spPr>
          <a:xfrm>
            <a:off x="752857" y="4411600"/>
            <a:ext cx="10901260" cy="1123513"/>
          </a:xfrm>
          <a:prstGeom prst="rect">
            <a:avLst/>
          </a:prstGeom>
        </p:spPr>
        <p:txBody>
          <a:bodyPr wrap="square">
            <a:spAutoFit/>
          </a:bodyPr>
          <a:lstStyle/>
          <a:p>
            <a:pPr>
              <a:lnSpc>
                <a:spcPct val="106000"/>
              </a:lnSpc>
              <a:spcBef>
                <a:spcPts val="1200"/>
              </a:spcBef>
              <a:spcAft>
                <a:spcPts val="120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goal of this program is to create a supportive community for our new interns who self-identify as URiM. We aim to achieve this by organizing events that help you build strong relationships with mentors who can relate to your experiences as interns, fostering connections with other URiM trainees across different programs, and promoting mental and physical wellness through both in-person and virtual events.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34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519-E48E-02F4-A862-7F259CAE5641}"/>
              </a:ext>
            </a:extLst>
          </p:cNvPr>
          <p:cNvSpPr>
            <a:spLocks noGrp="1"/>
          </p:cNvSpPr>
          <p:nvPr>
            <p:ph type="title"/>
          </p:nvPr>
        </p:nvSpPr>
        <p:spPr/>
        <p:txBody>
          <a:bodyPr/>
          <a:lstStyle/>
          <a:p>
            <a:r>
              <a:rPr lang="en-US" sz="2000" b="0" dirty="0"/>
              <a:t>BMC GME URiM Trainee Support</a:t>
            </a:r>
            <a:br>
              <a:rPr lang="en-US" sz="2000" b="0" dirty="0"/>
            </a:br>
            <a:endParaRPr lang="en-US" dirty="0"/>
          </a:p>
        </p:txBody>
      </p:sp>
      <p:sp>
        <p:nvSpPr>
          <p:cNvPr id="4" name="Slide Number Placeholder 3">
            <a:extLst>
              <a:ext uri="{FF2B5EF4-FFF2-40B4-BE49-F238E27FC236}">
                <a16:creationId xmlns:a16="http://schemas.microsoft.com/office/drawing/2014/main" id="{C3E7A08D-EB82-3744-B992-92F52A91F7C0}"/>
              </a:ext>
            </a:extLst>
          </p:cNvPr>
          <p:cNvSpPr>
            <a:spLocks noGrp="1"/>
          </p:cNvSpPr>
          <p:nvPr>
            <p:ph type="sldNum" sz="quarter" idx="12"/>
          </p:nvPr>
        </p:nvSpPr>
        <p:spPr/>
        <p:txBody>
          <a:bodyPr/>
          <a:lstStyle/>
          <a:p>
            <a:fld id="{F85CE818-7367-6A4C-AA8A-8ACF11B1523A}" type="slidenum">
              <a:rPr lang="en-US" smtClean="0"/>
              <a:t>8</a:t>
            </a:fld>
            <a:endParaRPr lang="en-US"/>
          </a:p>
        </p:txBody>
      </p:sp>
      <p:sp>
        <p:nvSpPr>
          <p:cNvPr id="5" name="Text Placeholder 4">
            <a:extLst>
              <a:ext uri="{FF2B5EF4-FFF2-40B4-BE49-F238E27FC236}">
                <a16:creationId xmlns:a16="http://schemas.microsoft.com/office/drawing/2014/main" id="{9EDC7ECC-1171-A70B-0B3F-B10F1143C56E}"/>
              </a:ext>
            </a:extLst>
          </p:cNvPr>
          <p:cNvSpPr>
            <a:spLocks noGrp="1"/>
          </p:cNvSpPr>
          <p:nvPr>
            <p:ph type="body" sz="quarter" idx="19"/>
          </p:nvPr>
        </p:nvSpPr>
        <p:spPr>
          <a:xfrm>
            <a:off x="4342669" y="6356349"/>
            <a:ext cx="6945923" cy="365125"/>
          </a:xfrm>
        </p:spPr>
        <p:txBody>
          <a:bodyPr/>
          <a:lstStyle/>
          <a:p>
            <a:pPr>
              <a:spcBef>
                <a:spcPts val="0"/>
              </a:spcBef>
            </a:pPr>
            <a:endParaRPr lang="en-US" dirty="0"/>
          </a:p>
          <a:p>
            <a:pPr algn="r" fontAlgn="auto">
              <a:spcBef>
                <a:spcPts val="0"/>
              </a:spcBef>
              <a:spcAft>
                <a:spcPts val="0"/>
              </a:spcAft>
            </a:pPr>
            <a:endParaRPr lang="en-US" dirty="0"/>
          </a:p>
        </p:txBody>
      </p:sp>
      <p:sp>
        <p:nvSpPr>
          <p:cNvPr id="6" name="TextBox 5"/>
          <p:cNvSpPr txBox="1"/>
          <p:nvPr/>
        </p:nvSpPr>
        <p:spPr>
          <a:xfrm>
            <a:off x="1467754" y="1074070"/>
            <a:ext cx="9350189" cy="369332"/>
          </a:xfrm>
          <a:prstGeom prst="rect">
            <a:avLst/>
          </a:prstGeom>
          <a:noFill/>
        </p:spPr>
        <p:txBody>
          <a:bodyPr wrap="square" rtlCol="0">
            <a:spAutoFit/>
          </a:bodyPr>
          <a:lstStyle/>
          <a:p>
            <a:pPr algn="ctr"/>
            <a:r>
              <a:rPr lang="en-US" b="1" dirty="0"/>
              <a:t>GME URiM Program Manager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414201" y="2429781"/>
            <a:ext cx="2599245" cy="1949434"/>
          </a:xfrm>
          <a:prstGeom prst="rect">
            <a:avLst/>
          </a:prstGeom>
        </p:spPr>
      </p:pic>
      <p:sp>
        <p:nvSpPr>
          <p:cNvPr id="13" name="Rectangle 12"/>
          <p:cNvSpPr/>
          <p:nvPr/>
        </p:nvSpPr>
        <p:spPr>
          <a:xfrm>
            <a:off x="4984376" y="2298847"/>
            <a:ext cx="6096000" cy="2405274"/>
          </a:xfrm>
          <a:prstGeom prst="rect">
            <a:avLst/>
          </a:prstGeom>
        </p:spPr>
        <p:txBody>
          <a:bodyPr>
            <a:spAutoFit/>
          </a:bodyPr>
          <a:lstStyle/>
          <a:p>
            <a:pPr>
              <a:lnSpc>
                <a:spcPct val="107000"/>
              </a:lnSpc>
              <a:spcAft>
                <a:spcPts val="8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Shawnda Walker, who has 7 years of experience at BMC in various management roles, currently holds the position of GME URiM Program Manager. In this capacity, she skillfully manages GME URiM recruitment and support initiatives, and serves as a trusted advisor for new trainees adjusting to life in Boston and at BMC.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questions and for further information regarding our recruitment events, please contact Shawnda.Walker@bmc.org.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690133"/>
      </p:ext>
    </p:extLst>
  </p:cSld>
  <p:clrMapOvr>
    <a:masterClrMapping/>
  </p:clrMapOvr>
</p:sld>
</file>

<file path=ppt/theme/theme1.xml><?xml version="1.0" encoding="utf-8"?>
<a:theme xmlns:a="http://schemas.openxmlformats.org/drawingml/2006/main" name="Office Theme 2013 - 2022">
  <a:themeElements>
    <a:clrScheme name="BMCHS2023">
      <a:dk1>
        <a:srgbClr val="000000"/>
      </a:dk1>
      <a:lt1>
        <a:srgbClr val="FFFFFF"/>
      </a:lt1>
      <a:dk2>
        <a:srgbClr val="656565"/>
      </a:dk2>
      <a:lt2>
        <a:srgbClr val="E7E6E6"/>
      </a:lt2>
      <a:accent1>
        <a:srgbClr val="00867B"/>
      </a:accent1>
      <a:accent2>
        <a:srgbClr val="00556E"/>
      </a:accent2>
      <a:accent3>
        <a:srgbClr val="69808E"/>
      </a:accent3>
      <a:accent4>
        <a:srgbClr val="ADB7BD"/>
      </a:accent4>
      <a:accent5>
        <a:srgbClr val="553077"/>
      </a:accent5>
      <a:accent6>
        <a:srgbClr val="EAAB1E"/>
      </a:accent6>
      <a:hlink>
        <a:srgbClr val="553078"/>
      </a:hlink>
      <a:folHlink>
        <a:srgbClr val="2015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6175</TotalTime>
  <Words>698</Words>
  <Application>Microsoft Office PowerPoint</Application>
  <PresentationFormat>Widescreen</PresentationFormat>
  <Paragraphs>95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.Hiragino Kaku Gothic Interface W3</vt:lpstr>
      <vt:lpstr>Arial</vt:lpstr>
      <vt:lpstr>Calibri</vt:lpstr>
      <vt:lpstr>Figtree</vt:lpstr>
      <vt:lpstr>System Font Regular</vt:lpstr>
      <vt:lpstr>Wingdings</vt:lpstr>
      <vt:lpstr>Office Theme 2013 - 2022</vt:lpstr>
      <vt:lpstr>GME URiM Recruitment Report for AY25</vt:lpstr>
      <vt:lpstr>PowerPoint Presentation</vt:lpstr>
      <vt:lpstr>Overall (Resident and Fellow Combined) URiM Trainee Data AY25 </vt:lpstr>
      <vt:lpstr>Percent of Incoming PGY1 URiM Trainee Data AY25 </vt:lpstr>
      <vt:lpstr>BMC GME Recruitment Efforts </vt:lpstr>
      <vt:lpstr>BMC GME URiM Trainee Support </vt:lpstr>
      <vt:lpstr>BMC GME URiM Trainee Support </vt:lpstr>
      <vt:lpstr>BMC GME URiM Trainee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Katelyn Burkhart</dc:creator>
  <cp:lastModifiedBy>Siddiqi, Omar</cp:lastModifiedBy>
  <cp:revision>711</cp:revision>
  <cp:lastPrinted>2023-03-30T12:43:20Z</cp:lastPrinted>
  <dcterms:created xsi:type="dcterms:W3CDTF">2023-01-03T21:51:38Z</dcterms:created>
  <dcterms:modified xsi:type="dcterms:W3CDTF">2024-09-23T04:26:49Z</dcterms:modified>
</cp:coreProperties>
</file>