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1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1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5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2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4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60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3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0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1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6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0" y="770714"/>
            <a:ext cx="10083799" cy="52501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CARDIOVASCULAR </a:t>
            </a:r>
            <a:r>
              <a:rPr lang="en-US" sz="3000" b="1" dirty="0" smtClean="0"/>
              <a:t>Disease match results 2023</a:t>
            </a:r>
            <a:br>
              <a:rPr lang="en-US" sz="3000" b="1" dirty="0" smtClean="0"/>
            </a:br>
            <a:endParaRPr lang="en-U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" y="355300"/>
            <a:ext cx="1225564" cy="5250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15564" y="3248897"/>
            <a:ext cx="179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Amir Gilad</a:t>
            </a:r>
            <a:r>
              <a:rPr lang="en-US" sz="10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, </a:t>
            </a:r>
            <a:r>
              <a:rPr lang="en-US" sz="1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M.D.</a:t>
            </a:r>
          </a:p>
          <a:p>
            <a:pPr algn="ctr"/>
            <a:r>
              <a:rPr lang="en-US" sz="1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BU</a:t>
            </a:r>
            <a:endParaRPr lang="en-US" sz="100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8634" y="5690957"/>
            <a:ext cx="2091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b="0" dirty="0" err="1">
                <a:latin typeface="+mj-lt"/>
                <a:ea typeface="Calibri" panose="020F0502020204030204" pitchFamily="34" charset="0"/>
              </a:rPr>
              <a:t>Arvizu</a:t>
            </a:r>
            <a:r>
              <a:rPr lang="en-US" b="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b="0" dirty="0" smtClean="0">
                <a:latin typeface="+mj-lt"/>
                <a:ea typeface="Calibri" panose="020F0502020204030204" pitchFamily="34" charset="0"/>
              </a:rPr>
              <a:t>Luis Trujillo</a:t>
            </a:r>
            <a:r>
              <a:rPr lang="en-US" b="0" dirty="0" smtClean="0">
                <a:latin typeface="+mj-lt"/>
              </a:rPr>
              <a:t>, </a:t>
            </a:r>
            <a:r>
              <a:rPr lang="en-US" b="0" dirty="0">
                <a:latin typeface="+mj-lt"/>
              </a:rPr>
              <a:t>M.D.</a:t>
            </a:r>
          </a:p>
          <a:p>
            <a:r>
              <a:rPr lang="en-US" b="0" dirty="0" smtClean="0">
                <a:latin typeface="+mj-lt"/>
              </a:rPr>
              <a:t>U. MIAMI</a:t>
            </a:r>
            <a:endParaRPr lang="en-US" b="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7093" y="5691021"/>
            <a:ext cx="175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b="0" dirty="0" smtClean="0">
                <a:latin typeface="+mj-lt"/>
              </a:rPr>
              <a:t>Sarah Tadiri, </a:t>
            </a:r>
            <a:r>
              <a:rPr lang="en-US" b="0" dirty="0">
                <a:latin typeface="+mj-lt"/>
              </a:rPr>
              <a:t>M.D.</a:t>
            </a:r>
          </a:p>
          <a:p>
            <a:r>
              <a:rPr lang="en-US" b="0" dirty="0" smtClean="0">
                <a:latin typeface="+mj-lt"/>
              </a:rPr>
              <a:t>BU</a:t>
            </a:r>
            <a:endParaRPr lang="en-US" b="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1593" y="3274732"/>
            <a:ext cx="202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Frank Qian, </a:t>
            </a:r>
            <a:r>
              <a:rPr lang="en-US" sz="10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M.D.</a:t>
            </a:r>
          </a:p>
          <a:p>
            <a:pPr algn="ctr"/>
            <a:r>
              <a:rPr lang="en-US" sz="100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BIDMC</a:t>
            </a:r>
            <a:endParaRPr lang="en-US" sz="1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842" y="3248897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b="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Kyle Jones, M.D</a:t>
            </a:r>
            <a:r>
              <a:rPr lang="en-US" b="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b="0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BU</a:t>
            </a:r>
            <a:endParaRPr lang="en-US" b="0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60772" y="3306543"/>
            <a:ext cx="20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b="0" dirty="0" smtClean="0">
                <a:latin typeface="+mj-lt"/>
              </a:rPr>
              <a:t>Samantha Rosenblum, </a:t>
            </a:r>
            <a:r>
              <a:rPr lang="en-US" b="0" dirty="0">
                <a:latin typeface="+mj-lt"/>
              </a:rPr>
              <a:t>M.D.</a:t>
            </a:r>
          </a:p>
          <a:p>
            <a:r>
              <a:rPr lang="en-US" b="0" dirty="0" smtClean="0">
                <a:latin typeface="+mj-lt"/>
              </a:rPr>
              <a:t>U. MASS</a:t>
            </a:r>
            <a:endParaRPr lang="en-US" b="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997" y="2429809"/>
            <a:ext cx="294155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cap="small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CONGRATULATIONS!</a:t>
            </a:r>
            <a:endParaRPr lang="en-US" sz="1100" b="1" i="1" cap="small" dirty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OMAR K. SIDDIQI, M.D.</a:t>
            </a:r>
          </a:p>
          <a:p>
            <a:r>
              <a:rPr lang="en-US" sz="1000" b="1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Program Director</a:t>
            </a:r>
          </a:p>
          <a:p>
            <a:r>
              <a:rPr lang="en-US" sz="10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</a:p>
          <a:p>
            <a:r>
              <a:rPr lang="en-US" sz="1000" b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FREDERICK </a:t>
            </a:r>
            <a:r>
              <a:rPr lang="en-US" sz="10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L. RUBERG, M.D.</a:t>
            </a:r>
          </a:p>
          <a:p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Associate Program Director</a:t>
            </a:r>
            <a:endParaRPr lang="en-US" sz="1000" b="1" i="1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1000" b="1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Associate Chief for Academic </a:t>
            </a: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Affairs</a:t>
            </a:r>
          </a:p>
          <a:p>
            <a:endParaRPr lang="en-US" sz="1000" b="1" i="1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tabLst>
                <a:tab pos="3025775" algn="l"/>
              </a:tabLst>
            </a:pPr>
            <a:r>
              <a:rPr lang="en-US" sz="10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Katy E. Bockstall, </a:t>
            </a:r>
            <a:r>
              <a:rPr lang="en-US" sz="1000" b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M.D.</a:t>
            </a:r>
            <a:endParaRPr lang="en-US" sz="1000" b="1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tabLst>
                <a:tab pos="3025775" algn="l"/>
              </a:tabLst>
            </a:pP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Associate </a:t>
            </a:r>
            <a:r>
              <a:rPr lang="en-US" sz="1000" b="1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Program </a:t>
            </a: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Director</a:t>
            </a:r>
          </a:p>
          <a:p>
            <a:pPr>
              <a:tabLst>
                <a:tab pos="3025775" algn="l"/>
              </a:tabLst>
            </a:pP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Assistant </a:t>
            </a:r>
            <a:r>
              <a:rPr lang="en-US" sz="1000" b="1" i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Professor of </a:t>
            </a: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Medicine</a:t>
            </a:r>
            <a:b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</a:br>
            <a:endParaRPr lang="en-US" sz="1000" b="1" i="1" cap="small" dirty="0" smtClean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tabLst>
                <a:tab pos="3025775" algn="l"/>
              </a:tabLst>
            </a:pP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Rebecca E. Hall</a:t>
            </a:r>
          </a:p>
          <a:p>
            <a:pPr>
              <a:tabLst>
                <a:tab pos="3025775" algn="l"/>
              </a:tabLst>
            </a:pPr>
            <a:r>
              <a:rPr lang="en-US" sz="1000" b="1" i="1" cap="small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GME Program Manager</a:t>
            </a:r>
            <a:endParaRPr lang="en-US" sz="1000" b="1" i="1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sz="1000" b="1" i="1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071016" y="1197956"/>
            <a:ext cx="7443785" cy="504203"/>
          </a:xfrm>
        </p:spPr>
        <p:txBody>
          <a:bodyPr/>
          <a:lstStyle/>
          <a:p>
            <a:pPr algn="ctr"/>
            <a:r>
              <a:rPr lang="en-US" dirty="0" smtClean="0"/>
              <a:t>WELCOME TO OUR FELLOWSHIP TRAINING PROGRAM!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08416" y="5686283"/>
            <a:ext cx="20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b="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Nirupama Vellanki </a:t>
            </a:r>
            <a:r>
              <a:rPr lang="en-US" b="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Mithal</a:t>
            </a:r>
            <a:r>
              <a:rPr lang="en-US" b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M.D.</a:t>
            </a:r>
          </a:p>
          <a:p>
            <a:r>
              <a:rPr lang="en-US" b="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BIDMC</a:t>
            </a:r>
            <a:endParaRPr lang="en-US" b="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" y="1025207"/>
            <a:ext cx="2768250" cy="27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521" y="1974859"/>
            <a:ext cx="1230231" cy="1274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508" y="1974859"/>
            <a:ext cx="1082530" cy="1299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658" y="1974859"/>
            <a:ext cx="1119758" cy="1332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897" y="1974859"/>
            <a:ext cx="1106408" cy="133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026" y="4235657"/>
            <a:ext cx="1172305" cy="1455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550" y="4235657"/>
            <a:ext cx="1262541" cy="1462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2406" y="4235657"/>
            <a:ext cx="1143565" cy="14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301</TotalTime>
  <Words>111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Mesh</vt:lpstr>
      <vt:lpstr>CARDIOVASCULAR Disease match results 2023 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Rebecca</dc:creator>
  <cp:lastModifiedBy>Jackson, Keisa</cp:lastModifiedBy>
  <cp:revision>39</cp:revision>
  <cp:lastPrinted>2022-11-30T17:34:59Z</cp:lastPrinted>
  <dcterms:created xsi:type="dcterms:W3CDTF">2019-12-05T16:52:45Z</dcterms:created>
  <dcterms:modified xsi:type="dcterms:W3CDTF">2022-12-02T13:41:42Z</dcterms:modified>
</cp:coreProperties>
</file>