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7" r:id="rId2"/>
    <p:sldId id="288" r:id="rId3"/>
    <p:sldId id="289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enwood, Eva" initials="G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, Rachelle" userId="100300008530884E@LIVE.COM" providerId="AD" clId="Web-{F4347AB7-79E8-4AB1-9B51-C8EA30FC6B6C}"/>
    <pc:docChg chg="addSld delSld modSld sldOrd modSection">
      <pc:chgData name="Joseph, Rachelle" userId="100300008530884E@LIVE.COM" providerId="AD" clId="Web-{F4347AB7-79E8-4AB1-9B51-C8EA30FC6B6C}" dt="2018-01-01T22:48:22.991" v="2176"/>
      <pc:docMkLst>
        <pc:docMk/>
      </pc:docMkLst>
      <pc:sldChg chg="modSp">
        <pc:chgData name="Joseph, Rachelle" userId="100300008530884E@LIVE.COM" providerId="AD" clId="Web-{F4347AB7-79E8-4AB1-9B51-C8EA30FC6B6C}" dt="2018-01-01T22:33:39.026" v="1961"/>
        <pc:sldMkLst>
          <pc:docMk/>
          <pc:sldMk cId="1739483369" sldId="283"/>
        </pc:sldMkLst>
        <pc:spChg chg="mod">
          <ac:chgData name="Joseph, Rachelle" userId="100300008530884E@LIVE.COM" providerId="AD" clId="Web-{F4347AB7-79E8-4AB1-9B51-C8EA30FC6B6C}" dt="2018-01-01T22:23:48.523" v="1443"/>
          <ac:spMkLst>
            <pc:docMk/>
            <pc:sldMk cId="1739483369" sldId="283"/>
            <ac:spMk id="2" creationId="{00000000-0000-0000-0000-000000000000}"/>
          </ac:spMkLst>
        </pc:spChg>
        <pc:spChg chg="mod">
          <ac:chgData name="Joseph, Rachelle" userId="100300008530884E@LIVE.COM" providerId="AD" clId="Web-{F4347AB7-79E8-4AB1-9B51-C8EA30FC6B6C}" dt="2018-01-01T22:33:39.026" v="1961"/>
          <ac:spMkLst>
            <pc:docMk/>
            <pc:sldMk cId="1739483369" sldId="283"/>
            <ac:spMk id="10" creationId="{AC9999F3-C166-4095-ADF9-3C42DB4868E3}"/>
          </ac:spMkLst>
        </pc:spChg>
        <pc:graphicFrameChg chg="mod modGraphic">
          <ac:chgData name="Joseph, Rachelle" userId="100300008530884E@LIVE.COM" providerId="AD" clId="Web-{F4347AB7-79E8-4AB1-9B51-C8EA30FC6B6C}" dt="2018-01-01T22:31:12.790" v="1891"/>
          <ac:graphicFrameMkLst>
            <pc:docMk/>
            <pc:sldMk cId="1739483369" sldId="283"/>
            <ac:graphicFrameMk id="6" creationId="{8E2B6DFC-EAFE-4C2D-B717-835FA622343A}"/>
          </ac:graphicFrameMkLst>
        </pc:graphicFrameChg>
      </pc:sldChg>
      <pc:sldChg chg="delSp modSp del">
        <pc:chgData name="Joseph, Rachelle" userId="100300008530884E@LIVE.COM" providerId="AD" clId="Web-{F4347AB7-79E8-4AB1-9B51-C8EA30FC6B6C}" dt="2018-01-01T22:13:12.750" v="1202"/>
        <pc:sldMkLst>
          <pc:docMk/>
          <pc:sldMk cId="3388819470" sldId="284"/>
        </pc:sldMkLst>
        <pc:spChg chg="mod">
          <ac:chgData name="Joseph, Rachelle" userId="100300008530884E@LIVE.COM" providerId="AD" clId="Web-{F4347AB7-79E8-4AB1-9B51-C8EA30FC6B6C}" dt="2018-01-01T22:12:56.906" v="1200"/>
          <ac:spMkLst>
            <pc:docMk/>
            <pc:sldMk cId="3388819470" sldId="284"/>
            <ac:spMk id="3" creationId="{00000000-0000-0000-0000-000000000000}"/>
          </ac:spMkLst>
        </pc:spChg>
        <pc:spChg chg="del">
          <ac:chgData name="Joseph, Rachelle" userId="100300008530884E@LIVE.COM" providerId="AD" clId="Web-{F4347AB7-79E8-4AB1-9B51-C8EA30FC6B6C}" dt="2018-01-01T22:13:04.218" v="1201"/>
          <ac:spMkLst>
            <pc:docMk/>
            <pc:sldMk cId="3388819470" sldId="284"/>
            <ac:spMk id="6" creationId="{00000000-0000-0000-0000-000000000000}"/>
          </ac:spMkLst>
        </pc:spChg>
      </pc:sldChg>
      <pc:sldChg chg="addSp delSp modSp ord">
        <pc:chgData name="Joseph, Rachelle" userId="100300008530884E@LIVE.COM" providerId="AD" clId="Web-{F4347AB7-79E8-4AB1-9B51-C8EA30FC6B6C}" dt="2018-01-01T22:45:39.872" v="2078"/>
        <pc:sldMkLst>
          <pc:docMk/>
          <pc:sldMk cId="2307685136" sldId="285"/>
        </pc:sldMkLst>
        <pc:spChg chg="mod">
          <ac:chgData name="Joseph, Rachelle" userId="100300008530884E@LIVE.COM" providerId="AD" clId="Web-{F4347AB7-79E8-4AB1-9B51-C8EA30FC6B6C}" dt="2018-01-01T22:34:10.359" v="1975"/>
          <ac:spMkLst>
            <pc:docMk/>
            <pc:sldMk cId="2307685136" sldId="285"/>
            <ac:spMk id="2" creationId="{00000000-0000-0000-0000-000000000000}"/>
          </ac:spMkLst>
        </pc:spChg>
        <pc:spChg chg="mod ord">
          <ac:chgData name="Joseph, Rachelle" userId="100300008530884E@LIVE.COM" providerId="AD" clId="Web-{F4347AB7-79E8-4AB1-9B51-C8EA30FC6B6C}" dt="2018-01-01T22:45:39.872" v="2078"/>
          <ac:spMkLst>
            <pc:docMk/>
            <pc:sldMk cId="2307685136" sldId="285"/>
            <ac:spMk id="3" creationId="{00000000-0000-0000-0000-000000000000}"/>
          </ac:spMkLst>
        </pc:spChg>
        <pc:spChg chg="add del mod ord">
          <ac:chgData name="Joseph, Rachelle" userId="100300008530884E@LIVE.COM" providerId="AD" clId="Web-{F4347AB7-79E8-4AB1-9B51-C8EA30FC6B6C}" dt="2018-01-01T22:43:02.102" v="2052"/>
          <ac:spMkLst>
            <pc:docMk/>
            <pc:sldMk cId="2307685136" sldId="285"/>
            <ac:spMk id="6" creationId="{AB5685DD-D248-4E82-BB57-82589E4A1BA8}"/>
          </ac:spMkLst>
        </pc:spChg>
      </pc:sldChg>
      <pc:sldChg chg="modSp">
        <pc:chgData name="Joseph, Rachelle" userId="100300008530884E@LIVE.COM" providerId="AD" clId="Web-{F4347AB7-79E8-4AB1-9B51-C8EA30FC6B6C}" dt="2018-01-01T22:48:22.991" v="2176"/>
        <pc:sldMkLst>
          <pc:docMk/>
          <pc:sldMk cId="2907856795" sldId="286"/>
        </pc:sldMkLst>
        <pc:spChg chg="mod">
          <ac:chgData name="Joseph, Rachelle" userId="100300008530884E@LIVE.COM" providerId="AD" clId="Web-{F4347AB7-79E8-4AB1-9B51-C8EA30FC6B6C}" dt="2018-01-01T22:46:14.689" v="2093"/>
          <ac:spMkLst>
            <pc:docMk/>
            <pc:sldMk cId="2907856795" sldId="286"/>
            <ac:spMk id="2" creationId="{00000000-0000-0000-0000-000000000000}"/>
          </ac:spMkLst>
        </pc:spChg>
        <pc:graphicFrameChg chg="mod modGraphic">
          <ac:chgData name="Joseph, Rachelle" userId="100300008530884E@LIVE.COM" providerId="AD" clId="Web-{F4347AB7-79E8-4AB1-9B51-C8EA30FC6B6C}" dt="2018-01-01T22:48:22.991" v="2176"/>
          <ac:graphicFrameMkLst>
            <pc:docMk/>
            <pc:sldMk cId="2907856795" sldId="286"/>
            <ac:graphicFrameMk id="6" creationId="{FEE1B245-2566-4976-B7C2-16155E356545}"/>
          </ac:graphicFrameMkLst>
        </pc:graphicFrameChg>
      </pc:sldChg>
      <pc:sldChg chg="addSp delSp modSp">
        <pc:chgData name="Joseph, Rachelle" userId="100300008530884E@LIVE.COM" providerId="AD" clId="Web-{F4347AB7-79E8-4AB1-9B51-C8EA30FC6B6C}" dt="2018-01-01T21:43:42.470" v="731"/>
        <pc:sldMkLst>
          <pc:docMk/>
          <pc:sldMk cId="2850215189" sldId="287"/>
        </pc:sldMkLst>
        <pc:spChg chg="mod">
          <ac:chgData name="Joseph, Rachelle" userId="100300008530884E@LIVE.COM" providerId="AD" clId="Web-{F4347AB7-79E8-4AB1-9B51-C8EA30FC6B6C}" dt="2018-01-01T21:43:42.470" v="731"/>
          <ac:spMkLst>
            <pc:docMk/>
            <pc:sldMk cId="2850215189" sldId="287"/>
            <ac:spMk id="2" creationId="{00000000-0000-0000-0000-000000000000}"/>
          </ac:spMkLst>
        </pc:spChg>
        <pc:spChg chg="del mod">
          <ac:chgData name="Joseph, Rachelle" userId="100300008530884E@LIVE.COM" providerId="AD" clId="Web-{F4347AB7-79E8-4AB1-9B51-C8EA30FC6B6C}" dt="2018-01-01T21:13:54.751" v="92"/>
          <ac:spMkLst>
            <pc:docMk/>
            <pc:sldMk cId="2850215189" sldId="287"/>
            <ac:spMk id="3" creationId="{00000000-0000-0000-0000-000000000000}"/>
          </ac:spMkLst>
        </pc:spChg>
        <pc:spChg chg="add del mod">
          <ac:chgData name="Joseph, Rachelle" userId="100300008530884E@LIVE.COM" providerId="AD" clId="Web-{F4347AB7-79E8-4AB1-9B51-C8EA30FC6B6C}" dt="2018-01-01T21:14:19.646" v="96"/>
          <ac:spMkLst>
            <pc:docMk/>
            <pc:sldMk cId="2850215189" sldId="287"/>
            <ac:spMk id="7" creationId="{706F4C76-A4BC-4DE1-A146-5DB94951DAAF}"/>
          </ac:spMkLst>
        </pc:spChg>
        <pc:spChg chg="add del mod">
          <ac:chgData name="Joseph, Rachelle" userId="100300008530884E@LIVE.COM" providerId="AD" clId="Web-{F4347AB7-79E8-4AB1-9B51-C8EA30FC6B6C}" dt="2018-01-01T21:14:27.287" v="98"/>
          <ac:spMkLst>
            <pc:docMk/>
            <pc:sldMk cId="2850215189" sldId="287"/>
            <ac:spMk id="9" creationId="{4CC19CFC-53E1-4D5A-AFE9-119E9731658F}"/>
          </ac:spMkLst>
        </pc:spChg>
      </pc:sldChg>
      <pc:sldChg chg="modSp">
        <pc:chgData name="Joseph, Rachelle" userId="100300008530884E@LIVE.COM" providerId="AD" clId="Web-{F4347AB7-79E8-4AB1-9B51-C8EA30FC6B6C}" dt="2018-01-01T22:12:39.654" v="1199"/>
        <pc:sldMkLst>
          <pc:docMk/>
          <pc:sldMk cId="3072388185" sldId="288"/>
        </pc:sldMkLst>
        <pc:spChg chg="mod">
          <ac:chgData name="Joseph, Rachelle" userId="100300008530884E@LIVE.COM" providerId="AD" clId="Web-{F4347AB7-79E8-4AB1-9B51-C8EA30FC6B6C}" dt="2018-01-01T21:15:51.898" v="147"/>
          <ac:spMkLst>
            <pc:docMk/>
            <pc:sldMk cId="3072388185" sldId="288"/>
            <ac:spMk id="2" creationId="{5713ACE5-1FF7-41A2-90B9-E6570938CFE9}"/>
          </ac:spMkLst>
        </pc:spChg>
        <pc:spChg chg="mod">
          <ac:chgData name="Joseph, Rachelle" userId="100300008530884E@LIVE.COM" providerId="AD" clId="Web-{F4347AB7-79E8-4AB1-9B51-C8EA30FC6B6C}" dt="2018-01-01T22:12:39.654" v="1199"/>
          <ac:spMkLst>
            <pc:docMk/>
            <pc:sldMk cId="3072388185" sldId="288"/>
            <ac:spMk id="3" creationId="{D40408A5-9C55-4DB2-87B0-DD1087AB9AB4}"/>
          </ac:spMkLst>
        </pc:spChg>
      </pc:sldChg>
      <pc:sldChg chg="modSp new ord">
        <pc:chgData name="Joseph, Rachelle" userId="100300008530884E@LIVE.COM" providerId="AD" clId="Web-{F4347AB7-79E8-4AB1-9B51-C8EA30FC6B6C}" dt="2018-01-01T22:21:55.945" v="1387"/>
        <pc:sldMkLst>
          <pc:docMk/>
          <pc:sldMk cId="917887655" sldId="289"/>
        </pc:sldMkLst>
        <pc:spChg chg="mod">
          <ac:chgData name="Joseph, Rachelle" userId="100300008530884E@LIVE.COM" providerId="AD" clId="Web-{F4347AB7-79E8-4AB1-9B51-C8EA30FC6B6C}" dt="2018-01-01T22:21:55.945" v="1387"/>
          <ac:spMkLst>
            <pc:docMk/>
            <pc:sldMk cId="917887655" sldId="289"/>
            <ac:spMk id="2" creationId="{F3252AAD-A3D1-435A-A1EA-1BD827424794}"/>
          </ac:spMkLst>
        </pc:spChg>
        <pc:spChg chg="mod">
          <ac:chgData name="Joseph, Rachelle" userId="100300008530884E@LIVE.COM" providerId="AD" clId="Web-{F4347AB7-79E8-4AB1-9B51-C8EA30FC6B6C}" dt="2018-01-01T22:21:51.148" v="1380"/>
          <ac:spMkLst>
            <pc:docMk/>
            <pc:sldMk cId="917887655" sldId="289"/>
            <ac:spMk id="3" creationId="{D981056E-55D8-4A86-BB62-8826E4A7D0F2}"/>
          </ac:spMkLst>
        </pc:spChg>
      </pc:sldChg>
    </pc:docChg>
  </pc:docChgLst>
  <pc:docChgLst>
    <pc:chgData name="Joseph, Rachelle" userId="100300008530884E@LIVE.COM" providerId="AD" clId="Web-{9628D564-6F2A-4A27-AD83-48E730782322}"/>
    <pc:docChg chg="addSld modSld modSection">
      <pc:chgData name="Joseph, Rachelle" userId="100300008530884E@LIVE.COM" providerId="AD" clId="Web-{9628D564-6F2A-4A27-AD83-48E730782322}" dt="2017-12-28T15:55:03.206" v="1149"/>
      <pc:docMkLst>
        <pc:docMk/>
      </pc:docMkLst>
      <pc:sldChg chg="addSp delSp modSp">
        <pc:chgData name="Joseph, Rachelle" userId="100300008530884E@LIVE.COM" providerId="AD" clId="Web-{9628D564-6F2A-4A27-AD83-48E730782322}" dt="2017-12-28T15:52:32.213" v="1107"/>
        <pc:sldMkLst>
          <pc:docMk/>
          <pc:sldMk cId="1739483369" sldId="283"/>
        </pc:sldMkLst>
        <pc:spChg chg="mod">
          <ac:chgData name="Joseph, Rachelle" userId="100300008530884E@LIVE.COM" providerId="AD" clId="Web-{9628D564-6F2A-4A27-AD83-48E730782322}" dt="2017-12-28T15:18:20.186" v="255"/>
          <ac:spMkLst>
            <pc:docMk/>
            <pc:sldMk cId="1739483369" sldId="283"/>
            <ac:spMk id="3" creationId="{00000000-0000-0000-0000-000000000000}"/>
          </ac:spMkLst>
        </pc:spChg>
        <pc:spChg chg="add del mod">
          <ac:chgData name="Joseph, Rachelle" userId="100300008530884E@LIVE.COM" providerId="AD" clId="Web-{9628D564-6F2A-4A27-AD83-48E730782322}" dt="2017-12-28T15:19:50.461" v="274"/>
          <ac:spMkLst>
            <pc:docMk/>
            <pc:sldMk cId="1739483369" sldId="283"/>
            <ac:spMk id="8" creationId="{02728967-73E3-4D00-AF73-10267F15B51D}"/>
          </ac:spMkLst>
        </pc:spChg>
        <pc:spChg chg="add del">
          <ac:chgData name="Joseph, Rachelle" userId="100300008530884E@LIVE.COM" providerId="AD" clId="Web-{9628D564-6F2A-4A27-AD83-48E730782322}" dt="2017-12-28T15:19:45.321" v="269"/>
          <ac:spMkLst>
            <pc:docMk/>
            <pc:sldMk cId="1739483369" sldId="283"/>
            <ac:spMk id="9" creationId="{2D1282D6-C515-4DC0-892A-367E9BEEC883}"/>
          </ac:spMkLst>
        </pc:spChg>
        <pc:spChg chg="add mod">
          <ac:chgData name="Joseph, Rachelle" userId="100300008530884E@LIVE.COM" providerId="AD" clId="Web-{9628D564-6F2A-4A27-AD83-48E730782322}" dt="2017-12-28T15:52:32.213" v="1107"/>
          <ac:spMkLst>
            <pc:docMk/>
            <pc:sldMk cId="1739483369" sldId="283"/>
            <ac:spMk id="10" creationId="{AC9999F3-C166-4095-ADF9-3C42DB4868E3}"/>
          </ac:spMkLst>
        </pc:spChg>
        <pc:spChg chg="add del mod">
          <ac:chgData name="Joseph, Rachelle" userId="100300008530884E@LIVE.COM" providerId="AD" clId="Web-{9628D564-6F2A-4A27-AD83-48E730782322}" dt="2017-12-28T15:19:53.493" v="275"/>
          <ac:spMkLst>
            <pc:docMk/>
            <pc:sldMk cId="1739483369" sldId="283"/>
            <ac:spMk id="11" creationId="{D0DE6DC9-B159-4FA5-B00C-1D9001D1E487}"/>
          </ac:spMkLst>
        </pc:spChg>
        <pc:graphicFrameChg chg="add mod modGraphic">
          <ac:chgData name="Joseph, Rachelle" userId="100300008530884E@LIVE.COM" providerId="AD" clId="Web-{9628D564-6F2A-4A27-AD83-48E730782322}" dt="2017-12-28T15:51:41.977" v="1094"/>
          <ac:graphicFrameMkLst>
            <pc:docMk/>
            <pc:sldMk cId="1739483369" sldId="283"/>
            <ac:graphicFrameMk id="6" creationId="{8E2B6DFC-EAFE-4C2D-B717-835FA622343A}"/>
          </ac:graphicFrameMkLst>
        </pc:graphicFrameChg>
      </pc:sldChg>
      <pc:sldChg chg="modSp">
        <pc:chgData name="Joseph, Rachelle" userId="100300008530884E@LIVE.COM" providerId="AD" clId="Web-{9628D564-6F2A-4A27-AD83-48E730782322}" dt="2017-12-28T15:27:41.003" v="428"/>
        <pc:sldMkLst>
          <pc:docMk/>
          <pc:sldMk cId="3388819470" sldId="284"/>
        </pc:sldMkLst>
        <pc:spChg chg="mod">
          <ac:chgData name="Joseph, Rachelle" userId="100300008530884E@LIVE.COM" providerId="AD" clId="Web-{9628D564-6F2A-4A27-AD83-48E730782322}" dt="2017-12-28T15:27:41.003" v="428"/>
          <ac:spMkLst>
            <pc:docMk/>
            <pc:sldMk cId="3388819470" sldId="284"/>
            <ac:spMk id="3" creationId="{00000000-0000-0000-0000-000000000000}"/>
          </ac:spMkLst>
        </pc:spChg>
        <pc:spChg chg="mod">
          <ac:chgData name="Joseph, Rachelle" userId="100300008530884E@LIVE.COM" providerId="AD" clId="Web-{9628D564-6F2A-4A27-AD83-48E730782322}" dt="2017-12-28T15:23:20.370" v="395"/>
          <ac:spMkLst>
            <pc:docMk/>
            <pc:sldMk cId="3388819470" sldId="284"/>
            <ac:spMk id="6" creationId="{00000000-0000-0000-0000-000000000000}"/>
          </ac:spMkLst>
        </pc:spChg>
      </pc:sldChg>
      <pc:sldChg chg="modSp">
        <pc:chgData name="Joseph, Rachelle" userId="100300008530884E@LIVE.COM" providerId="AD" clId="Web-{9628D564-6F2A-4A27-AD83-48E730782322}" dt="2017-12-28T15:34:08.884" v="595"/>
        <pc:sldMkLst>
          <pc:docMk/>
          <pc:sldMk cId="2307685136" sldId="285"/>
        </pc:sldMkLst>
        <pc:spChg chg="mod">
          <ac:chgData name="Joseph, Rachelle" userId="100300008530884E@LIVE.COM" providerId="AD" clId="Web-{9628D564-6F2A-4A27-AD83-48E730782322}" dt="2017-12-28T15:28:08.191" v="457"/>
          <ac:spMkLst>
            <pc:docMk/>
            <pc:sldMk cId="2307685136" sldId="285"/>
            <ac:spMk id="2" creationId="{00000000-0000-0000-0000-000000000000}"/>
          </ac:spMkLst>
        </pc:spChg>
        <pc:spChg chg="mod">
          <ac:chgData name="Joseph, Rachelle" userId="100300008530884E@LIVE.COM" providerId="AD" clId="Web-{9628D564-6F2A-4A27-AD83-48E730782322}" dt="2017-12-28T15:34:08.884" v="595"/>
          <ac:spMkLst>
            <pc:docMk/>
            <pc:sldMk cId="2307685136" sldId="285"/>
            <ac:spMk id="3" creationId="{00000000-0000-0000-0000-000000000000}"/>
          </ac:spMkLst>
        </pc:spChg>
      </pc:sldChg>
      <pc:sldChg chg="addSp delSp modSp">
        <pc:chgData name="Joseph, Rachelle" userId="100300008530884E@LIVE.COM" providerId="AD" clId="Web-{9628D564-6F2A-4A27-AD83-48E730782322}" dt="2017-12-28T15:55:03.206" v="1149"/>
        <pc:sldMkLst>
          <pc:docMk/>
          <pc:sldMk cId="2907856795" sldId="286"/>
        </pc:sldMkLst>
        <pc:spChg chg="mod">
          <ac:chgData name="Joseph, Rachelle" userId="100300008530884E@LIVE.COM" providerId="AD" clId="Web-{9628D564-6F2A-4A27-AD83-48E730782322}" dt="2017-12-28T15:37:30.127" v="730"/>
          <ac:spMkLst>
            <pc:docMk/>
            <pc:sldMk cId="2907856795" sldId="286"/>
            <ac:spMk id="2" creationId="{00000000-0000-0000-0000-000000000000}"/>
          </ac:spMkLst>
        </pc:spChg>
        <pc:spChg chg="del mod">
          <ac:chgData name="Joseph, Rachelle" userId="100300008530884E@LIVE.COM" providerId="AD" clId="Web-{9628D564-6F2A-4A27-AD83-48E730782322}" dt="2017-12-28T15:36:07.499" v="695"/>
          <ac:spMkLst>
            <pc:docMk/>
            <pc:sldMk cId="2907856795" sldId="286"/>
            <ac:spMk id="3" creationId="{00000000-0000-0000-0000-000000000000}"/>
          </ac:spMkLst>
        </pc:spChg>
        <pc:graphicFrameChg chg="add mod ord modGraphic">
          <ac:chgData name="Joseph, Rachelle" userId="100300008530884E@LIVE.COM" providerId="AD" clId="Web-{9628D564-6F2A-4A27-AD83-48E730782322}" dt="2017-12-28T15:55:03.206" v="1149"/>
          <ac:graphicFrameMkLst>
            <pc:docMk/>
            <pc:sldMk cId="2907856795" sldId="286"/>
            <ac:graphicFrameMk id="6" creationId="{FEE1B245-2566-4976-B7C2-16155E356545}"/>
          </ac:graphicFrameMkLst>
        </pc:graphicFrameChg>
      </pc:sldChg>
      <pc:sldChg chg="addSp delSp modSp">
        <pc:chgData name="Joseph, Rachelle" userId="100300008530884E@LIVE.COM" providerId="AD" clId="Web-{9628D564-6F2A-4A27-AD83-48E730782322}" dt="2017-12-28T15:01:53.228" v="81"/>
        <pc:sldMkLst>
          <pc:docMk/>
          <pc:sldMk cId="2850215189" sldId="287"/>
        </pc:sldMkLst>
        <pc:spChg chg="mod">
          <ac:chgData name="Joseph, Rachelle" userId="100300008530884E@LIVE.COM" providerId="AD" clId="Web-{9628D564-6F2A-4A27-AD83-48E730782322}" dt="2017-12-28T15:01:53.228" v="81"/>
          <ac:spMkLst>
            <pc:docMk/>
            <pc:sldMk cId="2850215189" sldId="287"/>
            <ac:spMk id="2" creationId="{00000000-0000-0000-0000-000000000000}"/>
          </ac:spMkLst>
        </pc:spChg>
        <pc:spChg chg="mod">
          <ac:chgData name="Joseph, Rachelle" userId="100300008530884E@LIVE.COM" providerId="AD" clId="Web-{9628D564-6F2A-4A27-AD83-48E730782322}" dt="2017-12-28T14:58:13.704" v="3"/>
          <ac:spMkLst>
            <pc:docMk/>
            <pc:sldMk cId="2850215189" sldId="287"/>
            <ac:spMk id="3" creationId="{00000000-0000-0000-0000-000000000000}"/>
          </ac:spMkLst>
        </pc:spChg>
        <pc:graphicFrameChg chg="add del mod modGraphic">
          <ac:chgData name="Joseph, Rachelle" userId="100300008530884E@LIVE.COM" providerId="AD" clId="Web-{9628D564-6F2A-4A27-AD83-48E730782322}" dt="2017-12-28T15:00:14.667" v="31"/>
          <ac:graphicFrameMkLst>
            <pc:docMk/>
            <pc:sldMk cId="2850215189" sldId="287"/>
            <ac:graphicFrameMk id="6" creationId="{5F7F64FE-A2AF-40E1-B8E2-6B4985BDE58C}"/>
          </ac:graphicFrameMkLst>
        </pc:graphicFrameChg>
      </pc:sldChg>
      <pc:sldChg chg="modSp new">
        <pc:chgData name="Joseph, Rachelle" userId="100300008530884E@LIVE.COM" providerId="AD" clId="Web-{9628D564-6F2A-4A27-AD83-48E730782322}" dt="2017-12-28T15:47:33.012" v="1048"/>
        <pc:sldMkLst>
          <pc:docMk/>
          <pc:sldMk cId="3072388185" sldId="288"/>
        </pc:sldMkLst>
        <pc:spChg chg="mod">
          <ac:chgData name="Joseph, Rachelle" userId="100300008530884E@LIVE.COM" providerId="AD" clId="Web-{9628D564-6F2A-4A27-AD83-48E730782322}" dt="2017-12-28T15:02:37.369" v="105"/>
          <ac:spMkLst>
            <pc:docMk/>
            <pc:sldMk cId="3072388185" sldId="288"/>
            <ac:spMk id="2" creationId="{5713ACE5-1FF7-41A2-90B9-E6570938CFE9}"/>
          </ac:spMkLst>
        </pc:spChg>
        <pc:spChg chg="mod">
          <ac:chgData name="Joseph, Rachelle" userId="100300008530884E@LIVE.COM" providerId="AD" clId="Web-{9628D564-6F2A-4A27-AD83-48E730782322}" dt="2017-12-28T15:47:33.012" v="1048"/>
          <ac:spMkLst>
            <pc:docMk/>
            <pc:sldMk cId="3072388185" sldId="288"/>
            <ac:spMk id="3" creationId="{D40408A5-9C55-4DB2-87B0-DD1087AB9AB4}"/>
          </ac:spMkLst>
        </pc:spChg>
      </pc:sldChg>
    </pc:docChg>
  </pc:docChgLst>
  <pc:docChgLst>
    <pc:chgData name="Joseph, Rachelle" userId="100300008530884E@LIVE.COM" providerId="AD" clId="Web-{F03BB869-703B-4BCB-BA03-3F4F3D23A7B2}"/>
    <pc:docChg chg="modSld">
      <pc:chgData name="Joseph, Rachelle" userId="100300008530884E@LIVE.COM" providerId="AD" clId="Web-{F03BB869-703B-4BCB-BA03-3F4F3D23A7B2}" dt="2017-12-27T18:07:43.972" v="321"/>
      <pc:docMkLst>
        <pc:docMk/>
      </pc:docMkLst>
      <pc:sldChg chg="modSp">
        <pc:chgData name="Joseph, Rachelle" userId="100300008530884E@LIVE.COM" providerId="AD" clId="Web-{F03BB869-703B-4BCB-BA03-3F4F3D23A7B2}" dt="2017-12-27T18:01:41.758" v="237"/>
        <pc:sldMkLst>
          <pc:docMk/>
          <pc:sldMk cId="1739483369" sldId="283"/>
        </pc:sldMkLst>
        <pc:spChg chg="mod">
          <ac:chgData name="Joseph, Rachelle" userId="100300008530884E@LIVE.COM" providerId="AD" clId="Web-{F03BB869-703B-4BCB-BA03-3F4F3D23A7B2}" dt="2017-12-27T17:52:09.300" v="116"/>
          <ac:spMkLst>
            <pc:docMk/>
            <pc:sldMk cId="1739483369" sldId="283"/>
            <ac:spMk id="2" creationId="{00000000-0000-0000-0000-000000000000}"/>
          </ac:spMkLst>
        </pc:spChg>
        <pc:spChg chg="mod">
          <ac:chgData name="Joseph, Rachelle" userId="100300008530884E@LIVE.COM" providerId="AD" clId="Web-{F03BB869-703B-4BCB-BA03-3F4F3D23A7B2}" dt="2017-12-27T18:01:41.758" v="237"/>
          <ac:spMkLst>
            <pc:docMk/>
            <pc:sldMk cId="1739483369" sldId="283"/>
            <ac:spMk id="3" creationId="{00000000-0000-0000-0000-000000000000}"/>
          </ac:spMkLst>
        </pc:spChg>
      </pc:sldChg>
      <pc:sldChg chg="modSp">
        <pc:chgData name="Joseph, Rachelle" userId="100300008530884E@LIVE.COM" providerId="AD" clId="Web-{F03BB869-703B-4BCB-BA03-3F4F3D23A7B2}" dt="2017-12-27T18:05:11.297" v="310"/>
        <pc:sldMkLst>
          <pc:docMk/>
          <pc:sldMk cId="3388819470" sldId="284"/>
        </pc:sldMkLst>
        <pc:spChg chg="mod">
          <ac:chgData name="Joseph, Rachelle" userId="100300008530884E@LIVE.COM" providerId="AD" clId="Web-{F03BB869-703B-4BCB-BA03-3F4F3D23A7B2}" dt="2017-12-27T18:05:11.297" v="310"/>
          <ac:spMkLst>
            <pc:docMk/>
            <pc:sldMk cId="3388819470" sldId="284"/>
            <ac:spMk id="3" creationId="{00000000-0000-0000-0000-000000000000}"/>
          </ac:spMkLst>
        </pc:spChg>
      </pc:sldChg>
      <pc:sldChg chg="modSp">
        <pc:chgData name="Joseph, Rachelle" userId="100300008530884E@LIVE.COM" providerId="AD" clId="Web-{F03BB869-703B-4BCB-BA03-3F4F3D23A7B2}" dt="2017-12-27T18:07:43.972" v="321"/>
        <pc:sldMkLst>
          <pc:docMk/>
          <pc:sldMk cId="2850215189" sldId="287"/>
        </pc:sldMkLst>
        <pc:spChg chg="mod">
          <ac:chgData name="Joseph, Rachelle" userId="100300008530884E@LIVE.COM" providerId="AD" clId="Web-{F03BB869-703B-4BCB-BA03-3F4F3D23A7B2}" dt="2017-12-27T18:07:43.972" v="321"/>
          <ac:spMkLst>
            <pc:docMk/>
            <pc:sldMk cId="2850215189" sldId="28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9781599-04E2-410C-983C-B08331C43076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94F7590-C683-4284-B92E-0F5A8707D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9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95ADB-8857-4BD7-B7F5-942EE27C46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4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85850"/>
          </a:xfrm>
          <a:prstGeom prst="rect">
            <a:avLst/>
          </a:prstGeom>
        </p:spPr>
        <p:txBody>
          <a:bodyPr vert="horz" wrap="square" lIns="91082" tIns="45543" rIns="91082" bIns="45543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082" tIns="45543" rIns="91082" bIns="45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05823" y="457224"/>
            <a:ext cx="609600" cy="365125"/>
          </a:xfrm>
          <a:prstGeom prst="rect">
            <a:avLst/>
          </a:prstGeom>
        </p:spPr>
        <p:txBody>
          <a:bodyPr vert="horz" wrap="square" lIns="91082" tIns="45543" rIns="91082" bIns="45543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125E7B"/>
                </a:solidFill>
              </a:defRPr>
            </a:lvl1pPr>
          </a:lstStyle>
          <a:p>
            <a:pPr defTabSz="914303"/>
            <a:r>
              <a:rPr lang="en-US"/>
              <a:t>10/10/2017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019800"/>
            <a:ext cx="5562600" cy="579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82" tIns="45543" rIns="91082" bIns="45543" numCol="1" anchor="b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rgbClr val="A6A6A6"/>
                </a:solidFill>
                <a:cs typeface="Arial" charset="0"/>
              </a:defRPr>
            </a:lvl1pPr>
          </a:lstStyle>
          <a:p>
            <a:pPr defTabSz="914303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22" y="228616"/>
            <a:ext cx="381000" cy="365125"/>
          </a:xfrm>
          <a:prstGeom prst="rect">
            <a:avLst/>
          </a:prstGeom>
        </p:spPr>
        <p:txBody>
          <a:bodyPr vert="horz" wrap="square" lIns="91082" tIns="45543" rIns="91082" bIns="45543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125E7B"/>
                </a:solidFill>
                <a:cs typeface="Arial" charset="0"/>
              </a:defRPr>
            </a:lvl1pPr>
          </a:lstStyle>
          <a:p>
            <a:pPr defTabSz="914303"/>
            <a:fld id="{7ACC2F52-88E5-4E8B-9BCB-FDA074465991}" type="slidenum">
              <a:rPr lang="en-US"/>
              <a:pPr defTabSz="914303"/>
              <a:t>‹#›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26"/>
            <a:ext cx="9144000" cy="6858000"/>
          </a:xfrm>
          <a:prstGeom prst="rect">
            <a:avLst/>
          </a:prstGeom>
          <a:noFill/>
          <a:ln w="317500" cap="flat" cmpd="sng" algn="ctr">
            <a:solidFill>
              <a:srgbClr val="629F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082" tIns="45543" rIns="91082" bIns="45543" anchor="ctr"/>
          <a:lstStyle/>
          <a:p>
            <a:pPr algn="ctr" defTabSz="914303">
              <a:defRPr/>
            </a:pPr>
            <a:endParaRPr lang="en-US">
              <a:solidFill>
                <a:srgbClr val="FFFFFF"/>
              </a:solidFill>
              <a:ea typeface="ＭＳ Ｐゴシック" pitchFamily="1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1" y="152426"/>
            <a:ext cx="8839200" cy="6553200"/>
          </a:xfrm>
          <a:prstGeom prst="rect">
            <a:avLst/>
          </a:prstGeom>
          <a:noFill/>
          <a:ln>
            <a:solidFill>
              <a:srgbClr val="125E7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082" tIns="45543" rIns="91082" bIns="45543" anchor="ctr"/>
          <a:lstStyle/>
          <a:p>
            <a:pPr algn="ctr" defTabSz="914303">
              <a:defRPr/>
            </a:pPr>
            <a:endParaRPr lang="en-US">
              <a:solidFill>
                <a:srgbClr val="FFFFFF"/>
              </a:solidFill>
              <a:ea typeface="ＭＳ Ｐゴシック" pitchFamily="1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33" y="6127003"/>
            <a:ext cx="1129263" cy="5786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31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8600" y="6195159"/>
            <a:ext cx="1143001" cy="51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108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/>
  <p:txStyles>
    <p:titleStyle>
      <a:lvl1pPr algn="l" defTabSz="455408" rtl="0" eaLnBrk="1" fontAlgn="base" hangingPunct="1">
        <a:spcBef>
          <a:spcPct val="0"/>
        </a:spcBef>
        <a:spcAft>
          <a:spcPct val="0"/>
        </a:spcAft>
        <a:defRPr sz="3000" kern="1200" cap="all">
          <a:solidFill>
            <a:srgbClr val="125E7B"/>
          </a:solidFill>
          <a:latin typeface="+mj-lt"/>
          <a:ea typeface="ＭＳ Ｐゴシック" pitchFamily="1" charset="-128"/>
          <a:cs typeface="+mj-cs"/>
        </a:defRPr>
      </a:lvl1pPr>
      <a:lvl2pPr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2pPr>
      <a:lvl3pPr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3pPr>
      <a:lvl4pPr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4pPr>
      <a:lvl5pPr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5pPr>
      <a:lvl6pPr marL="455408"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6pPr>
      <a:lvl7pPr marL="910821"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7pPr>
      <a:lvl8pPr marL="1366232"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8pPr>
      <a:lvl9pPr marL="1821640" algn="l" defTabSz="455408" rtl="0" eaLnBrk="1" fontAlgn="base" hangingPunct="1">
        <a:spcBef>
          <a:spcPct val="0"/>
        </a:spcBef>
        <a:spcAft>
          <a:spcPct val="0"/>
        </a:spcAft>
        <a:defRPr sz="3000">
          <a:solidFill>
            <a:srgbClr val="125E7B"/>
          </a:solidFill>
          <a:latin typeface="Arial" charset="0"/>
          <a:ea typeface="ＭＳ Ｐゴシック" pitchFamily="1" charset="-128"/>
        </a:defRPr>
      </a:lvl9pPr>
    </p:titleStyle>
    <p:bodyStyle>
      <a:lvl1pPr marL="341558" indent="-341558" algn="l" defTabSz="455408" rtl="0" eaLnBrk="1" fontAlgn="base" hangingPunct="1">
        <a:spcBef>
          <a:spcPct val="20000"/>
        </a:spcBef>
        <a:spcAft>
          <a:spcPct val="0"/>
        </a:spcAft>
        <a:buClr>
          <a:srgbClr val="629FA6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0041" indent="-284632" algn="l" defTabSz="455408" rtl="0" eaLnBrk="1" fontAlgn="base" hangingPunct="1">
        <a:spcBef>
          <a:spcPct val="20000"/>
        </a:spcBef>
        <a:spcAft>
          <a:spcPct val="0"/>
        </a:spcAft>
        <a:buClr>
          <a:srgbClr val="629FA6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38526" indent="-227702" algn="l" defTabSz="455408" rtl="0" eaLnBrk="1" fontAlgn="base" hangingPunct="1">
        <a:spcBef>
          <a:spcPct val="20000"/>
        </a:spcBef>
        <a:spcAft>
          <a:spcPct val="0"/>
        </a:spcAft>
        <a:buClr>
          <a:srgbClr val="629FA6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593938" indent="-227702" algn="l" defTabSz="455408" rtl="0" eaLnBrk="1" fontAlgn="base" hangingPunct="1">
        <a:spcBef>
          <a:spcPct val="20000"/>
        </a:spcBef>
        <a:spcAft>
          <a:spcPct val="0"/>
        </a:spcAft>
        <a:buClr>
          <a:srgbClr val="629FA6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49349" indent="-227702" algn="l" defTabSz="455408" rtl="0" eaLnBrk="1" fontAlgn="base" hangingPunct="1">
        <a:spcBef>
          <a:spcPct val="20000"/>
        </a:spcBef>
        <a:spcAft>
          <a:spcPct val="0"/>
        </a:spcAft>
        <a:buClr>
          <a:srgbClr val="629FA6"/>
        </a:buClr>
        <a:buFont typeface="Arial" charset="0"/>
        <a:buChar char="»"/>
        <a:defRPr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04757" indent="-227702" algn="l" defTabSz="45540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169" indent="-227702" algn="l" defTabSz="45540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5578" indent="-227702" algn="l" defTabSz="45540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0988" indent="-227702" algn="l" defTabSz="45540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08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821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232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640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050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463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7873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284" algn="l" defTabSz="4554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916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Clinical Trials </a:t>
            </a:r>
            <a:r>
              <a:rPr lang="en-US" sz="2000" dirty="0" smtClean="0">
                <a:solidFill>
                  <a:schemeClr val="tx1"/>
                </a:solidFill>
                <a:cs typeface="Arial"/>
              </a:rPr>
              <a:t>Professional Development</a:t>
            </a:r>
            <a:r>
              <a:rPr lang="en-US" dirty="0" smtClean="0">
                <a:solidFill>
                  <a:schemeClr val="tx1"/>
                </a:solidFill>
                <a:cs typeface="Arial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Arial"/>
              </a:rPr>
            </a:br>
            <a:r>
              <a:rPr lang="en-US" sz="1600" i="1" dirty="0" smtClean="0">
                <a:solidFill>
                  <a:schemeClr val="tx1"/>
                </a:solidFill>
                <a:cs typeface="Arial"/>
              </a:rPr>
              <a:t>Internal and external opportunities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1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13ACE5-1FF7-41A2-90B9-E6570938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40229"/>
          </a:xfrm>
        </p:spPr>
        <p:txBody>
          <a:bodyPr/>
          <a:lstStyle/>
          <a:p>
            <a:r>
              <a:rPr lang="en-US" dirty="0" smtClean="0">
                <a:cs typeface="Arial"/>
              </a:rPr>
              <a:t>Upcoming events on campus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0408A5-9C55-4DB2-87B0-DD1087AB9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6617"/>
            <a:ext cx="8229600" cy="4783183"/>
          </a:xfrm>
        </p:spPr>
        <p:txBody>
          <a:bodyPr/>
          <a:lstStyle/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Arial"/>
              </a:rPr>
              <a:t>♦ </a:t>
            </a:r>
            <a:r>
              <a:rPr lang="en-US" sz="1100" dirty="0" smtClean="0">
                <a:cs typeface="Arial"/>
              </a:rPr>
              <a:t>March 8th 1pm-2:15pm (BU Instructional Building, L-212)</a:t>
            </a:r>
            <a:r>
              <a:rPr lang="en-US" sz="1100" baseline="30000" dirty="0" smtClean="0">
                <a:cs typeface="Arial"/>
              </a:rPr>
              <a:t>	</a:t>
            </a:r>
          </a:p>
          <a:p>
            <a:pPr marL="0" indent="0">
              <a:buNone/>
            </a:pPr>
            <a:r>
              <a:rPr lang="en-US" sz="1100" baseline="30000" dirty="0">
                <a:cs typeface="Arial"/>
              </a:rPr>
              <a:t>	</a:t>
            </a:r>
            <a:r>
              <a:rPr lang="en-US" sz="1100" baseline="30000" dirty="0" smtClean="0">
                <a:cs typeface="Arial"/>
              </a:rPr>
              <a:t>		</a:t>
            </a:r>
            <a:r>
              <a:rPr lang="en-US" sz="1100" b="1" dirty="0" smtClean="0">
                <a:cs typeface="Arial"/>
              </a:rPr>
              <a:t>Research Professionals Network </a:t>
            </a:r>
          </a:p>
          <a:p>
            <a:pPr marL="0" indent="0">
              <a:buNone/>
            </a:pPr>
            <a:r>
              <a:rPr lang="en-US" sz="1100" dirty="0" smtClean="0">
                <a:cs typeface="Arial"/>
              </a:rPr>
              <a:t>			Budgeting for Your Study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BMC Clinical Trials Office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</a:t>
            </a:r>
            <a:r>
              <a:rPr lang="en-US" sz="1100" i="1" dirty="0" smtClean="0">
                <a:cs typeface="Arial"/>
              </a:rPr>
              <a:t>*Registration required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</a:t>
            </a: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♦ </a:t>
            </a:r>
            <a:r>
              <a:rPr lang="en-US" sz="1100" dirty="0" smtClean="0">
                <a:cs typeface="Arial"/>
              </a:rPr>
              <a:t>March 13</a:t>
            </a:r>
            <a:r>
              <a:rPr lang="en-US" sz="1100" baseline="30000" dirty="0" smtClean="0">
                <a:cs typeface="Arial"/>
              </a:rPr>
              <a:t>th</a:t>
            </a:r>
            <a:r>
              <a:rPr lang="en-US" sz="1100" dirty="0" smtClean="0">
                <a:cs typeface="Arial"/>
              </a:rPr>
              <a:t>  11am-4:30pm (Evans Medical Building, Wilkins Boardroom)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</a:t>
            </a:r>
            <a:r>
              <a:rPr lang="en-US" sz="1100" b="1" dirty="0" smtClean="0">
                <a:cs typeface="Arial"/>
              </a:rPr>
              <a:t>BU/BMC- Med Campus</a:t>
            </a:r>
          </a:p>
          <a:p>
            <a:pPr marL="0" indent="0">
              <a:buNone/>
            </a:pPr>
            <a:r>
              <a:rPr lang="en-US" sz="1100" dirty="0" smtClean="0">
                <a:cs typeface="Arial"/>
              </a:rPr>
              <a:t>			Clinical Trials Boot Camp</a:t>
            </a:r>
          </a:p>
          <a:p>
            <a:pPr marL="0" indent="0">
              <a:buNone/>
            </a:pPr>
            <a:r>
              <a:rPr lang="en-US" sz="1100" dirty="0" smtClean="0">
                <a:cs typeface="Arial"/>
              </a:rPr>
              <a:t>			Presenters include: BU/BMC/DOM/CTSI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*</a:t>
            </a:r>
            <a:r>
              <a:rPr lang="en-US" sz="1100" i="1" dirty="0" smtClean="0">
                <a:cs typeface="Arial"/>
              </a:rPr>
              <a:t>Registration required</a:t>
            </a:r>
          </a:p>
          <a:p>
            <a:pPr marL="0" indent="0">
              <a:buNone/>
            </a:pPr>
            <a:endParaRPr lang="en-US" sz="1100" i="1" dirty="0" smtClean="0">
              <a:cs typeface="Arial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♦ </a:t>
            </a:r>
            <a:r>
              <a:rPr lang="en-US" sz="1100" dirty="0" smtClean="0">
                <a:cs typeface="Arial"/>
              </a:rPr>
              <a:t>March 14</a:t>
            </a:r>
            <a:r>
              <a:rPr lang="en-US" sz="1100" baseline="30000" dirty="0" smtClean="0">
                <a:cs typeface="Arial"/>
              </a:rPr>
              <a:t>th</a:t>
            </a:r>
            <a:r>
              <a:rPr lang="en-US" sz="1100" dirty="0" smtClean="0">
                <a:cs typeface="Arial"/>
              </a:rPr>
              <a:t>  12pm-12:50pm (BU Instructional </a:t>
            </a:r>
            <a:r>
              <a:rPr lang="en-US" sz="1100" dirty="0" smtClean="0">
                <a:cs typeface="Arial"/>
              </a:rPr>
              <a:t>Building, L-112)</a:t>
            </a:r>
            <a:endParaRPr lang="en-US" sz="1100" dirty="0" smtClean="0">
              <a:cs typeface="Arial"/>
            </a:endParaRP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</a:t>
            </a:r>
            <a:r>
              <a:rPr lang="en-US" sz="1100" smtClean="0">
                <a:cs typeface="Arial"/>
              </a:rPr>
              <a:t>	</a:t>
            </a:r>
            <a:r>
              <a:rPr lang="en-US" sz="1100" b="1" smtClean="0">
                <a:cs typeface="Arial"/>
              </a:rPr>
              <a:t>BU/BUMC-CTSI/CRRO</a:t>
            </a:r>
            <a:endParaRPr lang="en-US" sz="1100" b="1" dirty="0" smtClean="0">
              <a:cs typeface="Arial"/>
            </a:endParaRP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</a:t>
            </a:r>
            <a:r>
              <a:rPr lang="en-US" sz="1100" dirty="0">
                <a:cs typeface="Arial"/>
              </a:rPr>
              <a:t>New Requirements for Registration, Updating and Results Reporting for ClinicalTrials.gov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Karla </a:t>
            </a:r>
            <a:r>
              <a:rPr lang="en-US" sz="1100" dirty="0" err="1" smtClean="0">
                <a:cs typeface="Arial"/>
              </a:rPr>
              <a:t>Damus</a:t>
            </a:r>
            <a:r>
              <a:rPr lang="en-US" sz="1100" dirty="0" smtClean="0">
                <a:cs typeface="Arial"/>
              </a:rPr>
              <a:t>, Administrator, </a:t>
            </a:r>
            <a:r>
              <a:rPr lang="en-US" sz="1100" dirty="0" smtClean="0">
                <a:cs typeface="Arial"/>
              </a:rPr>
              <a:t>BMC/BUMC ClinicalTrials.gov</a:t>
            </a:r>
            <a:endParaRPr lang="en-US" sz="1100" dirty="0" smtClean="0">
              <a:cs typeface="Arial"/>
            </a:endParaRPr>
          </a:p>
          <a:p>
            <a:pPr marL="0" indent="0">
              <a:buNone/>
            </a:pPr>
            <a:r>
              <a:rPr lang="en-US" sz="1100" dirty="0" smtClean="0">
                <a:cs typeface="Arial"/>
              </a:rPr>
              <a:t>			</a:t>
            </a:r>
          </a:p>
          <a:p>
            <a:pPr marL="0" indent="0">
              <a:buNone/>
            </a:pPr>
            <a:endParaRPr lang="en-US" sz="1100" dirty="0" smtClean="0">
              <a:cs typeface="Arial"/>
            </a:endParaRPr>
          </a:p>
          <a:p>
            <a:pPr marL="0" indent="0"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♦ </a:t>
            </a:r>
            <a:r>
              <a:rPr lang="en-US" sz="1100" dirty="0" smtClean="0">
                <a:cs typeface="Arial"/>
              </a:rPr>
              <a:t>March 27</a:t>
            </a:r>
            <a:r>
              <a:rPr lang="en-US" sz="1100" baseline="30000" dirty="0" smtClean="0">
                <a:cs typeface="Arial"/>
              </a:rPr>
              <a:t>th</a:t>
            </a:r>
            <a:r>
              <a:rPr lang="en-US" sz="1100" dirty="0" smtClean="0">
                <a:cs typeface="Arial"/>
              </a:rPr>
              <a:t> 1pm-2:30pm (610 </a:t>
            </a:r>
            <a:r>
              <a:rPr lang="en-US" sz="1100" dirty="0" err="1" smtClean="0">
                <a:cs typeface="Arial"/>
              </a:rPr>
              <a:t>Comm</a:t>
            </a:r>
            <a:r>
              <a:rPr lang="en-US" sz="1100" dirty="0" smtClean="0">
                <a:cs typeface="Arial"/>
              </a:rPr>
              <a:t> Ave- CRC </a:t>
            </a:r>
            <a:r>
              <a:rPr lang="en-US" sz="1100" dirty="0" err="1" smtClean="0">
                <a:cs typeface="Arial"/>
              </a:rPr>
              <a:t>Kilachand</a:t>
            </a:r>
            <a:r>
              <a:rPr lang="en-US" sz="1100" dirty="0" smtClean="0">
                <a:cs typeface="Arial"/>
              </a:rPr>
              <a:t> Center)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</a:t>
            </a:r>
            <a:r>
              <a:rPr lang="en-US" sz="1100" b="1" dirty="0" smtClean="0">
                <a:cs typeface="Arial"/>
              </a:rPr>
              <a:t>BU- Med &amp; Charles River Campuses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Effective Collaborations with Industry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Brian Goodman, Interim Director, Corporate Relations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Michael Pratt, Managing Director, technology Development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William </a:t>
            </a:r>
            <a:r>
              <a:rPr lang="en-US" sz="1100" dirty="0" err="1" smtClean="0">
                <a:cs typeface="Arial"/>
              </a:rPr>
              <a:t>Segarra</a:t>
            </a:r>
            <a:r>
              <a:rPr lang="en-US" sz="1100" dirty="0" smtClean="0">
                <a:cs typeface="Arial"/>
              </a:rPr>
              <a:t>, Director, Industry Contracts and Agreements, OSP</a:t>
            </a:r>
          </a:p>
          <a:p>
            <a:pPr marL="0" indent="0">
              <a:buNone/>
            </a:pPr>
            <a:r>
              <a:rPr lang="en-US" sz="1100" dirty="0" smtClean="0">
                <a:cs typeface="Arial"/>
              </a:rPr>
              <a:t>	</a:t>
            </a:r>
          </a:p>
          <a:p>
            <a:pPr marL="0" indent="0">
              <a:buNone/>
            </a:pPr>
            <a:r>
              <a:rPr lang="en-US" sz="1100" dirty="0">
                <a:cs typeface="Arial"/>
              </a:rPr>
              <a:t>	</a:t>
            </a:r>
            <a:r>
              <a:rPr lang="en-US" sz="1100" dirty="0" smtClean="0">
                <a:cs typeface="Arial"/>
              </a:rPr>
              <a:t>		</a:t>
            </a:r>
          </a:p>
          <a:p>
            <a:pPr marL="0" indent="0">
              <a:buNone/>
            </a:pPr>
            <a:endParaRPr lang="en-US" sz="11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238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252AAD-A3D1-435A-A1EA-1BD82742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705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Arial"/>
              </a:rPr>
              <a:t>Professional Organizations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981056E-55D8-4A86-BB62-8826E4A7D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5360"/>
            <a:ext cx="8229600" cy="5063490"/>
          </a:xfrm>
        </p:spPr>
        <p:txBody>
          <a:bodyPr/>
          <a:lstStyle/>
          <a:p>
            <a:pPr marL="0" indent="0" algn="ctr">
              <a:buNone/>
            </a:pPr>
            <a:endParaRPr lang="en-US" sz="1200" u="sng" dirty="0" smtClean="0">
              <a:cs typeface="Arial"/>
            </a:endParaRPr>
          </a:p>
          <a:p>
            <a:pPr marL="0" indent="0" algn="ctr">
              <a:buNone/>
            </a:pPr>
            <a:r>
              <a:rPr lang="en-US" sz="1400" u="sng" dirty="0" smtClean="0">
                <a:cs typeface="Arial"/>
              </a:rPr>
              <a:t>Society of Clinical Research Associates (</a:t>
            </a:r>
            <a:r>
              <a:rPr lang="en-US" sz="1400" u="sng" dirty="0" err="1" smtClean="0">
                <a:cs typeface="Arial"/>
              </a:rPr>
              <a:t>SoCRA</a:t>
            </a:r>
            <a:r>
              <a:rPr lang="en-US" sz="1400" u="sng" dirty="0" smtClean="0">
                <a:cs typeface="Arial"/>
              </a:rPr>
              <a:t>) </a:t>
            </a:r>
            <a:r>
              <a:rPr lang="en-US" sz="1400" i="1" dirty="0" smtClean="0">
                <a:cs typeface="Arial"/>
              </a:rPr>
              <a:t>www.socra.org</a:t>
            </a:r>
          </a:p>
          <a:p>
            <a:pPr marL="0" indent="0">
              <a:buNone/>
            </a:pPr>
            <a:r>
              <a:rPr lang="en-US" sz="1100" i="1" dirty="0" err="1" smtClean="0">
                <a:cs typeface="Arial"/>
              </a:rPr>
              <a:t>SoCRA</a:t>
            </a:r>
            <a:r>
              <a:rPr lang="en-US" sz="1100" i="1" dirty="0" smtClean="0">
                <a:cs typeface="Arial"/>
              </a:rPr>
              <a:t> </a:t>
            </a:r>
            <a:r>
              <a:rPr lang="en-US" sz="1100" i="1" dirty="0">
                <a:cs typeface="Arial"/>
              </a:rPr>
              <a:t>is dedicated to the advancement and continuing education of clinical research professionals.</a:t>
            </a:r>
            <a:endParaRPr lang="en-US" sz="1100" i="1" dirty="0" smtClean="0">
              <a:cs typeface="Arial"/>
            </a:endParaRPr>
          </a:p>
          <a:p>
            <a:pPr marL="0" indent="0">
              <a:buNone/>
            </a:pPr>
            <a:endParaRPr lang="en-US" sz="1050" u="sng" dirty="0" smtClean="0">
              <a:cs typeface="Arial"/>
            </a:endParaRPr>
          </a:p>
          <a:p>
            <a:pPr marL="0" indent="0" algn="ctr">
              <a:buNone/>
            </a:pPr>
            <a:r>
              <a:rPr lang="en-US" sz="1400" u="sng" dirty="0" smtClean="0">
                <a:cs typeface="Arial"/>
              </a:rPr>
              <a:t>Association of Clinical Research Professionals (ACRP) </a:t>
            </a:r>
            <a:r>
              <a:rPr lang="en-US" sz="1400" i="1" dirty="0" smtClean="0">
                <a:cs typeface="Arial"/>
              </a:rPr>
              <a:t>www.acrpnet.org</a:t>
            </a:r>
          </a:p>
          <a:p>
            <a:pPr marL="0" indent="0">
              <a:buNone/>
            </a:pPr>
            <a:r>
              <a:rPr lang="en-US" sz="1100" i="1" dirty="0"/>
              <a:t>ACRP supports professionals and organizations across the clinical research enterprise with the Membership, Training, and Certification programs necessary for clinical trial quality and efficiency improvements.</a:t>
            </a:r>
            <a:r>
              <a:rPr lang="en-US" sz="1100" i="1" dirty="0" smtClean="0">
                <a:cs typeface="Arial"/>
              </a:rPr>
              <a:t>	</a:t>
            </a:r>
          </a:p>
          <a:p>
            <a:pPr marL="0" indent="0">
              <a:buNone/>
            </a:pPr>
            <a:endParaRPr lang="en-US" sz="1600" u="sng" dirty="0" smtClean="0">
              <a:cs typeface="Arial"/>
            </a:endParaRPr>
          </a:p>
          <a:p>
            <a:pPr marL="0" indent="0" algn="ctr">
              <a:buNone/>
            </a:pPr>
            <a:r>
              <a:rPr lang="en-US" sz="1400" u="sng" dirty="0" smtClean="0">
                <a:cs typeface="Arial"/>
              </a:rPr>
              <a:t>Society of Research Administrators (SRA) </a:t>
            </a:r>
            <a:r>
              <a:rPr lang="en-US" sz="1400" i="1" dirty="0" smtClean="0">
                <a:cs typeface="Arial"/>
              </a:rPr>
              <a:t>srainternational.org</a:t>
            </a:r>
          </a:p>
          <a:p>
            <a:pPr marL="0" indent="0">
              <a:buNone/>
            </a:pPr>
            <a:r>
              <a:rPr lang="en-US" sz="1100" i="1" dirty="0" smtClean="0"/>
              <a:t>SRA </a:t>
            </a:r>
            <a:r>
              <a:rPr lang="en-US" sz="1100" i="1" dirty="0"/>
              <a:t>International is the premier global research management society providing education, professional development and the </a:t>
            </a:r>
            <a:r>
              <a:rPr lang="en-US" sz="1100" i="1" dirty="0" smtClean="0"/>
              <a:t>latest </a:t>
            </a:r>
            <a:r>
              <a:rPr lang="en-US" sz="1100" i="1" dirty="0"/>
              <a:t>comprehensive information about research management to 4,500 members from over 40 countries.</a:t>
            </a:r>
            <a:endParaRPr lang="en-US" sz="1100" i="1" u="sng" dirty="0" smtClean="0">
              <a:cs typeface="Arial"/>
            </a:endParaRPr>
          </a:p>
          <a:p>
            <a:pPr marL="0" indent="0">
              <a:buNone/>
            </a:pPr>
            <a:endParaRPr lang="en-US" sz="1050" u="sng" dirty="0" smtClean="0">
              <a:cs typeface="Arial"/>
            </a:endParaRPr>
          </a:p>
          <a:p>
            <a:pPr marL="0" indent="0" algn="ctr">
              <a:buNone/>
            </a:pPr>
            <a:r>
              <a:rPr lang="en-US" sz="1400" u="sng" dirty="0" smtClean="0">
                <a:cs typeface="Arial"/>
              </a:rPr>
              <a:t>National Society of Research Administrators (NCURA) </a:t>
            </a:r>
            <a:r>
              <a:rPr lang="en-US" sz="1400" i="1" dirty="0" smtClean="0">
                <a:cs typeface="Arial"/>
              </a:rPr>
              <a:t>www.ncura.edu</a:t>
            </a:r>
          </a:p>
          <a:p>
            <a:pPr marL="0" indent="0">
              <a:buNone/>
            </a:pPr>
            <a:r>
              <a:rPr lang="en-US" sz="1100" i="1" dirty="0" smtClean="0">
                <a:cs typeface="Arial"/>
              </a:rPr>
              <a:t>NCURA </a:t>
            </a:r>
            <a:r>
              <a:rPr lang="en-US" sz="1100" i="1" dirty="0">
                <a:cs typeface="Arial"/>
              </a:rPr>
              <a:t>serves its members and advances the field of research administration through professional development, the sharing of </a:t>
            </a:r>
            <a:r>
              <a:rPr lang="en-US" sz="1100" i="1" dirty="0" smtClean="0">
                <a:cs typeface="Arial"/>
              </a:rPr>
              <a:t>knowledge</a:t>
            </a:r>
            <a:r>
              <a:rPr lang="en-US" sz="1100" i="1" dirty="0">
                <a:cs typeface="Arial"/>
              </a:rPr>
              <a:t>, and by fostering a sense of community. </a:t>
            </a:r>
          </a:p>
          <a:p>
            <a:pPr marL="0" indent="0">
              <a:buNone/>
            </a:pPr>
            <a:endParaRPr lang="en-US" sz="1050" u="sng" dirty="0" smtClean="0">
              <a:cs typeface="Arial"/>
            </a:endParaRPr>
          </a:p>
          <a:p>
            <a:pPr marL="0" indent="0" algn="ctr">
              <a:buNone/>
            </a:pPr>
            <a:r>
              <a:rPr lang="en-US" sz="1400" u="sng" dirty="0" smtClean="0">
                <a:cs typeface="Arial"/>
              </a:rPr>
              <a:t>National Organization of Research Development Professionals (NORDP) </a:t>
            </a:r>
            <a:r>
              <a:rPr lang="en-US" sz="1400" i="1" dirty="0" smtClean="0">
                <a:cs typeface="Arial"/>
              </a:rPr>
              <a:t>www.nordp.org</a:t>
            </a:r>
          </a:p>
          <a:p>
            <a:pPr marL="0" indent="0">
              <a:buNone/>
            </a:pPr>
            <a:r>
              <a:rPr lang="en-US" sz="1100" i="1" dirty="0" smtClean="0"/>
              <a:t>NORDP </a:t>
            </a:r>
            <a:r>
              <a:rPr lang="en-US" sz="1100" i="1" dirty="0"/>
              <a:t>develops and share best practices for attracting and managing research funding, and facilitate building and </a:t>
            </a:r>
            <a:r>
              <a:rPr lang="en-US" sz="1100" i="1" dirty="0" smtClean="0"/>
              <a:t>implementing </a:t>
            </a:r>
            <a:r>
              <a:rPr lang="en-US" sz="1100" i="1" dirty="0"/>
              <a:t>collaborative services and resources.</a:t>
            </a:r>
            <a:endParaRPr lang="en-US" sz="1100" i="1" u="sng" dirty="0" smtClean="0">
              <a:cs typeface="Arial"/>
            </a:endParaRPr>
          </a:p>
          <a:p>
            <a:pPr marL="0" indent="0">
              <a:buNone/>
            </a:pPr>
            <a:endParaRPr lang="en-US" sz="1400" u="sng" dirty="0" smtClean="0">
              <a:cs typeface="Arial"/>
            </a:endParaRPr>
          </a:p>
          <a:p>
            <a:pPr marL="0" indent="0" algn="ctr">
              <a:buNone/>
            </a:pPr>
            <a:r>
              <a:rPr lang="en-US" sz="1400" u="sng" dirty="0" smtClean="0">
                <a:cs typeface="Arial"/>
              </a:rPr>
              <a:t>Research Administrators Certification Council (RACC) </a:t>
            </a:r>
            <a:r>
              <a:rPr lang="en-US" sz="1400" dirty="0" smtClean="0">
                <a:cs typeface="Arial"/>
              </a:rPr>
              <a:t>www.cra-cert.org</a:t>
            </a:r>
          </a:p>
          <a:p>
            <a:pPr marL="0" indent="0">
              <a:buNone/>
            </a:pPr>
            <a:r>
              <a:rPr lang="en-US" sz="1100" dirty="0" smtClean="0"/>
              <a:t>RACC </a:t>
            </a:r>
            <a:r>
              <a:rPr lang="en-US" sz="1100" dirty="0"/>
              <a:t>is composed of active certified research administrators whose role is to </a:t>
            </a:r>
            <a:r>
              <a:rPr lang="en-US" sz="1100" dirty="0" smtClean="0"/>
              <a:t>certify </a:t>
            </a:r>
            <a:r>
              <a:rPr lang="en-US" sz="1100" dirty="0"/>
              <a:t>that an individual, through </a:t>
            </a:r>
            <a:r>
              <a:rPr lang="en-US" sz="1100" dirty="0" smtClean="0"/>
              <a:t>experience and </a:t>
            </a:r>
            <a:r>
              <a:rPr lang="en-US" sz="1100" dirty="0"/>
              <a:t>testing, has the fundamental </a:t>
            </a:r>
            <a:r>
              <a:rPr lang="en-US" sz="1100" dirty="0" smtClean="0"/>
              <a:t>knowledge </a:t>
            </a:r>
            <a:r>
              <a:rPr lang="en-US" sz="1100" dirty="0"/>
              <a:t>necessary to be a professional research or sponsored </a:t>
            </a:r>
            <a:r>
              <a:rPr lang="en-US" sz="1100" dirty="0" smtClean="0"/>
              <a:t>programs administrator</a:t>
            </a:r>
            <a:r>
              <a:rPr lang="en-US" sz="1100" dirty="0"/>
              <a:t>.</a:t>
            </a:r>
            <a:endParaRPr lang="en-US" sz="1100" dirty="0" smtClean="0">
              <a:cs typeface="Arial"/>
            </a:endParaRPr>
          </a:p>
          <a:p>
            <a:pPr marL="0" indent="0">
              <a:buNone/>
            </a:pPr>
            <a:r>
              <a:rPr lang="en-US" sz="1600" dirty="0">
                <a:cs typeface="Arial"/>
              </a:rPr>
              <a:t>	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7887655"/>
      </p:ext>
    </p:extLst>
  </p:cSld>
  <p:clrMapOvr>
    <a:masterClrMapping/>
  </p:clrMapOvr>
</p:sld>
</file>

<file path=ppt/theme/theme1.xml><?xml version="1.0" encoding="utf-8"?>
<a:theme xmlns:a="http://schemas.openxmlformats.org/drawingml/2006/main" name="1_pptE8F.tmp">
  <a:themeElements>
    <a:clrScheme name="Office Theme 15">
      <a:dk1>
        <a:srgbClr val="000000"/>
      </a:dk1>
      <a:lt1>
        <a:srgbClr val="FFFFFF"/>
      </a:lt1>
      <a:dk2>
        <a:srgbClr val="0A2554"/>
      </a:dk2>
      <a:lt2>
        <a:srgbClr val="EEECE1"/>
      </a:lt2>
      <a:accent1>
        <a:srgbClr val="066B70"/>
      </a:accent1>
      <a:accent2>
        <a:srgbClr val="ECF84A"/>
      </a:accent2>
      <a:accent3>
        <a:srgbClr val="FFFFFF"/>
      </a:accent3>
      <a:accent4>
        <a:srgbClr val="000000"/>
      </a:accent4>
      <a:accent5>
        <a:srgbClr val="AABABB"/>
      </a:accent5>
      <a:accent6>
        <a:srgbClr val="D6E142"/>
      </a:accent6>
      <a:hlink>
        <a:srgbClr val="F5FBBD"/>
      </a:hlink>
      <a:folHlink>
        <a:srgbClr val="F1FC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125E7B"/>
        </a:accent1>
        <a:accent2>
          <a:srgbClr val="629FA6"/>
        </a:accent2>
        <a:accent3>
          <a:srgbClr val="FFFFFF"/>
        </a:accent3>
        <a:accent4>
          <a:srgbClr val="000000"/>
        </a:accent4>
        <a:accent5>
          <a:srgbClr val="AAB6BF"/>
        </a:accent5>
        <a:accent6>
          <a:srgbClr val="589096"/>
        </a:accent6>
        <a:hlink>
          <a:srgbClr val="629FA6"/>
        </a:hlink>
        <a:folHlink>
          <a:srgbClr val="125E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E3F127"/>
        </a:accent1>
        <a:accent2>
          <a:srgbClr val="629FA6"/>
        </a:accent2>
        <a:accent3>
          <a:srgbClr val="FFFFFF"/>
        </a:accent3>
        <a:accent4>
          <a:srgbClr val="000000"/>
        </a:accent4>
        <a:accent5>
          <a:srgbClr val="EFF7AC"/>
        </a:accent5>
        <a:accent6>
          <a:srgbClr val="589096"/>
        </a:accent6>
        <a:hlink>
          <a:srgbClr val="629FA6"/>
        </a:hlink>
        <a:folHlink>
          <a:srgbClr val="125E7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E3F127"/>
        </a:accent1>
        <a:accent2>
          <a:srgbClr val="629FA6"/>
        </a:accent2>
        <a:accent3>
          <a:srgbClr val="FFFFFF"/>
        </a:accent3>
        <a:accent4>
          <a:srgbClr val="000000"/>
        </a:accent4>
        <a:accent5>
          <a:srgbClr val="EFF7AC"/>
        </a:accent5>
        <a:accent6>
          <a:srgbClr val="589096"/>
        </a:accent6>
        <a:hlink>
          <a:srgbClr val="629FA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215C5D"/>
        </a:accent1>
        <a:accent2>
          <a:srgbClr val="629FA6"/>
        </a:accent2>
        <a:accent3>
          <a:srgbClr val="FFFFFF"/>
        </a:accent3>
        <a:accent4>
          <a:srgbClr val="000000"/>
        </a:accent4>
        <a:accent5>
          <a:srgbClr val="ABB5B6"/>
        </a:accent5>
        <a:accent6>
          <a:srgbClr val="589096"/>
        </a:accent6>
        <a:hlink>
          <a:srgbClr val="629FA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47BABD"/>
        </a:accent1>
        <a:accent2>
          <a:srgbClr val="629FA6"/>
        </a:accent2>
        <a:accent3>
          <a:srgbClr val="FFFFFF"/>
        </a:accent3>
        <a:accent4>
          <a:srgbClr val="000000"/>
        </a:accent4>
        <a:accent5>
          <a:srgbClr val="B1D9DB"/>
        </a:accent5>
        <a:accent6>
          <a:srgbClr val="589096"/>
        </a:accent6>
        <a:hlink>
          <a:srgbClr val="629FA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399B9D"/>
        </a:accent1>
        <a:accent2>
          <a:srgbClr val="629FA6"/>
        </a:accent2>
        <a:accent3>
          <a:srgbClr val="FFFFFF"/>
        </a:accent3>
        <a:accent4>
          <a:srgbClr val="000000"/>
        </a:accent4>
        <a:accent5>
          <a:srgbClr val="AECBCC"/>
        </a:accent5>
        <a:accent6>
          <a:srgbClr val="589096"/>
        </a:accent6>
        <a:hlink>
          <a:srgbClr val="629FA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399B9D"/>
        </a:accent1>
        <a:accent2>
          <a:srgbClr val="385E62"/>
        </a:accent2>
        <a:accent3>
          <a:srgbClr val="FFFFFF"/>
        </a:accent3>
        <a:accent4>
          <a:srgbClr val="000000"/>
        </a:accent4>
        <a:accent5>
          <a:srgbClr val="AECBCC"/>
        </a:accent5>
        <a:accent6>
          <a:srgbClr val="325458"/>
        </a:accent6>
        <a:hlink>
          <a:srgbClr val="629FA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399B9D"/>
        </a:accent1>
        <a:accent2>
          <a:srgbClr val="385E62"/>
        </a:accent2>
        <a:accent3>
          <a:srgbClr val="FFFFFF"/>
        </a:accent3>
        <a:accent4>
          <a:srgbClr val="000000"/>
        </a:accent4>
        <a:accent5>
          <a:srgbClr val="AECBCC"/>
        </a:accent5>
        <a:accent6>
          <a:srgbClr val="325458"/>
        </a:accent6>
        <a:hlink>
          <a:srgbClr val="D2E4E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E6F523"/>
        </a:accent1>
        <a:accent2>
          <a:srgbClr val="385E62"/>
        </a:accent2>
        <a:accent3>
          <a:srgbClr val="FFFFFF"/>
        </a:accent3>
        <a:accent4>
          <a:srgbClr val="000000"/>
        </a:accent4>
        <a:accent5>
          <a:srgbClr val="F0F9AC"/>
        </a:accent5>
        <a:accent6>
          <a:srgbClr val="325458"/>
        </a:accent6>
        <a:hlink>
          <a:srgbClr val="D2E4E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E6F523"/>
        </a:accent1>
        <a:accent2>
          <a:srgbClr val="385E62"/>
        </a:accent2>
        <a:accent3>
          <a:srgbClr val="FFFFFF"/>
        </a:accent3>
        <a:accent4>
          <a:srgbClr val="000000"/>
        </a:accent4>
        <a:accent5>
          <a:srgbClr val="F0F9AC"/>
        </a:accent5>
        <a:accent6>
          <a:srgbClr val="325458"/>
        </a:accent6>
        <a:hlink>
          <a:srgbClr val="D2E4E6"/>
        </a:hlink>
        <a:folHlink>
          <a:srgbClr val="89CD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1F5657"/>
        </a:accent1>
        <a:accent2>
          <a:srgbClr val="385E62"/>
        </a:accent2>
        <a:accent3>
          <a:srgbClr val="FFFFFF"/>
        </a:accent3>
        <a:accent4>
          <a:srgbClr val="000000"/>
        </a:accent4>
        <a:accent5>
          <a:srgbClr val="ABB4B4"/>
        </a:accent5>
        <a:accent6>
          <a:srgbClr val="325458"/>
        </a:accent6>
        <a:hlink>
          <a:srgbClr val="D2E4E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1F5657"/>
        </a:accent1>
        <a:accent2>
          <a:srgbClr val="4E8288"/>
        </a:accent2>
        <a:accent3>
          <a:srgbClr val="FFFFFF"/>
        </a:accent3>
        <a:accent4>
          <a:srgbClr val="000000"/>
        </a:accent4>
        <a:accent5>
          <a:srgbClr val="ABB4B4"/>
        </a:accent5>
        <a:accent6>
          <a:srgbClr val="46757B"/>
        </a:accent6>
        <a:hlink>
          <a:srgbClr val="D2E4E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066B70"/>
        </a:accent1>
        <a:accent2>
          <a:srgbClr val="4E8288"/>
        </a:accent2>
        <a:accent3>
          <a:srgbClr val="FFFFFF"/>
        </a:accent3>
        <a:accent4>
          <a:srgbClr val="000000"/>
        </a:accent4>
        <a:accent5>
          <a:srgbClr val="AABABB"/>
        </a:accent5>
        <a:accent6>
          <a:srgbClr val="46757B"/>
        </a:accent6>
        <a:hlink>
          <a:srgbClr val="D2E4E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066B70"/>
        </a:accent1>
        <a:accent2>
          <a:srgbClr val="ECF84A"/>
        </a:accent2>
        <a:accent3>
          <a:srgbClr val="FFFFFF"/>
        </a:accent3>
        <a:accent4>
          <a:srgbClr val="000000"/>
        </a:accent4>
        <a:accent5>
          <a:srgbClr val="AABABB"/>
        </a:accent5>
        <a:accent6>
          <a:srgbClr val="D6E142"/>
        </a:accent6>
        <a:hlink>
          <a:srgbClr val="D2E4E6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A2554"/>
        </a:dk2>
        <a:lt2>
          <a:srgbClr val="EEECE1"/>
        </a:lt2>
        <a:accent1>
          <a:srgbClr val="066B70"/>
        </a:accent1>
        <a:accent2>
          <a:srgbClr val="ECF84A"/>
        </a:accent2>
        <a:accent3>
          <a:srgbClr val="FFFFFF"/>
        </a:accent3>
        <a:accent4>
          <a:srgbClr val="000000"/>
        </a:accent4>
        <a:accent5>
          <a:srgbClr val="AABABB"/>
        </a:accent5>
        <a:accent6>
          <a:srgbClr val="D6E142"/>
        </a:accent6>
        <a:hlink>
          <a:srgbClr val="F5FBBD"/>
        </a:hlink>
        <a:folHlink>
          <a:srgbClr val="F1FC6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77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Courier New</vt:lpstr>
      <vt:lpstr>1_pptE8F.tmp</vt:lpstr>
      <vt:lpstr>  Clinical Trials Professional Development Internal and external opportunities</vt:lpstr>
      <vt:lpstr>Upcoming events on campus</vt:lpstr>
      <vt:lpstr>Professional Organizations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 Deficits: a new beginning to the end</dc:title>
  <dc:creator>Joseph, Rachelle</dc:creator>
  <cp:lastModifiedBy>Joseph, Rachelle</cp:lastModifiedBy>
  <cp:revision>26</cp:revision>
  <cp:lastPrinted>2018-01-02T18:35:36Z</cp:lastPrinted>
  <dcterms:modified xsi:type="dcterms:W3CDTF">2018-02-27T14:17:57Z</dcterms:modified>
</cp:coreProperties>
</file>