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5050"/>
    <a:srgbClr val="3D3834"/>
    <a:srgbClr val="FF9292"/>
    <a:srgbClr val="FF7C7C"/>
    <a:srgbClr val="F1F0EE"/>
    <a:srgbClr val="FFA8A8"/>
    <a:srgbClr val="D5D1CD"/>
    <a:srgbClr val="CC0000"/>
    <a:srgbClr val="C9C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D561A3-EA6B-C04F-8C68-A877197DE0E8}"/>
              </a:ext>
            </a:extLst>
          </p:cNvPr>
          <p:cNvSpPr txBox="1"/>
          <p:nvPr/>
        </p:nvSpPr>
        <p:spPr>
          <a:xfrm>
            <a:off x="-38100" y="121735"/>
            <a:ext cx="9144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Title of paper: </a:t>
            </a:r>
          </a:p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Subtitle of paper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5804E5-93C1-FB46-9ADB-31AD18362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574" y="6305378"/>
            <a:ext cx="2423741" cy="369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2C84BC-DD19-5742-902F-24A9CF8C4BB0}"/>
              </a:ext>
            </a:extLst>
          </p:cNvPr>
          <p:cNvSpPr txBox="1"/>
          <p:nvPr/>
        </p:nvSpPr>
        <p:spPr>
          <a:xfrm>
            <a:off x="0" y="6336736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Citation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8144AB-CFA5-5649-8A91-41B21FB81E01}"/>
              </a:ext>
            </a:extLst>
          </p:cNvPr>
          <p:cNvSpPr/>
          <p:nvPr/>
        </p:nvSpPr>
        <p:spPr>
          <a:xfrm>
            <a:off x="0" y="1132114"/>
            <a:ext cx="3015342" cy="4593772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FA97F-2946-2343-9205-671A8999DA9B}"/>
              </a:ext>
            </a:extLst>
          </p:cNvPr>
          <p:cNvSpPr/>
          <p:nvPr/>
        </p:nvSpPr>
        <p:spPr>
          <a:xfrm>
            <a:off x="3015342" y="1132114"/>
            <a:ext cx="3113316" cy="4593772"/>
          </a:xfrm>
          <a:prstGeom prst="rect">
            <a:avLst/>
          </a:prstGeom>
          <a:solidFill>
            <a:srgbClr val="FF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D7CFC1-9C12-664B-BC8E-06AA7675BCCD}"/>
              </a:ext>
            </a:extLst>
          </p:cNvPr>
          <p:cNvSpPr/>
          <p:nvPr/>
        </p:nvSpPr>
        <p:spPr>
          <a:xfrm>
            <a:off x="6128658" y="1132114"/>
            <a:ext cx="3015342" cy="4593772"/>
          </a:xfrm>
          <a:prstGeom prst="rect">
            <a:avLst/>
          </a:prstGeom>
          <a:solidFill>
            <a:srgbClr val="FF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12D96C-FD33-2645-AD43-357116A0503D}"/>
              </a:ext>
            </a:extLst>
          </p:cNvPr>
          <p:cNvSpPr txBox="1"/>
          <p:nvPr/>
        </p:nvSpPr>
        <p:spPr>
          <a:xfrm>
            <a:off x="598714" y="1363527"/>
            <a:ext cx="181791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Study Population </a:t>
            </a:r>
          </a:p>
        </p:txBody>
      </p:sp>
      <p:pic>
        <p:nvPicPr>
          <p:cNvPr id="10" name="Graphic 9" descr="Skeleton">
            <a:extLst>
              <a:ext uri="{FF2B5EF4-FFF2-40B4-BE49-F238E27FC236}">
                <a16:creationId xmlns:a16="http://schemas.microsoft.com/office/drawing/2014/main" id="{B69FDC8F-B320-AF41-A61F-5A5F5AA72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4554" y="2377916"/>
            <a:ext cx="1497082" cy="14970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00AE82-E0F9-6849-AE8B-7CA4A94571E6}"/>
              </a:ext>
            </a:extLst>
          </p:cNvPr>
          <p:cNvSpPr txBox="1"/>
          <p:nvPr/>
        </p:nvSpPr>
        <p:spPr>
          <a:xfrm>
            <a:off x="353638" y="4805426"/>
            <a:ext cx="219891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Brief discerption of population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207C8E-F0B6-BB43-96FB-39B945A9502C}"/>
              </a:ext>
            </a:extLst>
          </p:cNvPr>
          <p:cNvSpPr txBox="1"/>
          <p:nvPr/>
        </p:nvSpPr>
        <p:spPr>
          <a:xfrm>
            <a:off x="3614055" y="1502026"/>
            <a:ext cx="181791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Intervention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023184-BA97-5B4E-B5FA-B6338A4BCC8E}"/>
              </a:ext>
            </a:extLst>
          </p:cNvPr>
          <p:cNvSpPr txBox="1"/>
          <p:nvPr/>
        </p:nvSpPr>
        <p:spPr>
          <a:xfrm>
            <a:off x="3472543" y="4840456"/>
            <a:ext cx="219891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Brief discerption of interventions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74B35A-CD01-E040-95EE-2F183C8F8BDB}"/>
              </a:ext>
            </a:extLst>
          </p:cNvPr>
          <p:cNvSpPr txBox="1"/>
          <p:nvPr/>
        </p:nvSpPr>
        <p:spPr>
          <a:xfrm>
            <a:off x="6727371" y="1502026"/>
            <a:ext cx="181791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Outcome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1E7BA0-1D7B-BD49-A950-B6AFD123797F}"/>
              </a:ext>
            </a:extLst>
          </p:cNvPr>
          <p:cNvSpPr txBox="1"/>
          <p:nvPr/>
        </p:nvSpPr>
        <p:spPr>
          <a:xfrm>
            <a:off x="6585859" y="4840456"/>
            <a:ext cx="219891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3D3834"/>
                </a:solidFill>
                <a:latin typeface="Century Gothic" panose="020B0502020202020204" pitchFamily="34" charset="0"/>
              </a:rPr>
              <a:t>Brief discerption of Outcome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A0BE4B-F370-F045-AFD2-C1C983CB174D}"/>
              </a:ext>
            </a:extLst>
          </p:cNvPr>
          <p:cNvSpPr txBox="1"/>
          <p:nvPr/>
        </p:nvSpPr>
        <p:spPr>
          <a:xfrm>
            <a:off x="3712027" y="2297542"/>
            <a:ext cx="171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D3834"/>
                </a:solidFill>
                <a:latin typeface="Century Gothic" panose="020B0502020202020204" pitchFamily="34" charset="0"/>
              </a:rPr>
              <a:t>Control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5ED21-BF30-DD44-B660-759F2D0F66AA}"/>
              </a:ext>
            </a:extLst>
          </p:cNvPr>
          <p:cNvSpPr txBox="1"/>
          <p:nvPr/>
        </p:nvSpPr>
        <p:spPr>
          <a:xfrm>
            <a:off x="3712028" y="3064758"/>
            <a:ext cx="171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D3834"/>
                </a:solidFill>
                <a:latin typeface="Century Gothic" panose="020B0502020202020204" pitchFamily="34" charset="0"/>
              </a:rPr>
              <a:t>Drug 1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4A7894-6ED6-4243-A0B1-E57E5F166359}"/>
              </a:ext>
            </a:extLst>
          </p:cNvPr>
          <p:cNvSpPr txBox="1"/>
          <p:nvPr/>
        </p:nvSpPr>
        <p:spPr>
          <a:xfrm>
            <a:off x="3719896" y="3901657"/>
            <a:ext cx="171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D3834"/>
                </a:solidFill>
                <a:latin typeface="Century Gothic" panose="020B0502020202020204" pitchFamily="34" charset="0"/>
              </a:rPr>
              <a:t>Drug 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382AA9-E281-B849-91EB-0F9FDA99566A}"/>
              </a:ext>
            </a:extLst>
          </p:cNvPr>
          <p:cNvSpPr txBox="1"/>
          <p:nvPr/>
        </p:nvSpPr>
        <p:spPr>
          <a:xfrm>
            <a:off x="2800349" y="1869626"/>
            <a:ext cx="485389" cy="3118748"/>
          </a:xfrm>
          <a:prstGeom prst="rect">
            <a:avLst/>
          </a:prstGeom>
          <a:solidFill>
            <a:srgbClr val="FF6666"/>
          </a:solidFill>
          <a:ln w="12700">
            <a:solidFill>
              <a:srgbClr val="3D3834"/>
            </a:solidFill>
          </a:ln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D38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Randomization</a:t>
            </a:r>
            <a:r>
              <a:rPr lang="en-US" b="1" dirty="0">
                <a:solidFill>
                  <a:srgbClr val="3D38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B0D042E-1343-704F-BDAF-7073CBD83CD4}"/>
              </a:ext>
            </a:extLst>
          </p:cNvPr>
          <p:cNvCxnSpPr/>
          <p:nvPr/>
        </p:nvCxnSpPr>
        <p:spPr>
          <a:xfrm>
            <a:off x="3800664" y="2666874"/>
            <a:ext cx="3060635" cy="0"/>
          </a:xfrm>
          <a:prstGeom prst="straightConnector1">
            <a:avLst/>
          </a:prstGeom>
          <a:ln w="25400">
            <a:solidFill>
              <a:srgbClr val="3D383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E35749E-1B49-3E40-BECE-44C08FF46005}"/>
              </a:ext>
            </a:extLst>
          </p:cNvPr>
          <p:cNvCxnSpPr/>
          <p:nvPr/>
        </p:nvCxnSpPr>
        <p:spPr>
          <a:xfrm>
            <a:off x="3800664" y="3548744"/>
            <a:ext cx="3060635" cy="0"/>
          </a:xfrm>
          <a:prstGeom prst="straightConnector1">
            <a:avLst/>
          </a:prstGeom>
          <a:ln w="25400">
            <a:solidFill>
              <a:srgbClr val="3D383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0B000A5-B365-8C43-BA80-995853707621}"/>
              </a:ext>
            </a:extLst>
          </p:cNvPr>
          <p:cNvCxnSpPr/>
          <p:nvPr/>
        </p:nvCxnSpPr>
        <p:spPr>
          <a:xfrm>
            <a:off x="3800664" y="4336303"/>
            <a:ext cx="3060635" cy="0"/>
          </a:xfrm>
          <a:prstGeom prst="straightConnector1">
            <a:avLst/>
          </a:prstGeom>
          <a:ln w="25400">
            <a:solidFill>
              <a:srgbClr val="3D383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8ECD801-D1CA-FF45-ADAD-DD6BA04346C0}"/>
              </a:ext>
            </a:extLst>
          </p:cNvPr>
          <p:cNvSpPr txBox="1"/>
          <p:nvPr/>
        </p:nvSpPr>
        <p:spPr>
          <a:xfrm>
            <a:off x="7104084" y="4062164"/>
            <a:ext cx="117867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Data Point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47F3B0-B2AA-9B4C-84C1-7FCF990DF993}"/>
              </a:ext>
            </a:extLst>
          </p:cNvPr>
          <p:cNvSpPr txBox="1"/>
          <p:nvPr/>
        </p:nvSpPr>
        <p:spPr>
          <a:xfrm>
            <a:off x="7104084" y="3267039"/>
            <a:ext cx="117867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Data Point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8A3E06-ABB8-2348-A4E4-DEB54ABCAA84}"/>
              </a:ext>
            </a:extLst>
          </p:cNvPr>
          <p:cNvSpPr txBox="1"/>
          <p:nvPr/>
        </p:nvSpPr>
        <p:spPr>
          <a:xfrm>
            <a:off x="7046991" y="2418427"/>
            <a:ext cx="117867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3D3834"/>
                </a:solidFill>
                <a:latin typeface="Century Gothic" panose="020B0502020202020204" pitchFamily="34" charset="0"/>
              </a:rPr>
              <a:t>Data Point </a:t>
            </a:r>
          </a:p>
        </p:txBody>
      </p:sp>
    </p:spTree>
    <p:extLst>
      <p:ext uri="{BB962C8B-B14F-4D97-AF65-F5344CB8AC3E}">
        <p14:creationId xmlns:p14="http://schemas.microsoft.com/office/powerpoint/2010/main" val="6169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</TotalTime>
  <Words>36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Lee, Elaine L</cp:lastModifiedBy>
  <cp:revision>17</cp:revision>
  <dcterms:created xsi:type="dcterms:W3CDTF">2020-09-22T13:48:10Z</dcterms:created>
  <dcterms:modified xsi:type="dcterms:W3CDTF">2020-09-28T14:22:49Z</dcterms:modified>
</cp:coreProperties>
</file>