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5050"/>
    <a:srgbClr val="3D3834"/>
    <a:srgbClr val="FF9292"/>
    <a:srgbClr val="FF7C7C"/>
    <a:srgbClr val="F1F0EE"/>
    <a:srgbClr val="FFA8A8"/>
    <a:srgbClr val="D5D1CD"/>
    <a:srgbClr val="CC0000"/>
    <a:srgbClr val="C9C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7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svg"/><Relationship Id="rId5" Type="http://schemas.openxmlformats.org/officeDocument/2006/relationships/image" Target="../media/image3.png"/><Relationship Id="rId4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EA448D-7723-8747-8F7D-24348155E57D}"/>
              </a:ext>
            </a:extLst>
          </p:cNvPr>
          <p:cNvSpPr/>
          <p:nvPr/>
        </p:nvSpPr>
        <p:spPr>
          <a:xfrm>
            <a:off x="0" y="2732317"/>
            <a:ext cx="9144000" cy="1611083"/>
          </a:xfrm>
          <a:prstGeom prst="rect">
            <a:avLst/>
          </a:prstGeom>
          <a:solidFill>
            <a:srgbClr val="FF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F66AFB-19F1-9243-9161-1FC563F23CCE}"/>
              </a:ext>
            </a:extLst>
          </p:cNvPr>
          <p:cNvSpPr/>
          <p:nvPr/>
        </p:nvSpPr>
        <p:spPr>
          <a:xfrm>
            <a:off x="-1" y="4339215"/>
            <a:ext cx="9144000" cy="653143"/>
          </a:xfrm>
          <a:prstGeom prst="rect">
            <a:avLst/>
          </a:prstGeom>
          <a:solidFill>
            <a:srgbClr val="FF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F1406-9F74-CB48-9F08-40062713E5CE}"/>
              </a:ext>
            </a:extLst>
          </p:cNvPr>
          <p:cNvSpPr/>
          <p:nvPr/>
        </p:nvSpPr>
        <p:spPr>
          <a:xfrm>
            <a:off x="-2" y="4973069"/>
            <a:ext cx="9144000" cy="653143"/>
          </a:xfrm>
          <a:prstGeom prst="rect">
            <a:avLst/>
          </a:prstGeom>
          <a:solidFill>
            <a:srgbClr val="FFA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1771A0-2D4B-F34D-8AC2-565A36877F47}"/>
              </a:ext>
            </a:extLst>
          </p:cNvPr>
          <p:cNvSpPr/>
          <p:nvPr/>
        </p:nvSpPr>
        <p:spPr>
          <a:xfrm>
            <a:off x="0" y="1273632"/>
            <a:ext cx="9144000" cy="1611083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29BE48-05C9-F247-B324-C9B0B665FEBD}"/>
              </a:ext>
            </a:extLst>
          </p:cNvPr>
          <p:cNvSpPr txBox="1"/>
          <p:nvPr/>
        </p:nvSpPr>
        <p:spPr>
          <a:xfrm>
            <a:off x="-38100" y="121735"/>
            <a:ext cx="9144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Title of paper: </a:t>
            </a:r>
          </a:p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Subtitle of paper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172E1E-E825-4043-A334-7334ECBE7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574" y="6305378"/>
            <a:ext cx="2423741" cy="3693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99288DE-05E8-8649-8B56-AEC4229C61A9}"/>
              </a:ext>
            </a:extLst>
          </p:cNvPr>
          <p:cNvSpPr txBox="1"/>
          <p:nvPr/>
        </p:nvSpPr>
        <p:spPr>
          <a:xfrm>
            <a:off x="0" y="6336736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Citation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8AECFD-C600-4C43-A91E-3B0A8F8D9B29}"/>
              </a:ext>
            </a:extLst>
          </p:cNvPr>
          <p:cNvSpPr txBox="1"/>
          <p:nvPr/>
        </p:nvSpPr>
        <p:spPr>
          <a:xfrm>
            <a:off x="2882827" y="1396248"/>
            <a:ext cx="337834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Study Population (N=XXX)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F0724E8-C700-2747-9390-622B038FEE89}"/>
              </a:ext>
            </a:extLst>
          </p:cNvPr>
          <p:cNvCxnSpPr>
            <a:cxnSpLocks/>
          </p:cNvCxnSpPr>
          <p:nvPr/>
        </p:nvCxnSpPr>
        <p:spPr>
          <a:xfrm>
            <a:off x="1850572" y="2536371"/>
            <a:ext cx="0" cy="337458"/>
          </a:xfrm>
          <a:prstGeom prst="straightConnector1">
            <a:avLst/>
          </a:prstGeom>
          <a:ln w="22225">
            <a:solidFill>
              <a:srgbClr val="3D38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DC67370-4C92-3C49-931D-932002DCC7B6}"/>
              </a:ext>
            </a:extLst>
          </p:cNvPr>
          <p:cNvCxnSpPr>
            <a:cxnSpLocks/>
          </p:cNvCxnSpPr>
          <p:nvPr/>
        </p:nvCxnSpPr>
        <p:spPr>
          <a:xfrm>
            <a:off x="7222671" y="2536371"/>
            <a:ext cx="0" cy="348344"/>
          </a:xfrm>
          <a:prstGeom prst="straightConnector1">
            <a:avLst/>
          </a:prstGeom>
          <a:ln w="22225">
            <a:solidFill>
              <a:srgbClr val="3D38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DCDEE9-3EC7-AC41-B10A-B149AEC26DDA}"/>
              </a:ext>
            </a:extLst>
          </p:cNvPr>
          <p:cNvCxnSpPr>
            <a:cxnSpLocks/>
          </p:cNvCxnSpPr>
          <p:nvPr/>
        </p:nvCxnSpPr>
        <p:spPr>
          <a:xfrm flipV="1">
            <a:off x="1845129" y="2534527"/>
            <a:ext cx="5377542" cy="9042"/>
          </a:xfrm>
          <a:prstGeom prst="line">
            <a:avLst/>
          </a:prstGeom>
          <a:ln w="19050">
            <a:solidFill>
              <a:srgbClr val="3D38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F9B2E2-93C6-734D-A3A1-0F92F6375DF6}"/>
              </a:ext>
            </a:extLst>
          </p:cNvPr>
          <p:cNvSpPr txBox="1"/>
          <p:nvPr/>
        </p:nvSpPr>
        <p:spPr>
          <a:xfrm>
            <a:off x="3210342" y="2083297"/>
            <a:ext cx="272331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3D3834"/>
                </a:solidFill>
                <a:latin typeface="Century Gothic" panose="020B0502020202020204" pitchFamily="34" charset="0"/>
              </a:rPr>
              <a:t>Randomization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B1F490-8F68-1741-B60F-D4FC303ED084}"/>
              </a:ext>
            </a:extLst>
          </p:cNvPr>
          <p:cNvSpPr txBox="1"/>
          <p:nvPr/>
        </p:nvSpPr>
        <p:spPr>
          <a:xfrm>
            <a:off x="794657" y="3011086"/>
            <a:ext cx="2100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Group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02A99C-ACAA-F64F-94E1-5B06A26D6471}"/>
              </a:ext>
            </a:extLst>
          </p:cNvPr>
          <p:cNvSpPr txBox="1"/>
          <p:nvPr/>
        </p:nvSpPr>
        <p:spPr>
          <a:xfrm>
            <a:off x="6172199" y="3020128"/>
            <a:ext cx="2100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Group 1</a:t>
            </a:r>
          </a:p>
        </p:txBody>
      </p:sp>
      <p:pic>
        <p:nvPicPr>
          <p:cNvPr id="40" name="Graphic 39" descr="Stomach">
            <a:extLst>
              <a:ext uri="{FF2B5EF4-FFF2-40B4-BE49-F238E27FC236}">
                <a16:creationId xmlns:a16="http://schemas.microsoft.com/office/drawing/2014/main" id="{0F26A6C1-A668-0946-9DDC-2DD1E861F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7928" y="3373931"/>
            <a:ext cx="914400" cy="914400"/>
          </a:xfrm>
          <a:prstGeom prst="rect">
            <a:avLst/>
          </a:prstGeom>
        </p:spPr>
      </p:pic>
      <p:pic>
        <p:nvPicPr>
          <p:cNvPr id="42" name="Graphic 41" descr="Lungs">
            <a:extLst>
              <a:ext uri="{FF2B5EF4-FFF2-40B4-BE49-F238E27FC236}">
                <a16:creationId xmlns:a16="http://schemas.microsoft.com/office/drawing/2014/main" id="{2F62E901-028F-7940-99C8-637C19EC1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67359" y="3395097"/>
            <a:ext cx="914400" cy="9144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2D4FEA7-77FB-B64C-A14F-EA382D884B52}"/>
              </a:ext>
            </a:extLst>
          </p:cNvPr>
          <p:cNvSpPr txBox="1"/>
          <p:nvPr/>
        </p:nvSpPr>
        <p:spPr>
          <a:xfrm>
            <a:off x="3210342" y="3900210"/>
            <a:ext cx="283122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3D3834"/>
                </a:solidFill>
                <a:latin typeface="Century Gothic" panose="020B0502020202020204" pitchFamily="34" charset="0"/>
              </a:rPr>
              <a:t>Study Outcomes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4AF02E-8E47-BF46-B5DE-112A48910943}"/>
              </a:ext>
            </a:extLst>
          </p:cNvPr>
          <p:cNvSpPr txBox="1"/>
          <p:nvPr/>
        </p:nvSpPr>
        <p:spPr>
          <a:xfrm>
            <a:off x="3575014" y="4456092"/>
            <a:ext cx="204745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Outcome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DE174C-EF78-1048-97AD-C396240BE912}"/>
              </a:ext>
            </a:extLst>
          </p:cNvPr>
          <p:cNvSpPr txBox="1"/>
          <p:nvPr/>
        </p:nvSpPr>
        <p:spPr>
          <a:xfrm>
            <a:off x="3521528" y="5109235"/>
            <a:ext cx="21009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Outcome 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0E8FEC-FE72-9442-8C51-F12593138EBE}"/>
              </a:ext>
            </a:extLst>
          </p:cNvPr>
          <p:cNvSpPr txBox="1"/>
          <p:nvPr/>
        </p:nvSpPr>
        <p:spPr>
          <a:xfrm>
            <a:off x="1118035" y="4487229"/>
            <a:ext cx="130628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E46D268-7F1E-1C49-9994-9E1026F61118}"/>
              </a:ext>
            </a:extLst>
          </p:cNvPr>
          <p:cNvSpPr txBox="1"/>
          <p:nvPr/>
        </p:nvSpPr>
        <p:spPr>
          <a:xfrm>
            <a:off x="1088571" y="5113948"/>
            <a:ext cx="130628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0E73C8-209C-4B40-9FE9-210290282340}"/>
              </a:ext>
            </a:extLst>
          </p:cNvPr>
          <p:cNvSpPr txBox="1"/>
          <p:nvPr/>
        </p:nvSpPr>
        <p:spPr>
          <a:xfrm>
            <a:off x="6565972" y="5116859"/>
            <a:ext cx="130628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A399AF9-5DE6-2B43-8799-1CE7CC3CA138}"/>
              </a:ext>
            </a:extLst>
          </p:cNvPr>
          <p:cNvSpPr txBox="1"/>
          <p:nvPr/>
        </p:nvSpPr>
        <p:spPr>
          <a:xfrm>
            <a:off x="6565972" y="4516654"/>
            <a:ext cx="130628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689816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4446</TotalTime>
  <Words>28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Lee, Elaine L</cp:lastModifiedBy>
  <cp:revision>17</cp:revision>
  <dcterms:created xsi:type="dcterms:W3CDTF">2020-09-22T13:48:10Z</dcterms:created>
  <dcterms:modified xsi:type="dcterms:W3CDTF">2020-09-28T14:22:26Z</dcterms:modified>
</cp:coreProperties>
</file>