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66"/>
    <a:srgbClr val="FF5050"/>
    <a:srgbClr val="3D3834"/>
    <a:srgbClr val="FF9292"/>
    <a:srgbClr val="FF7C7C"/>
    <a:srgbClr val="F1F0EE"/>
    <a:srgbClr val="FFA8A8"/>
    <a:srgbClr val="D5D1CD"/>
    <a:srgbClr val="CC0000"/>
    <a:srgbClr val="C9C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70"/>
    <p:restoredTop sz="94643"/>
  </p:normalViewPr>
  <p:slideViewPr>
    <p:cSldViewPr snapToGrid="0" snapToObjects="1">
      <p:cViewPr varScale="1">
        <p:scale>
          <a:sx n="111" d="100"/>
          <a:sy n="111" d="100"/>
        </p:scale>
        <p:origin x="12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9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92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48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58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72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90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43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789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3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77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EE70D-9741-8F41-AA75-5FD06D29CF3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6109A-9E38-9F4C-BA89-A8C7D8AC5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80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20DA9DF-DEA9-8041-AB0B-A4A54E0D68D3}"/>
              </a:ext>
            </a:extLst>
          </p:cNvPr>
          <p:cNvSpPr/>
          <p:nvPr/>
        </p:nvSpPr>
        <p:spPr>
          <a:xfrm>
            <a:off x="0" y="1132114"/>
            <a:ext cx="9144000" cy="4593772"/>
          </a:xfrm>
          <a:prstGeom prst="rect">
            <a:avLst/>
          </a:prstGeom>
          <a:solidFill>
            <a:srgbClr val="FF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3D3834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31AECE-0296-6F4D-99C9-951215DF0DE8}"/>
              </a:ext>
            </a:extLst>
          </p:cNvPr>
          <p:cNvSpPr txBox="1"/>
          <p:nvPr/>
        </p:nvSpPr>
        <p:spPr>
          <a:xfrm>
            <a:off x="-38100" y="121735"/>
            <a:ext cx="9144000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>
                <a:solidFill>
                  <a:srgbClr val="3D3834"/>
                </a:solidFill>
                <a:latin typeface="Century Gothic" panose="020B0502020202020204" pitchFamily="34" charset="0"/>
              </a:rPr>
              <a:t>Title of paper: </a:t>
            </a:r>
          </a:p>
          <a:p>
            <a:pPr algn="ctr"/>
            <a:r>
              <a:rPr lang="en-US" sz="2800" dirty="0">
                <a:solidFill>
                  <a:srgbClr val="3D3834"/>
                </a:solidFill>
                <a:latin typeface="Century Gothic" panose="020B0502020202020204" pitchFamily="34" charset="0"/>
              </a:rPr>
              <a:t>Subtitle of paper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FDBF3E-ACC0-5B49-83A4-05B1A8DEE8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4574" y="6305378"/>
            <a:ext cx="2423741" cy="36933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2F5360B-5CDE-D942-9A8C-C91F258E7E05}"/>
              </a:ext>
            </a:extLst>
          </p:cNvPr>
          <p:cNvSpPr txBox="1"/>
          <p:nvPr/>
        </p:nvSpPr>
        <p:spPr>
          <a:xfrm>
            <a:off x="0" y="6336736"/>
            <a:ext cx="4533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3D3834"/>
                </a:solidFill>
                <a:latin typeface="Century Gothic" panose="020B0502020202020204" pitchFamily="34" charset="0"/>
              </a:rPr>
              <a:t>Citation</a:t>
            </a:r>
          </a:p>
        </p:txBody>
      </p:sp>
    </p:spTree>
    <p:extLst>
      <p:ext uri="{BB962C8B-B14F-4D97-AF65-F5344CB8AC3E}">
        <p14:creationId xmlns:p14="http://schemas.microsoft.com/office/powerpoint/2010/main" val="1368309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4446</TotalTime>
  <Words>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Lee, Elaine L</cp:lastModifiedBy>
  <cp:revision>17</cp:revision>
  <dcterms:created xsi:type="dcterms:W3CDTF">2020-09-22T13:48:10Z</dcterms:created>
  <dcterms:modified xsi:type="dcterms:W3CDTF">2020-09-28T14:21:40Z</dcterms:modified>
</cp:coreProperties>
</file>