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5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17.svg"/><Relationship Id="rId10" Type="http://schemas.openxmlformats.org/officeDocument/2006/relationships/image" Target="../media/image21.sv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8326B5-FFBC-1B45-A297-F4685F894361}"/>
              </a:ext>
            </a:extLst>
          </p:cNvPr>
          <p:cNvSpPr/>
          <p:nvPr/>
        </p:nvSpPr>
        <p:spPr>
          <a:xfrm>
            <a:off x="0" y="1132114"/>
            <a:ext cx="3429002" cy="4593772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DBEEF2-AF36-0C4E-8831-280CF5E7557B}"/>
              </a:ext>
            </a:extLst>
          </p:cNvPr>
          <p:cNvSpPr/>
          <p:nvPr/>
        </p:nvSpPr>
        <p:spPr>
          <a:xfrm>
            <a:off x="3428997" y="1132114"/>
            <a:ext cx="5714999" cy="4593772"/>
          </a:xfrm>
          <a:prstGeom prst="rect">
            <a:avLst/>
          </a:prstGeom>
          <a:solidFill>
            <a:srgbClr val="FF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0D0812-8B18-F140-B56F-6AEA277FCF09}"/>
              </a:ext>
            </a:extLst>
          </p:cNvPr>
          <p:cNvSpPr txBox="1"/>
          <p:nvPr/>
        </p:nvSpPr>
        <p:spPr>
          <a:xfrm>
            <a:off x="1" y="61556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Paper/ Research question </a:t>
            </a:r>
            <a:endParaRPr lang="en-US" sz="2800" dirty="0">
              <a:solidFill>
                <a:srgbClr val="3D3834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1010A-0E0D-D847-AD8C-E31017CD9AAB}"/>
              </a:ext>
            </a:extLst>
          </p:cNvPr>
          <p:cNvSpPr txBox="1"/>
          <p:nvPr/>
        </p:nvSpPr>
        <p:spPr>
          <a:xfrm>
            <a:off x="759278" y="1454573"/>
            <a:ext cx="17308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Intervention</a:t>
            </a:r>
            <a:r>
              <a:rPr lang="en-US" dirty="0">
                <a:solidFill>
                  <a:srgbClr val="D5D1CD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44918-3B62-F241-89AD-77A77A18DD1E}"/>
              </a:ext>
            </a:extLst>
          </p:cNvPr>
          <p:cNvSpPr txBox="1"/>
          <p:nvPr/>
        </p:nvSpPr>
        <p:spPr>
          <a:xfrm>
            <a:off x="4887685" y="1454573"/>
            <a:ext cx="2797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Outcomes</a:t>
            </a:r>
            <a:r>
              <a:rPr lang="en-US" dirty="0"/>
              <a:t> </a:t>
            </a:r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FAC44011-FB06-BD46-B21E-A543BF9F9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14499" y="2530771"/>
            <a:ext cx="914400" cy="914400"/>
          </a:xfrm>
          <a:prstGeom prst="rect">
            <a:avLst/>
          </a:prstGeom>
        </p:spPr>
      </p:pic>
      <p:pic>
        <p:nvPicPr>
          <p:cNvPr id="10" name="Graphic 9" descr="Pie chart">
            <a:extLst>
              <a:ext uri="{FF2B5EF4-FFF2-40B4-BE49-F238E27FC236}">
                <a16:creationId xmlns:a16="http://schemas.microsoft.com/office/drawing/2014/main" id="{2B39AACC-429A-514A-99DF-F7D459A84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4499" y="3817948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7DC177-E1D9-1C49-82A8-B05447299EF2}"/>
              </a:ext>
            </a:extLst>
          </p:cNvPr>
          <p:cNvSpPr txBox="1"/>
          <p:nvPr/>
        </p:nvSpPr>
        <p:spPr>
          <a:xfrm>
            <a:off x="231319" y="2802523"/>
            <a:ext cx="1366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Intervention 1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580504-3498-834C-87FE-05E811317D2A}"/>
              </a:ext>
            </a:extLst>
          </p:cNvPr>
          <p:cNvSpPr txBox="1"/>
          <p:nvPr/>
        </p:nvSpPr>
        <p:spPr>
          <a:xfrm>
            <a:off x="223156" y="4121260"/>
            <a:ext cx="149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Intervention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6FFEBE-1EFF-EE46-9553-B9A41C17A8F8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1552219-FEE9-014A-8DFD-403D2BED0F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pic>
        <p:nvPicPr>
          <p:cNvPr id="23" name="Graphic 22" descr="Bar chart RTL">
            <a:extLst>
              <a:ext uri="{FF2B5EF4-FFF2-40B4-BE49-F238E27FC236}">
                <a16:creationId xmlns:a16="http://schemas.microsoft.com/office/drawing/2014/main" id="{C7A3DC23-27F7-B047-BE9A-E75F8B4150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391" y="2721661"/>
            <a:ext cx="1551214" cy="1551214"/>
          </a:xfrm>
          <a:prstGeom prst="rect">
            <a:avLst/>
          </a:prstGeom>
        </p:spPr>
      </p:pic>
      <p:pic>
        <p:nvPicPr>
          <p:cNvPr id="25" name="Graphic 24" descr="Presentation with bar chart">
            <a:extLst>
              <a:ext uri="{FF2B5EF4-FFF2-40B4-BE49-F238E27FC236}">
                <a16:creationId xmlns:a16="http://schemas.microsoft.com/office/drawing/2014/main" id="{A5C0586F-AFCC-0841-9916-F636F86366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33497" y="2583282"/>
            <a:ext cx="1918606" cy="191860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D3C2783-9F8A-2648-B161-2ECAFDBD0EE8}"/>
              </a:ext>
            </a:extLst>
          </p:cNvPr>
          <p:cNvSpPr txBox="1"/>
          <p:nvPr/>
        </p:nvSpPr>
        <p:spPr>
          <a:xfrm>
            <a:off x="4362441" y="2277349"/>
            <a:ext cx="15131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0EA7E5-8AA4-B24F-9BFE-1350704592C4}"/>
              </a:ext>
            </a:extLst>
          </p:cNvPr>
          <p:cNvSpPr txBox="1"/>
          <p:nvPr/>
        </p:nvSpPr>
        <p:spPr>
          <a:xfrm>
            <a:off x="7062107" y="2277349"/>
            <a:ext cx="16219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 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C18478-74DA-724D-82EA-F50C824FA18C}"/>
              </a:ext>
            </a:extLst>
          </p:cNvPr>
          <p:cNvSpPr txBox="1"/>
          <p:nvPr/>
        </p:nvSpPr>
        <p:spPr>
          <a:xfrm>
            <a:off x="4454620" y="4409461"/>
            <a:ext cx="15512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Data about outcome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B57759-E95E-A14C-9F78-13651F303757}"/>
              </a:ext>
            </a:extLst>
          </p:cNvPr>
          <p:cNvSpPr txBox="1"/>
          <p:nvPr/>
        </p:nvSpPr>
        <p:spPr>
          <a:xfrm>
            <a:off x="7097486" y="4408012"/>
            <a:ext cx="15512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Data about outcome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79CB380B-F2A6-7B43-AFD8-3C9F3648F16C}"/>
              </a:ext>
            </a:extLst>
          </p:cNvPr>
          <p:cNvSpPr/>
          <p:nvPr/>
        </p:nvSpPr>
        <p:spPr>
          <a:xfrm>
            <a:off x="3184065" y="3323112"/>
            <a:ext cx="576955" cy="438946"/>
          </a:xfrm>
          <a:prstGeom prst="rightArrow">
            <a:avLst/>
          </a:prstGeom>
          <a:solidFill>
            <a:srgbClr val="3D3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4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2020-09-28T14:21:12Z</dcterms:modified>
</cp:coreProperties>
</file>