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3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66"/>
    <a:srgbClr val="FF5050"/>
    <a:srgbClr val="3D3834"/>
    <a:srgbClr val="FF9292"/>
    <a:srgbClr val="FF7C7C"/>
    <a:srgbClr val="F1F0EE"/>
    <a:srgbClr val="FFA8A8"/>
    <a:srgbClr val="D5D1CD"/>
    <a:srgbClr val="CC0000"/>
    <a:srgbClr val="C9C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70"/>
    <p:restoredTop sz="94643"/>
  </p:normalViewPr>
  <p:slideViewPr>
    <p:cSldViewPr snapToGrid="0" snapToObjects="1">
      <p:cViewPr varScale="1">
        <p:scale>
          <a:sx n="111" d="100"/>
          <a:sy n="111" d="100"/>
        </p:scale>
        <p:origin x="129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E70D-9741-8F41-AA75-5FD06D29CF3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109A-9E38-9F4C-BA89-A8C7D8AC5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198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E70D-9741-8F41-AA75-5FD06D29CF3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109A-9E38-9F4C-BA89-A8C7D8AC5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492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E70D-9741-8F41-AA75-5FD06D29CF3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109A-9E38-9F4C-BA89-A8C7D8AC5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481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E70D-9741-8F41-AA75-5FD06D29CF3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109A-9E38-9F4C-BA89-A8C7D8AC5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158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E70D-9741-8F41-AA75-5FD06D29CF3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109A-9E38-9F4C-BA89-A8C7D8AC5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372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E70D-9741-8F41-AA75-5FD06D29CF3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109A-9E38-9F4C-BA89-A8C7D8AC5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9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E70D-9741-8F41-AA75-5FD06D29CF3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109A-9E38-9F4C-BA89-A8C7D8AC5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490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E70D-9741-8F41-AA75-5FD06D29CF3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109A-9E38-9F4C-BA89-A8C7D8AC5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743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E70D-9741-8F41-AA75-5FD06D29CF3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109A-9E38-9F4C-BA89-A8C7D8AC5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789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E70D-9741-8F41-AA75-5FD06D29CF3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109A-9E38-9F4C-BA89-A8C7D8AC5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3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E70D-9741-8F41-AA75-5FD06D29CF3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109A-9E38-9F4C-BA89-A8C7D8AC5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677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EE70D-9741-8F41-AA75-5FD06D29CF3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6109A-9E38-9F4C-BA89-A8C7D8AC5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080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svg"/><Relationship Id="rId5" Type="http://schemas.openxmlformats.org/officeDocument/2006/relationships/image" Target="../media/image3.png"/><Relationship Id="rId4" Type="http://schemas.openxmlformats.org/officeDocument/2006/relationships/image" Target="../media/image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148D51A-162A-CC41-B417-1CE558A233CC}"/>
              </a:ext>
            </a:extLst>
          </p:cNvPr>
          <p:cNvSpPr txBox="1"/>
          <p:nvPr/>
        </p:nvSpPr>
        <p:spPr>
          <a:xfrm>
            <a:off x="1" y="61556"/>
            <a:ext cx="9144000" cy="10772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dirty="0"/>
          </a:p>
          <a:p>
            <a:pPr algn="ctr"/>
            <a:r>
              <a:rPr lang="en-US" sz="2800" dirty="0">
                <a:solidFill>
                  <a:srgbClr val="3D3834"/>
                </a:solidFill>
                <a:latin typeface="Century Gothic" panose="020B0502020202020204" pitchFamily="34" charset="0"/>
              </a:rPr>
              <a:t>Title of Paper/ Research question </a:t>
            </a:r>
            <a:endParaRPr lang="en-US" sz="2800" dirty="0">
              <a:solidFill>
                <a:srgbClr val="3D3834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941C00-6AAB-A243-B2E5-BF79E06B2F2D}"/>
              </a:ext>
            </a:extLst>
          </p:cNvPr>
          <p:cNvSpPr txBox="1"/>
          <p:nvPr/>
        </p:nvSpPr>
        <p:spPr>
          <a:xfrm>
            <a:off x="0" y="6336736"/>
            <a:ext cx="4533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3D3834"/>
                </a:solidFill>
                <a:latin typeface="Century Gothic" panose="020B0502020202020204" pitchFamily="34" charset="0"/>
              </a:rPr>
              <a:t>Citation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5E975D2-418F-114C-92F5-B7D1291F20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4574" y="6305378"/>
            <a:ext cx="2423741" cy="369332"/>
          </a:xfrm>
          <a:prstGeom prst="rect">
            <a:avLst/>
          </a:prstGeom>
        </p:spPr>
      </p:pic>
      <p:pic>
        <p:nvPicPr>
          <p:cNvPr id="5" name="Graphic 4" descr="Hourglass">
            <a:extLst>
              <a:ext uri="{FF2B5EF4-FFF2-40B4-BE49-F238E27FC236}">
                <a16:creationId xmlns:a16="http://schemas.microsoft.com/office/drawing/2014/main" id="{B75ADF49-34A6-1F40-A02F-B3406CD30F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86544" y="2726814"/>
            <a:ext cx="1311086" cy="1311086"/>
          </a:xfrm>
          <a:prstGeom prst="rect">
            <a:avLst/>
          </a:prstGeom>
        </p:spPr>
      </p:pic>
      <p:pic>
        <p:nvPicPr>
          <p:cNvPr id="6" name="Graphic 5" descr="Single gear">
            <a:extLst>
              <a:ext uri="{FF2B5EF4-FFF2-40B4-BE49-F238E27FC236}">
                <a16:creationId xmlns:a16="http://schemas.microsoft.com/office/drawing/2014/main" id="{21591516-FB5E-204E-A4F1-C353B94EED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69871" y="2726871"/>
            <a:ext cx="1404257" cy="1404257"/>
          </a:xfrm>
          <a:prstGeom prst="rect">
            <a:avLst/>
          </a:prstGeom>
        </p:spPr>
      </p:pic>
      <p:pic>
        <p:nvPicPr>
          <p:cNvPr id="7" name="Graphic 6" descr="Stopwatch">
            <a:extLst>
              <a:ext uri="{FF2B5EF4-FFF2-40B4-BE49-F238E27FC236}">
                <a16:creationId xmlns:a16="http://schemas.microsoft.com/office/drawing/2014/main" id="{59090C84-DAAB-7943-A500-2366DD00564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646370" y="2626788"/>
            <a:ext cx="1404257" cy="140425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D33E268-C7A0-D447-A24D-FAB44C813A9E}"/>
              </a:ext>
            </a:extLst>
          </p:cNvPr>
          <p:cNvSpPr txBox="1"/>
          <p:nvPr/>
        </p:nvSpPr>
        <p:spPr>
          <a:xfrm>
            <a:off x="612001" y="1948522"/>
            <a:ext cx="24601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3D3834"/>
                </a:solidFill>
                <a:latin typeface="Century Gothic" panose="020B0502020202020204" pitchFamily="34" charset="0"/>
              </a:rPr>
              <a:t>Population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626143F-4F8F-634A-8CCC-A4522C8DDCD2}"/>
              </a:ext>
            </a:extLst>
          </p:cNvPr>
          <p:cNvSpPr txBox="1"/>
          <p:nvPr/>
        </p:nvSpPr>
        <p:spPr>
          <a:xfrm>
            <a:off x="3341913" y="1953630"/>
            <a:ext cx="24601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3D3834"/>
                </a:solidFill>
                <a:latin typeface="Century Gothic" panose="020B0502020202020204" pitchFamily="34" charset="0"/>
              </a:rPr>
              <a:t>Intervention 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0C2D7E2-D247-3C48-B2D8-73199F008271}"/>
              </a:ext>
            </a:extLst>
          </p:cNvPr>
          <p:cNvSpPr txBox="1"/>
          <p:nvPr/>
        </p:nvSpPr>
        <p:spPr>
          <a:xfrm>
            <a:off x="6123856" y="1941784"/>
            <a:ext cx="24601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3D3834"/>
                </a:solidFill>
                <a:latin typeface="Century Gothic" panose="020B0502020202020204" pitchFamily="34" charset="0"/>
              </a:rPr>
              <a:t>Outcome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C84D828-FFA8-0146-8744-00AFD4EA5077}"/>
              </a:ext>
            </a:extLst>
          </p:cNvPr>
          <p:cNvSpPr txBox="1"/>
          <p:nvPr/>
        </p:nvSpPr>
        <p:spPr>
          <a:xfrm>
            <a:off x="644776" y="4419194"/>
            <a:ext cx="2272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3D3834"/>
                </a:solidFill>
                <a:latin typeface="Century Gothic" panose="020B0502020202020204" pitchFamily="34" charset="0"/>
              </a:rPr>
              <a:t>More info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044A246-C4FC-CA4F-9D2B-FB5077537DB6}"/>
              </a:ext>
            </a:extLst>
          </p:cNvPr>
          <p:cNvSpPr txBox="1"/>
          <p:nvPr/>
        </p:nvSpPr>
        <p:spPr>
          <a:xfrm>
            <a:off x="3397981" y="4444751"/>
            <a:ext cx="2272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3D3834"/>
                </a:solidFill>
                <a:latin typeface="Century Gothic" panose="020B0502020202020204" pitchFamily="34" charset="0"/>
              </a:rPr>
              <a:t>More info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F305ACE-A186-2243-94C6-C7FDE36CF051}"/>
              </a:ext>
            </a:extLst>
          </p:cNvPr>
          <p:cNvSpPr txBox="1"/>
          <p:nvPr/>
        </p:nvSpPr>
        <p:spPr>
          <a:xfrm>
            <a:off x="6227152" y="4406929"/>
            <a:ext cx="2272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3D3834"/>
                </a:solidFill>
                <a:latin typeface="Century Gothic" panose="020B0502020202020204" pitchFamily="34" charset="0"/>
              </a:rPr>
              <a:t>More info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810E8B4-4E9C-3047-A400-87FD59F82FA2}"/>
              </a:ext>
            </a:extLst>
          </p:cNvPr>
          <p:cNvCxnSpPr>
            <a:cxnSpLocks/>
          </p:cNvCxnSpPr>
          <p:nvPr/>
        </p:nvCxnSpPr>
        <p:spPr>
          <a:xfrm>
            <a:off x="3072172" y="2356634"/>
            <a:ext cx="0" cy="2234961"/>
          </a:xfrm>
          <a:prstGeom prst="line">
            <a:avLst/>
          </a:prstGeom>
          <a:ln w="25400">
            <a:solidFill>
              <a:srgbClr val="3D383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3DD7C65-BD28-024F-9029-CDF10074B90B}"/>
              </a:ext>
            </a:extLst>
          </p:cNvPr>
          <p:cNvCxnSpPr>
            <a:cxnSpLocks/>
          </p:cNvCxnSpPr>
          <p:nvPr/>
        </p:nvCxnSpPr>
        <p:spPr>
          <a:xfrm>
            <a:off x="6123855" y="2329629"/>
            <a:ext cx="0" cy="2261966"/>
          </a:xfrm>
          <a:prstGeom prst="line">
            <a:avLst/>
          </a:prstGeom>
          <a:ln w="25400">
            <a:solidFill>
              <a:srgbClr val="3D383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1733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4446</TotalTime>
  <Words>16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Lee, Elaine L</cp:lastModifiedBy>
  <cp:revision>17</cp:revision>
  <dcterms:created xsi:type="dcterms:W3CDTF">2020-09-22T13:48:10Z</dcterms:created>
  <dcterms:modified xsi:type="dcterms:W3CDTF">2020-09-28T14:20:45Z</dcterms:modified>
</cp:coreProperties>
</file>