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66"/>
    <a:srgbClr val="FF5050"/>
    <a:srgbClr val="3D3834"/>
    <a:srgbClr val="FF9292"/>
    <a:srgbClr val="FF7C7C"/>
    <a:srgbClr val="F1F0EE"/>
    <a:srgbClr val="FFA8A8"/>
    <a:srgbClr val="D5D1CD"/>
    <a:srgbClr val="CC0000"/>
    <a:srgbClr val="C9C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70"/>
    <p:restoredTop sz="94643"/>
  </p:normalViewPr>
  <p:slideViewPr>
    <p:cSldViewPr snapToGrid="0" snapToObjects="1">
      <p:cViewPr varScale="1">
        <p:scale>
          <a:sx n="111" d="100"/>
          <a:sy n="111" d="100"/>
        </p:scale>
        <p:origin x="12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9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9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8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5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72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9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43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89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3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77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80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8D050AD-3711-E949-897B-A15B07FB3C56}"/>
              </a:ext>
            </a:extLst>
          </p:cNvPr>
          <p:cNvSpPr txBox="1"/>
          <p:nvPr/>
        </p:nvSpPr>
        <p:spPr>
          <a:xfrm>
            <a:off x="1638" y="32862"/>
            <a:ext cx="9144000" cy="150810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sz="2800" dirty="0">
                <a:solidFill>
                  <a:srgbClr val="F1F0EE"/>
                </a:solidFill>
                <a:latin typeface="Century Gothic" panose="020B0502020202020204" pitchFamily="34" charset="0"/>
              </a:rPr>
              <a:t>Research Question/</a:t>
            </a:r>
          </a:p>
          <a:p>
            <a:pPr algn="ctr"/>
            <a:r>
              <a:rPr lang="en-US" sz="2800" dirty="0">
                <a:solidFill>
                  <a:srgbClr val="F1F0EE"/>
                </a:solidFill>
                <a:latin typeface="Century Gothic" panose="020B0502020202020204" pitchFamily="34" charset="0"/>
              </a:rPr>
              <a:t>Title of paper</a:t>
            </a:r>
          </a:p>
          <a:p>
            <a:pPr algn="ctr"/>
            <a:r>
              <a:rPr lang="en-US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AB0DE7-9DE6-4048-B55C-A6F1BD9DA414}"/>
              </a:ext>
            </a:extLst>
          </p:cNvPr>
          <p:cNvSpPr txBox="1"/>
          <p:nvPr/>
        </p:nvSpPr>
        <p:spPr>
          <a:xfrm>
            <a:off x="315685" y="6028379"/>
            <a:ext cx="522514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solidFill>
                  <a:srgbClr val="F1F0EE"/>
                </a:solidFill>
                <a:latin typeface="Century Gothic" panose="020B0502020202020204" pitchFamily="34" charset="0"/>
              </a:rPr>
              <a:t>Citation of paper </a:t>
            </a:r>
          </a:p>
        </p:txBody>
      </p:sp>
      <p:pic>
        <p:nvPicPr>
          <p:cNvPr id="7" name="Graphic 6" descr="Hourglass">
            <a:extLst>
              <a:ext uri="{FF2B5EF4-FFF2-40B4-BE49-F238E27FC236}">
                <a16:creationId xmlns:a16="http://schemas.microsoft.com/office/drawing/2014/main" id="{A5DD242F-DB14-CC4B-8935-C8D43180B7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86544" y="2726814"/>
            <a:ext cx="1311086" cy="1311086"/>
          </a:xfrm>
          <a:prstGeom prst="rect">
            <a:avLst/>
          </a:prstGeom>
        </p:spPr>
      </p:pic>
      <p:pic>
        <p:nvPicPr>
          <p:cNvPr id="9" name="Graphic 8" descr="Single gear">
            <a:extLst>
              <a:ext uri="{FF2B5EF4-FFF2-40B4-BE49-F238E27FC236}">
                <a16:creationId xmlns:a16="http://schemas.microsoft.com/office/drawing/2014/main" id="{4DF68E1D-1C50-FC43-A8CB-FD93262D77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869871" y="2726871"/>
            <a:ext cx="1404257" cy="1404257"/>
          </a:xfrm>
          <a:prstGeom prst="rect">
            <a:avLst/>
          </a:prstGeom>
        </p:spPr>
      </p:pic>
      <p:pic>
        <p:nvPicPr>
          <p:cNvPr id="11" name="Graphic 10" descr="Stopwatch">
            <a:extLst>
              <a:ext uri="{FF2B5EF4-FFF2-40B4-BE49-F238E27FC236}">
                <a16:creationId xmlns:a16="http://schemas.microsoft.com/office/drawing/2014/main" id="{964E4735-4BB4-1E41-9026-72DC2CCC3C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6646370" y="2626788"/>
            <a:ext cx="1404257" cy="140425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828A581-2765-8D42-86DB-921E6948CCE7}"/>
              </a:ext>
            </a:extLst>
          </p:cNvPr>
          <p:cNvSpPr txBox="1"/>
          <p:nvPr/>
        </p:nvSpPr>
        <p:spPr>
          <a:xfrm>
            <a:off x="612001" y="1948522"/>
            <a:ext cx="2460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1F0EE"/>
                </a:solidFill>
                <a:latin typeface="Century Gothic" panose="020B0502020202020204" pitchFamily="34" charset="0"/>
              </a:rPr>
              <a:t>Population</a:t>
            </a:r>
            <a:r>
              <a:rPr lang="en-US" sz="2000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142310-DC35-0648-BBFB-446B5513A286}"/>
              </a:ext>
            </a:extLst>
          </p:cNvPr>
          <p:cNvSpPr txBox="1"/>
          <p:nvPr/>
        </p:nvSpPr>
        <p:spPr>
          <a:xfrm>
            <a:off x="3341913" y="1953630"/>
            <a:ext cx="2460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1F0EE"/>
                </a:solidFill>
                <a:latin typeface="Century Gothic" panose="020B0502020202020204" pitchFamily="34" charset="0"/>
              </a:rPr>
              <a:t>Intervention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BB7AE75-C469-A34A-B2C4-B583AAC34B0B}"/>
              </a:ext>
            </a:extLst>
          </p:cNvPr>
          <p:cNvSpPr txBox="1"/>
          <p:nvPr/>
        </p:nvSpPr>
        <p:spPr>
          <a:xfrm>
            <a:off x="6123856" y="1941784"/>
            <a:ext cx="2460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1F0EE"/>
                </a:solidFill>
                <a:latin typeface="Century Gothic" panose="020B0502020202020204" pitchFamily="34" charset="0"/>
              </a:rPr>
              <a:t>Outcome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5409E83-2507-304C-870E-FE062EDCD7F2}"/>
              </a:ext>
            </a:extLst>
          </p:cNvPr>
          <p:cNvSpPr txBox="1"/>
          <p:nvPr/>
        </p:nvSpPr>
        <p:spPr>
          <a:xfrm>
            <a:off x="706051" y="4351687"/>
            <a:ext cx="2272072" cy="941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AD6AED5-E7D6-9E46-8D6D-B23B16510F63}"/>
              </a:ext>
            </a:extLst>
          </p:cNvPr>
          <p:cNvSpPr txBox="1"/>
          <p:nvPr/>
        </p:nvSpPr>
        <p:spPr>
          <a:xfrm>
            <a:off x="644776" y="4419194"/>
            <a:ext cx="2272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1F0EE"/>
                </a:solidFill>
                <a:latin typeface="Century Gothic" panose="020B0502020202020204" pitchFamily="34" charset="0"/>
              </a:rPr>
              <a:t>More info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E5BE446-7536-B844-B181-8B4133F3C646}"/>
              </a:ext>
            </a:extLst>
          </p:cNvPr>
          <p:cNvSpPr txBox="1"/>
          <p:nvPr/>
        </p:nvSpPr>
        <p:spPr>
          <a:xfrm>
            <a:off x="3397981" y="4444751"/>
            <a:ext cx="2272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1F0EE"/>
                </a:solidFill>
                <a:latin typeface="Century Gothic" panose="020B0502020202020204" pitchFamily="34" charset="0"/>
              </a:rPr>
              <a:t>More info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502F5D8-3656-504A-957A-8ECA4978B05D}"/>
              </a:ext>
            </a:extLst>
          </p:cNvPr>
          <p:cNvSpPr txBox="1"/>
          <p:nvPr/>
        </p:nvSpPr>
        <p:spPr>
          <a:xfrm>
            <a:off x="6227152" y="4406929"/>
            <a:ext cx="2272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1F0EE"/>
                </a:solidFill>
                <a:latin typeface="Century Gothic" panose="020B0502020202020204" pitchFamily="34" charset="0"/>
              </a:rPr>
              <a:t>More info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ABA7324F-39D9-414B-84AE-9761B0CA46C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04574" y="6305378"/>
            <a:ext cx="2423741" cy="369332"/>
          </a:xfrm>
          <a:prstGeom prst="rect">
            <a:avLst/>
          </a:prstGeom>
          <a:noFill/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DC929BF-0D8B-FD45-B847-191340FE8949}"/>
              </a:ext>
            </a:extLst>
          </p:cNvPr>
          <p:cNvCxnSpPr>
            <a:cxnSpLocks/>
          </p:cNvCxnSpPr>
          <p:nvPr/>
        </p:nvCxnSpPr>
        <p:spPr>
          <a:xfrm>
            <a:off x="3072172" y="2356634"/>
            <a:ext cx="0" cy="2234961"/>
          </a:xfrm>
          <a:prstGeom prst="line">
            <a:avLst/>
          </a:prstGeom>
          <a:ln w="25400">
            <a:solidFill>
              <a:srgbClr val="F1F0E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2352B33-2DF9-7F47-A3D2-8D87CE0475BD}"/>
              </a:ext>
            </a:extLst>
          </p:cNvPr>
          <p:cNvCxnSpPr>
            <a:cxnSpLocks/>
          </p:cNvCxnSpPr>
          <p:nvPr/>
        </p:nvCxnSpPr>
        <p:spPr>
          <a:xfrm>
            <a:off x="6123855" y="2329629"/>
            <a:ext cx="0" cy="2261966"/>
          </a:xfrm>
          <a:prstGeom prst="line">
            <a:avLst/>
          </a:prstGeom>
          <a:ln w="25400">
            <a:solidFill>
              <a:srgbClr val="F1F0E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4712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4452</TotalTime>
  <Words>19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Lee, Elaine L</cp:lastModifiedBy>
  <cp:revision>17</cp:revision>
  <dcterms:created xsi:type="dcterms:W3CDTF">2020-09-22T13:48:10Z</dcterms:created>
  <dcterms:modified xsi:type="dcterms:W3CDTF">2020-09-28T14:20:18Z</dcterms:modified>
</cp:coreProperties>
</file>