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43891200"/>
  <p:notesSz cx="6858000" cy="9144000"/>
  <p:defaultTextStyle>
    <a:defPPr>
      <a:defRPr lang="en-US"/>
    </a:defPPr>
    <a:lvl1pPr algn="l" rtl="0" fontAlgn="base">
      <a:spcBef>
        <a:spcPct val="0"/>
      </a:spcBef>
      <a:spcAft>
        <a:spcPct val="0"/>
      </a:spcAft>
      <a:defRPr sz="3500" kern="1200">
        <a:solidFill>
          <a:schemeClr val="tx1"/>
        </a:solidFill>
        <a:latin typeface="Arial" charset="0"/>
        <a:ea typeface="+mn-ea"/>
        <a:cs typeface="+mn-cs"/>
      </a:defRPr>
    </a:lvl1pPr>
    <a:lvl2pPr marL="609585" algn="l" rtl="0" fontAlgn="base">
      <a:spcBef>
        <a:spcPct val="0"/>
      </a:spcBef>
      <a:spcAft>
        <a:spcPct val="0"/>
      </a:spcAft>
      <a:defRPr sz="3500" kern="1200">
        <a:solidFill>
          <a:schemeClr val="tx1"/>
        </a:solidFill>
        <a:latin typeface="Arial" charset="0"/>
        <a:ea typeface="+mn-ea"/>
        <a:cs typeface="+mn-cs"/>
      </a:defRPr>
    </a:lvl2pPr>
    <a:lvl3pPr marL="1219170" algn="l" rtl="0" fontAlgn="base">
      <a:spcBef>
        <a:spcPct val="0"/>
      </a:spcBef>
      <a:spcAft>
        <a:spcPct val="0"/>
      </a:spcAft>
      <a:defRPr sz="3500" kern="1200">
        <a:solidFill>
          <a:schemeClr val="tx1"/>
        </a:solidFill>
        <a:latin typeface="Arial" charset="0"/>
        <a:ea typeface="+mn-ea"/>
        <a:cs typeface="+mn-cs"/>
      </a:defRPr>
    </a:lvl3pPr>
    <a:lvl4pPr marL="1828754" algn="l" rtl="0" fontAlgn="base">
      <a:spcBef>
        <a:spcPct val="0"/>
      </a:spcBef>
      <a:spcAft>
        <a:spcPct val="0"/>
      </a:spcAft>
      <a:defRPr sz="3500" kern="1200">
        <a:solidFill>
          <a:schemeClr val="tx1"/>
        </a:solidFill>
        <a:latin typeface="Arial" charset="0"/>
        <a:ea typeface="+mn-ea"/>
        <a:cs typeface="+mn-cs"/>
      </a:defRPr>
    </a:lvl4pPr>
    <a:lvl5pPr marL="2438339" algn="l" rtl="0" fontAlgn="base">
      <a:spcBef>
        <a:spcPct val="0"/>
      </a:spcBef>
      <a:spcAft>
        <a:spcPct val="0"/>
      </a:spcAft>
      <a:defRPr sz="3500" kern="1200">
        <a:solidFill>
          <a:schemeClr val="tx1"/>
        </a:solidFill>
        <a:latin typeface="Arial" charset="0"/>
        <a:ea typeface="+mn-ea"/>
        <a:cs typeface="+mn-cs"/>
      </a:defRPr>
    </a:lvl5pPr>
    <a:lvl6pPr marL="3047924" algn="l" defTabSz="1219170" rtl="0" eaLnBrk="1" latinLnBrk="0" hangingPunct="1">
      <a:defRPr sz="3500" kern="1200">
        <a:solidFill>
          <a:schemeClr val="tx1"/>
        </a:solidFill>
        <a:latin typeface="Arial" charset="0"/>
        <a:ea typeface="+mn-ea"/>
        <a:cs typeface="+mn-cs"/>
      </a:defRPr>
    </a:lvl6pPr>
    <a:lvl7pPr marL="3657509" algn="l" defTabSz="1219170" rtl="0" eaLnBrk="1" latinLnBrk="0" hangingPunct="1">
      <a:defRPr sz="3500" kern="1200">
        <a:solidFill>
          <a:schemeClr val="tx1"/>
        </a:solidFill>
        <a:latin typeface="Arial" charset="0"/>
        <a:ea typeface="+mn-ea"/>
        <a:cs typeface="+mn-cs"/>
      </a:defRPr>
    </a:lvl7pPr>
    <a:lvl8pPr marL="4267093" algn="l" defTabSz="1219170" rtl="0" eaLnBrk="1" latinLnBrk="0" hangingPunct="1">
      <a:defRPr sz="3500" kern="1200">
        <a:solidFill>
          <a:schemeClr val="tx1"/>
        </a:solidFill>
        <a:latin typeface="Arial" charset="0"/>
        <a:ea typeface="+mn-ea"/>
        <a:cs typeface="+mn-cs"/>
      </a:defRPr>
    </a:lvl8pPr>
    <a:lvl9pPr marL="4876678" algn="l" defTabSz="1219170" rtl="0" eaLnBrk="1" latinLnBrk="0" hangingPunct="1">
      <a:defRPr sz="3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 d="100"/>
          <a:sy n="11" d="100"/>
        </p:scale>
        <p:origin x="-2251" y="-101"/>
      </p:cViewPr>
      <p:guideLst>
        <p:guide orient="horz" pos="13824"/>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115" y="13634720"/>
            <a:ext cx="37308971"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4044" y="24871680"/>
            <a:ext cx="30723114" cy="1121664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3DA8CD-A767-47B8-A768-4D4DE34568BB}" type="slidenum">
              <a:rPr lang="en-US" altLang="en-US"/>
              <a:pPr/>
              <a:t>‹#›</a:t>
            </a:fld>
            <a:endParaRPr lang="en-US" altLang="en-US"/>
          </a:p>
        </p:txBody>
      </p:sp>
    </p:spTree>
    <p:extLst>
      <p:ext uri="{BB962C8B-B14F-4D97-AF65-F5344CB8AC3E}">
        <p14:creationId xmlns:p14="http://schemas.microsoft.com/office/powerpoint/2010/main" val="360951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FFF7929-84EB-43B6-BD03-4E7E8D91069E}" type="slidenum">
              <a:rPr lang="en-US" altLang="en-US"/>
              <a:pPr/>
              <a:t>‹#›</a:t>
            </a:fld>
            <a:endParaRPr lang="en-US" altLang="en-US"/>
          </a:p>
        </p:txBody>
      </p:sp>
    </p:spTree>
    <p:extLst>
      <p:ext uri="{BB962C8B-B14F-4D97-AF65-F5344CB8AC3E}">
        <p14:creationId xmlns:p14="http://schemas.microsoft.com/office/powerpoint/2010/main" val="40154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2572" y="1757680"/>
            <a:ext cx="9875158" cy="374523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472" y="1757680"/>
            <a:ext cx="29454928" cy="374523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2C7C478-BA15-40FA-B44A-0B1AC2974002}" type="slidenum">
              <a:rPr lang="en-US" altLang="en-US"/>
              <a:pPr/>
              <a:t>‹#›</a:t>
            </a:fld>
            <a:endParaRPr lang="en-US" altLang="en-US"/>
          </a:p>
        </p:txBody>
      </p:sp>
    </p:spTree>
    <p:extLst>
      <p:ext uri="{BB962C8B-B14F-4D97-AF65-F5344CB8AC3E}">
        <p14:creationId xmlns:p14="http://schemas.microsoft.com/office/powerpoint/2010/main" val="3638953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473" y="1757680"/>
            <a:ext cx="39504257" cy="7315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93472" y="10241280"/>
            <a:ext cx="19665042" cy="289687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2687" y="10241280"/>
            <a:ext cx="19665043" cy="289687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193473" y="39971981"/>
            <a:ext cx="10243457" cy="3048000"/>
          </a:xfrm>
        </p:spPr>
        <p:txBody>
          <a:bodyPr/>
          <a:lstStyle>
            <a:lvl1pPr>
              <a:defRPr/>
            </a:lvl1pPr>
          </a:lstStyle>
          <a:p>
            <a:endParaRPr lang="en-US" altLang="en-US"/>
          </a:p>
        </p:txBody>
      </p:sp>
      <p:sp>
        <p:nvSpPr>
          <p:cNvPr id="6" name="Footer Placeholder 5"/>
          <p:cNvSpPr>
            <a:spLocks noGrp="1"/>
          </p:cNvSpPr>
          <p:nvPr>
            <p:ph type="ftr" sz="quarter" idx="11"/>
          </p:nvPr>
        </p:nvSpPr>
        <p:spPr>
          <a:xfrm>
            <a:off x="14995073" y="39971981"/>
            <a:ext cx="13901057" cy="30480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31454273" y="39971981"/>
            <a:ext cx="10243457" cy="3048000"/>
          </a:xfrm>
        </p:spPr>
        <p:txBody>
          <a:bodyPr/>
          <a:lstStyle>
            <a:lvl1pPr>
              <a:defRPr/>
            </a:lvl1pPr>
          </a:lstStyle>
          <a:p>
            <a:fld id="{31CF2D9B-F5B5-43FA-B6FE-8F4D81B9AE59}" type="slidenum">
              <a:rPr lang="en-US" altLang="en-US"/>
              <a:pPr/>
              <a:t>‹#›</a:t>
            </a:fld>
            <a:endParaRPr lang="en-US" altLang="en-US"/>
          </a:p>
        </p:txBody>
      </p:sp>
    </p:spTree>
    <p:extLst>
      <p:ext uri="{BB962C8B-B14F-4D97-AF65-F5344CB8AC3E}">
        <p14:creationId xmlns:p14="http://schemas.microsoft.com/office/powerpoint/2010/main" val="85191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E337B87-4DDA-4DBE-B44D-4E98B441FF1F}" type="slidenum">
              <a:rPr lang="en-US" altLang="en-US"/>
              <a:pPr/>
              <a:t>‹#›</a:t>
            </a:fld>
            <a:endParaRPr lang="en-US" altLang="en-US"/>
          </a:p>
        </p:txBody>
      </p:sp>
    </p:spTree>
    <p:extLst>
      <p:ext uri="{BB962C8B-B14F-4D97-AF65-F5344CB8AC3E}">
        <p14:creationId xmlns:p14="http://schemas.microsoft.com/office/powerpoint/2010/main" val="248284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4160"/>
            <a:ext cx="37307157" cy="8717280"/>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960"/>
            <a:ext cx="37307157" cy="9601200"/>
          </a:xfrm>
        </p:spPr>
        <p:txBody>
          <a:bodyPr anchor="b"/>
          <a:lstStyle>
            <a:lvl1pPr marL="0" indent="0">
              <a:buNone/>
              <a:defRPr sz="2700"/>
            </a:lvl1pPr>
            <a:lvl2pPr marL="609585" indent="0">
              <a:buNone/>
              <a:defRPr sz="2400"/>
            </a:lvl2pPr>
            <a:lvl3pPr marL="1219170" indent="0">
              <a:buNone/>
              <a:defRPr sz="2100"/>
            </a:lvl3pPr>
            <a:lvl4pPr marL="1828754" indent="0">
              <a:buNone/>
              <a:defRPr sz="1900"/>
            </a:lvl4pPr>
            <a:lvl5pPr marL="2438339" indent="0">
              <a:buNone/>
              <a:defRPr sz="1900"/>
            </a:lvl5pPr>
            <a:lvl6pPr marL="3047924" indent="0">
              <a:buNone/>
              <a:defRPr sz="1900"/>
            </a:lvl6pPr>
            <a:lvl7pPr marL="3657509" indent="0">
              <a:buNone/>
              <a:defRPr sz="1900"/>
            </a:lvl7pPr>
            <a:lvl8pPr marL="4267093" indent="0">
              <a:buNone/>
              <a:defRPr sz="1900"/>
            </a:lvl8pPr>
            <a:lvl9pPr marL="4876678" indent="0">
              <a:buNone/>
              <a:defRPr sz="19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F5F876-C121-4326-BAE2-8B548BED406C}" type="slidenum">
              <a:rPr lang="en-US" altLang="en-US"/>
              <a:pPr/>
              <a:t>‹#›</a:t>
            </a:fld>
            <a:endParaRPr lang="en-US" altLang="en-US"/>
          </a:p>
        </p:txBody>
      </p:sp>
    </p:spTree>
    <p:extLst>
      <p:ext uri="{BB962C8B-B14F-4D97-AF65-F5344CB8AC3E}">
        <p14:creationId xmlns:p14="http://schemas.microsoft.com/office/powerpoint/2010/main" val="35918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472" y="10241280"/>
            <a:ext cx="19665042" cy="2896870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2687" y="10241280"/>
            <a:ext cx="19665043" cy="2896870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BBE0307-BEE6-4197-9230-4B4C41178707}" type="slidenum">
              <a:rPr lang="en-US" altLang="en-US"/>
              <a:pPr/>
              <a:t>‹#›</a:t>
            </a:fld>
            <a:endParaRPr lang="en-US" altLang="en-US"/>
          </a:p>
        </p:txBody>
      </p:sp>
    </p:spTree>
    <p:extLst>
      <p:ext uri="{BB962C8B-B14F-4D97-AF65-F5344CB8AC3E}">
        <p14:creationId xmlns:p14="http://schemas.microsoft.com/office/powerpoint/2010/main" val="4050190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286" y="1757680"/>
            <a:ext cx="39500629"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5285" y="9824720"/>
            <a:ext cx="19392901" cy="4094480"/>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2195285" y="13919200"/>
            <a:ext cx="19392901" cy="25288240"/>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758" y="9824720"/>
            <a:ext cx="19400157" cy="4094480"/>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22295758" y="13919200"/>
            <a:ext cx="19400157" cy="25288240"/>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E2BB75-90F6-405C-81B7-FAA329CFE622}" type="slidenum">
              <a:rPr lang="en-US" altLang="en-US"/>
              <a:pPr/>
              <a:t>‹#›</a:t>
            </a:fld>
            <a:endParaRPr lang="en-US" altLang="en-US"/>
          </a:p>
        </p:txBody>
      </p:sp>
    </p:spTree>
    <p:extLst>
      <p:ext uri="{BB962C8B-B14F-4D97-AF65-F5344CB8AC3E}">
        <p14:creationId xmlns:p14="http://schemas.microsoft.com/office/powerpoint/2010/main" val="401878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A7E855B-8AE9-4F4B-AAC7-EA5CE98D0464}" type="slidenum">
              <a:rPr lang="en-US" altLang="en-US"/>
              <a:pPr/>
              <a:t>‹#›</a:t>
            </a:fld>
            <a:endParaRPr lang="en-US" altLang="en-US"/>
          </a:p>
        </p:txBody>
      </p:sp>
    </p:spTree>
    <p:extLst>
      <p:ext uri="{BB962C8B-B14F-4D97-AF65-F5344CB8AC3E}">
        <p14:creationId xmlns:p14="http://schemas.microsoft.com/office/powerpoint/2010/main" val="257489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BBE489D-9E7A-4132-BD0E-34A1CE422198}" type="slidenum">
              <a:rPr lang="en-US" altLang="en-US"/>
              <a:pPr/>
              <a:t>‹#›</a:t>
            </a:fld>
            <a:endParaRPr lang="en-US" altLang="en-US"/>
          </a:p>
        </p:txBody>
      </p:sp>
    </p:spTree>
    <p:extLst>
      <p:ext uri="{BB962C8B-B14F-4D97-AF65-F5344CB8AC3E}">
        <p14:creationId xmlns:p14="http://schemas.microsoft.com/office/powerpoint/2010/main" val="67182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5286" y="1747520"/>
            <a:ext cx="14439901" cy="7437120"/>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17159514" y="1747520"/>
            <a:ext cx="24536400" cy="37459920"/>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5286" y="9184640"/>
            <a:ext cx="14439901" cy="30022800"/>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C10360-E56D-42D5-9DC7-FFA4030D6D61}" type="slidenum">
              <a:rPr lang="en-US" altLang="en-US"/>
              <a:pPr/>
              <a:t>‹#›</a:t>
            </a:fld>
            <a:endParaRPr lang="en-US" altLang="en-US"/>
          </a:p>
        </p:txBody>
      </p:sp>
    </p:spTree>
    <p:extLst>
      <p:ext uri="{BB962C8B-B14F-4D97-AF65-F5344CB8AC3E}">
        <p14:creationId xmlns:p14="http://schemas.microsoft.com/office/powerpoint/2010/main" val="5963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343" y="30723840"/>
            <a:ext cx="26334358" cy="3627120"/>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8603343" y="3921760"/>
            <a:ext cx="26334358" cy="2633472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8603343" y="34350960"/>
            <a:ext cx="26334358" cy="5151120"/>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F86F93E-45AE-486D-AD74-DDB8713E82C0}" type="slidenum">
              <a:rPr lang="en-US" altLang="en-US"/>
              <a:pPr/>
              <a:t>‹#›</a:t>
            </a:fld>
            <a:endParaRPr lang="en-US" altLang="en-US"/>
          </a:p>
        </p:txBody>
      </p:sp>
    </p:spTree>
    <p:extLst>
      <p:ext uri="{BB962C8B-B14F-4D97-AF65-F5344CB8AC3E}">
        <p14:creationId xmlns:p14="http://schemas.microsoft.com/office/powerpoint/2010/main" val="49272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473" y="1757680"/>
            <a:ext cx="39504257"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9915" tIns="214957" rIns="429915" bIns="214957"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193473" y="10241280"/>
            <a:ext cx="39504257" cy="28968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9915" tIns="214957" rIns="429915" bIns="2149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193473" y="39971981"/>
            <a:ext cx="1024345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9915" tIns="214957" rIns="429915" bIns="214957" numCol="1" anchor="t" anchorCtr="0" compatLnSpc="1">
            <a:prstTxWarp prst="textNoShape">
              <a:avLst/>
            </a:prstTxWarp>
          </a:bodyPr>
          <a:lstStyle>
            <a:lvl1pPr defTabSz="4298843">
              <a:defRPr sz="6500"/>
            </a:lvl1pPr>
          </a:lstStyle>
          <a:p>
            <a:endParaRPr lang="en-US" altLang="en-US"/>
          </a:p>
        </p:txBody>
      </p:sp>
      <p:sp>
        <p:nvSpPr>
          <p:cNvPr id="1029" name="Rectangle 5"/>
          <p:cNvSpPr>
            <a:spLocks noGrp="1" noChangeArrowheads="1"/>
          </p:cNvSpPr>
          <p:nvPr>
            <p:ph type="ftr" sz="quarter" idx="3"/>
          </p:nvPr>
        </p:nvSpPr>
        <p:spPr bwMode="auto">
          <a:xfrm>
            <a:off x="14995073" y="39971981"/>
            <a:ext cx="1390105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9915" tIns="214957" rIns="429915" bIns="214957" numCol="1" anchor="t" anchorCtr="0" compatLnSpc="1">
            <a:prstTxWarp prst="textNoShape">
              <a:avLst/>
            </a:prstTxWarp>
          </a:bodyPr>
          <a:lstStyle>
            <a:lvl1pPr algn="ctr" defTabSz="4298843">
              <a:defRPr sz="6500"/>
            </a:lvl1pPr>
          </a:lstStyle>
          <a:p>
            <a:endParaRPr lang="en-US" altLang="en-US"/>
          </a:p>
        </p:txBody>
      </p:sp>
      <p:sp>
        <p:nvSpPr>
          <p:cNvPr id="1030" name="Rectangle 6"/>
          <p:cNvSpPr>
            <a:spLocks noGrp="1" noChangeArrowheads="1"/>
          </p:cNvSpPr>
          <p:nvPr>
            <p:ph type="sldNum" sz="quarter" idx="4"/>
          </p:nvPr>
        </p:nvSpPr>
        <p:spPr bwMode="auto">
          <a:xfrm>
            <a:off x="31454273" y="39971981"/>
            <a:ext cx="1024345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9915" tIns="214957" rIns="429915" bIns="214957" numCol="1" anchor="t" anchorCtr="0" compatLnSpc="1">
            <a:prstTxWarp prst="textNoShape">
              <a:avLst/>
            </a:prstTxWarp>
          </a:bodyPr>
          <a:lstStyle>
            <a:lvl1pPr algn="r" defTabSz="4298843">
              <a:defRPr sz="6500"/>
            </a:lvl1pPr>
          </a:lstStyle>
          <a:p>
            <a:fld id="{BF27DF99-716E-413B-911C-3EB8A738C4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298843" rtl="0" fontAlgn="base">
        <a:spcBef>
          <a:spcPct val="0"/>
        </a:spcBef>
        <a:spcAft>
          <a:spcPct val="0"/>
        </a:spcAft>
        <a:defRPr sz="20800">
          <a:solidFill>
            <a:schemeClr val="tx2"/>
          </a:solidFill>
          <a:latin typeface="+mj-lt"/>
          <a:ea typeface="+mj-ea"/>
          <a:cs typeface="+mj-cs"/>
        </a:defRPr>
      </a:lvl1pPr>
      <a:lvl2pPr algn="ctr" defTabSz="4298843" rtl="0" fontAlgn="base">
        <a:spcBef>
          <a:spcPct val="0"/>
        </a:spcBef>
        <a:spcAft>
          <a:spcPct val="0"/>
        </a:spcAft>
        <a:defRPr sz="20800">
          <a:solidFill>
            <a:schemeClr val="tx2"/>
          </a:solidFill>
          <a:latin typeface="Arial" charset="0"/>
        </a:defRPr>
      </a:lvl2pPr>
      <a:lvl3pPr algn="ctr" defTabSz="4298843" rtl="0" fontAlgn="base">
        <a:spcBef>
          <a:spcPct val="0"/>
        </a:spcBef>
        <a:spcAft>
          <a:spcPct val="0"/>
        </a:spcAft>
        <a:defRPr sz="20800">
          <a:solidFill>
            <a:schemeClr val="tx2"/>
          </a:solidFill>
          <a:latin typeface="Arial" charset="0"/>
        </a:defRPr>
      </a:lvl3pPr>
      <a:lvl4pPr algn="ctr" defTabSz="4298843" rtl="0" fontAlgn="base">
        <a:spcBef>
          <a:spcPct val="0"/>
        </a:spcBef>
        <a:spcAft>
          <a:spcPct val="0"/>
        </a:spcAft>
        <a:defRPr sz="20800">
          <a:solidFill>
            <a:schemeClr val="tx2"/>
          </a:solidFill>
          <a:latin typeface="Arial" charset="0"/>
        </a:defRPr>
      </a:lvl4pPr>
      <a:lvl5pPr algn="ctr" defTabSz="4298843" rtl="0" fontAlgn="base">
        <a:spcBef>
          <a:spcPct val="0"/>
        </a:spcBef>
        <a:spcAft>
          <a:spcPct val="0"/>
        </a:spcAft>
        <a:defRPr sz="20800">
          <a:solidFill>
            <a:schemeClr val="tx2"/>
          </a:solidFill>
          <a:latin typeface="Arial" charset="0"/>
        </a:defRPr>
      </a:lvl5pPr>
      <a:lvl6pPr marL="609585" algn="ctr" defTabSz="4298843" rtl="0" fontAlgn="base">
        <a:spcBef>
          <a:spcPct val="0"/>
        </a:spcBef>
        <a:spcAft>
          <a:spcPct val="0"/>
        </a:spcAft>
        <a:defRPr sz="20800">
          <a:solidFill>
            <a:schemeClr val="tx2"/>
          </a:solidFill>
          <a:latin typeface="Arial" charset="0"/>
        </a:defRPr>
      </a:lvl6pPr>
      <a:lvl7pPr marL="1219170" algn="ctr" defTabSz="4298843" rtl="0" fontAlgn="base">
        <a:spcBef>
          <a:spcPct val="0"/>
        </a:spcBef>
        <a:spcAft>
          <a:spcPct val="0"/>
        </a:spcAft>
        <a:defRPr sz="20800">
          <a:solidFill>
            <a:schemeClr val="tx2"/>
          </a:solidFill>
          <a:latin typeface="Arial" charset="0"/>
        </a:defRPr>
      </a:lvl7pPr>
      <a:lvl8pPr marL="1828754" algn="ctr" defTabSz="4298843" rtl="0" fontAlgn="base">
        <a:spcBef>
          <a:spcPct val="0"/>
        </a:spcBef>
        <a:spcAft>
          <a:spcPct val="0"/>
        </a:spcAft>
        <a:defRPr sz="20800">
          <a:solidFill>
            <a:schemeClr val="tx2"/>
          </a:solidFill>
          <a:latin typeface="Arial" charset="0"/>
        </a:defRPr>
      </a:lvl8pPr>
      <a:lvl9pPr marL="2438339" algn="ctr" defTabSz="4298843" rtl="0" fontAlgn="base">
        <a:spcBef>
          <a:spcPct val="0"/>
        </a:spcBef>
        <a:spcAft>
          <a:spcPct val="0"/>
        </a:spcAft>
        <a:defRPr sz="20800">
          <a:solidFill>
            <a:schemeClr val="tx2"/>
          </a:solidFill>
          <a:latin typeface="Arial" charset="0"/>
        </a:defRPr>
      </a:lvl9pPr>
    </p:titleStyle>
    <p:bodyStyle>
      <a:lvl1pPr marL="1610744" indent="-1610744" algn="l" defTabSz="4298843" rtl="0" fontAlgn="base">
        <a:spcBef>
          <a:spcPct val="20000"/>
        </a:spcBef>
        <a:spcAft>
          <a:spcPct val="0"/>
        </a:spcAft>
        <a:buChar char="•"/>
        <a:defRPr sz="15100">
          <a:solidFill>
            <a:schemeClr val="tx1"/>
          </a:solidFill>
          <a:latin typeface="+mn-lt"/>
          <a:ea typeface="+mn-ea"/>
          <a:cs typeface="+mn-cs"/>
        </a:defRPr>
      </a:lvl1pPr>
      <a:lvl2pPr marL="3494530" indent="-1344050" algn="l" defTabSz="4298843" rtl="0" fontAlgn="base">
        <a:spcBef>
          <a:spcPct val="20000"/>
        </a:spcBef>
        <a:spcAft>
          <a:spcPct val="0"/>
        </a:spcAft>
        <a:buChar char="–"/>
        <a:defRPr sz="13200">
          <a:solidFill>
            <a:schemeClr val="tx1"/>
          </a:solidFill>
          <a:latin typeface="+mn-lt"/>
        </a:defRPr>
      </a:lvl2pPr>
      <a:lvl3pPr marL="5374083" indent="-1075240" algn="l" defTabSz="4298843" rtl="0" fontAlgn="base">
        <a:spcBef>
          <a:spcPct val="20000"/>
        </a:spcBef>
        <a:spcAft>
          <a:spcPct val="0"/>
        </a:spcAft>
        <a:buChar char="•"/>
        <a:defRPr sz="11300">
          <a:solidFill>
            <a:schemeClr val="tx1"/>
          </a:solidFill>
          <a:latin typeface="+mn-lt"/>
        </a:defRPr>
      </a:lvl3pPr>
      <a:lvl4pPr marL="7522445" indent="-1073124" algn="l" defTabSz="4298843" rtl="0" fontAlgn="base">
        <a:spcBef>
          <a:spcPct val="20000"/>
        </a:spcBef>
        <a:spcAft>
          <a:spcPct val="0"/>
        </a:spcAft>
        <a:buChar char="–"/>
        <a:defRPr sz="9300">
          <a:solidFill>
            <a:schemeClr val="tx1"/>
          </a:solidFill>
          <a:latin typeface="+mn-lt"/>
        </a:defRPr>
      </a:lvl4pPr>
      <a:lvl5pPr marL="9675042" indent="-1075240" algn="l" defTabSz="4298843" rtl="0" fontAlgn="base">
        <a:spcBef>
          <a:spcPct val="20000"/>
        </a:spcBef>
        <a:spcAft>
          <a:spcPct val="0"/>
        </a:spcAft>
        <a:buChar char="»"/>
        <a:defRPr sz="9300">
          <a:solidFill>
            <a:schemeClr val="tx1"/>
          </a:solidFill>
          <a:latin typeface="+mn-lt"/>
        </a:defRPr>
      </a:lvl5pPr>
      <a:lvl6pPr marL="10284627" indent="-1075240" algn="l" defTabSz="4298843" rtl="0" fontAlgn="base">
        <a:spcBef>
          <a:spcPct val="20000"/>
        </a:spcBef>
        <a:spcAft>
          <a:spcPct val="0"/>
        </a:spcAft>
        <a:buChar char="»"/>
        <a:defRPr sz="9300">
          <a:solidFill>
            <a:schemeClr val="tx1"/>
          </a:solidFill>
          <a:latin typeface="+mn-lt"/>
        </a:defRPr>
      </a:lvl6pPr>
      <a:lvl7pPr marL="10894212" indent="-1075240" algn="l" defTabSz="4298843" rtl="0" fontAlgn="base">
        <a:spcBef>
          <a:spcPct val="20000"/>
        </a:spcBef>
        <a:spcAft>
          <a:spcPct val="0"/>
        </a:spcAft>
        <a:buChar char="»"/>
        <a:defRPr sz="9300">
          <a:solidFill>
            <a:schemeClr val="tx1"/>
          </a:solidFill>
          <a:latin typeface="+mn-lt"/>
        </a:defRPr>
      </a:lvl7pPr>
      <a:lvl8pPr marL="11503796" indent="-1075240" algn="l" defTabSz="4298843" rtl="0" fontAlgn="base">
        <a:spcBef>
          <a:spcPct val="20000"/>
        </a:spcBef>
        <a:spcAft>
          <a:spcPct val="0"/>
        </a:spcAft>
        <a:buChar char="»"/>
        <a:defRPr sz="9300">
          <a:solidFill>
            <a:schemeClr val="tx1"/>
          </a:solidFill>
          <a:latin typeface="+mn-lt"/>
        </a:defRPr>
      </a:lvl8pPr>
      <a:lvl9pPr marL="12113381" indent="-1075240" algn="l" defTabSz="4298843" rtl="0" fontAlgn="base">
        <a:spcBef>
          <a:spcPct val="20000"/>
        </a:spcBef>
        <a:spcAft>
          <a:spcPct val="0"/>
        </a:spcAft>
        <a:buChar char="»"/>
        <a:defRPr sz="9300">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xfrm>
            <a:off x="10058401" y="1828800"/>
            <a:ext cx="25374600" cy="7315200"/>
          </a:xfrm>
          <a:gradFill rotWithShape="1">
            <a:gsLst>
              <a:gs pos="0">
                <a:srgbClr val="33CCCC">
                  <a:gamma/>
                  <a:shade val="46275"/>
                  <a:invGamma/>
                </a:srgbClr>
              </a:gs>
              <a:gs pos="50000">
                <a:srgbClr val="33CCCC"/>
              </a:gs>
              <a:gs pos="100000">
                <a:srgbClr val="33CCCC">
                  <a:gamma/>
                  <a:shade val="46275"/>
                  <a:invGamma/>
                </a:srgbClr>
              </a:gs>
            </a:gsLst>
            <a:lin ang="5400000" scaled="1"/>
          </a:gradFill>
        </p:spPr>
        <p:txBody>
          <a:bodyPr/>
          <a:lstStyle/>
          <a:p>
            <a:r>
              <a:rPr lang="en-US" altLang="en-US" sz="10300" b="1">
                <a:solidFill>
                  <a:schemeClr val="bg1"/>
                </a:solidFill>
              </a:rPr>
              <a:t>Title of the Poster Here</a:t>
            </a:r>
            <a:r>
              <a:rPr lang="en-US" altLang="en-US" sz="5500"/>
              <a:t/>
            </a:r>
            <a:br>
              <a:rPr lang="en-US" altLang="en-US" sz="5500"/>
            </a:br>
            <a:r>
              <a:rPr lang="en-US" altLang="en-US" sz="5500" i="1">
                <a:solidFill>
                  <a:schemeClr val="bg1"/>
                </a:solidFill>
              </a:rPr>
              <a:t>Researcher’s names</a:t>
            </a:r>
            <a:br>
              <a:rPr lang="en-US" altLang="en-US" sz="5500" i="1">
                <a:solidFill>
                  <a:schemeClr val="bg1"/>
                </a:solidFill>
              </a:rPr>
            </a:br>
            <a:r>
              <a:rPr lang="en-US" altLang="en-US" sz="5500" i="1">
                <a:solidFill>
                  <a:schemeClr val="bg1"/>
                </a:solidFill>
              </a:rPr>
              <a:t>Name of Institution can be placed here</a:t>
            </a:r>
          </a:p>
        </p:txBody>
      </p:sp>
      <p:sp>
        <p:nvSpPr>
          <p:cNvPr id="2071" name="Rectangle 23"/>
          <p:cNvSpPr>
            <a:spLocks noGrp="1" noChangeArrowheads="1"/>
          </p:cNvSpPr>
          <p:nvPr>
            <p:ph type="body" sz="half" idx="1"/>
          </p:nvPr>
        </p:nvSpPr>
        <p:spPr>
          <a:xfrm>
            <a:off x="2193473" y="10241280"/>
            <a:ext cx="19632385" cy="28968701"/>
          </a:xfrm>
        </p:spPr>
        <p:txBody>
          <a:bodyPr/>
          <a:lstStyle/>
          <a:p>
            <a:pPr>
              <a:buFontTx/>
              <a:buNone/>
            </a:pPr>
            <a:r>
              <a:rPr lang="en-US" altLang="en-US" sz="3100"/>
              <a:t>Insert your </a:t>
            </a:r>
            <a:r>
              <a:rPr lang="en-US" altLang="en-US" sz="3500"/>
              <a:t>information</a:t>
            </a:r>
            <a:r>
              <a:rPr lang="en-US" altLang="en-US" sz="3100"/>
              <a:t> here</a:t>
            </a:r>
          </a:p>
        </p:txBody>
      </p:sp>
      <p:sp>
        <p:nvSpPr>
          <p:cNvPr id="2065" name="Rectangle 17"/>
          <p:cNvSpPr>
            <a:spLocks noChangeArrowheads="1"/>
          </p:cNvSpPr>
          <p:nvPr/>
        </p:nvSpPr>
        <p:spPr bwMode="auto">
          <a:xfrm>
            <a:off x="489858" y="99568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Introduction</a:t>
            </a:r>
          </a:p>
        </p:txBody>
      </p:sp>
      <p:sp>
        <p:nvSpPr>
          <p:cNvPr id="2067" name="Rectangle 19"/>
          <p:cNvSpPr>
            <a:spLocks noChangeArrowheads="1"/>
          </p:cNvSpPr>
          <p:nvPr/>
        </p:nvSpPr>
        <p:spPr bwMode="auto">
          <a:xfrm>
            <a:off x="14935201" y="199644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Description of Program/Intervention</a:t>
            </a:r>
          </a:p>
        </p:txBody>
      </p:sp>
      <p:sp>
        <p:nvSpPr>
          <p:cNvPr id="2068" name="Rectangle 20"/>
          <p:cNvSpPr>
            <a:spLocks noChangeArrowheads="1"/>
          </p:cNvSpPr>
          <p:nvPr/>
        </p:nvSpPr>
        <p:spPr bwMode="auto">
          <a:xfrm>
            <a:off x="29382358" y="99568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Key Lessons Learned</a:t>
            </a:r>
          </a:p>
        </p:txBody>
      </p:sp>
      <p:sp>
        <p:nvSpPr>
          <p:cNvPr id="2069" name="Text Box 21"/>
          <p:cNvSpPr txBox="1">
            <a:spLocks noChangeArrowheads="1"/>
          </p:cNvSpPr>
          <p:nvPr/>
        </p:nvSpPr>
        <p:spPr bwMode="auto">
          <a:xfrm>
            <a:off x="731158" y="22242781"/>
            <a:ext cx="13289642" cy="145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spAutoFit/>
          </a:bodyP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endParaRPr lang="en-US" altLang="en-US" sz="8400"/>
          </a:p>
        </p:txBody>
      </p:sp>
      <p:sp>
        <p:nvSpPr>
          <p:cNvPr id="2070" name="Text Box 22"/>
          <p:cNvSpPr txBox="1">
            <a:spLocks noChangeArrowheads="1"/>
          </p:cNvSpPr>
          <p:nvPr/>
        </p:nvSpPr>
        <p:spPr bwMode="auto">
          <a:xfrm>
            <a:off x="609600" y="22039581"/>
            <a:ext cx="13775872" cy="145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spAutoFit/>
          </a:bodyP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endParaRPr lang="en-US" altLang="en-US" sz="8400"/>
          </a:p>
        </p:txBody>
      </p:sp>
      <p:sp>
        <p:nvSpPr>
          <p:cNvPr id="2073" name="Rectangle 25"/>
          <p:cNvSpPr>
            <a:spLocks noChangeArrowheads="1"/>
          </p:cNvSpPr>
          <p:nvPr/>
        </p:nvSpPr>
        <p:spPr bwMode="auto">
          <a:xfrm>
            <a:off x="15011401" y="100584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Objectives of Program/Intervention</a:t>
            </a:r>
          </a:p>
        </p:txBody>
      </p:sp>
      <p:sp>
        <p:nvSpPr>
          <p:cNvPr id="2074" name="Rectangle 26"/>
          <p:cNvSpPr>
            <a:spLocks noChangeArrowheads="1"/>
          </p:cNvSpPr>
          <p:nvPr/>
        </p:nvSpPr>
        <p:spPr bwMode="auto">
          <a:xfrm>
            <a:off x="29382358" y="379984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References</a:t>
            </a:r>
          </a:p>
        </p:txBody>
      </p:sp>
      <p:sp>
        <p:nvSpPr>
          <p:cNvPr id="2078" name="Rectangle 30"/>
          <p:cNvSpPr>
            <a:spLocks noChangeArrowheads="1"/>
          </p:cNvSpPr>
          <p:nvPr/>
        </p:nvSpPr>
        <p:spPr bwMode="auto">
          <a:xfrm>
            <a:off x="14859001" y="327660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Findings to Date</a:t>
            </a:r>
          </a:p>
        </p:txBody>
      </p:sp>
      <p:sp>
        <p:nvSpPr>
          <p:cNvPr id="2080" name="Text Box 32"/>
          <p:cNvSpPr txBox="1">
            <a:spLocks noChangeArrowheads="1"/>
          </p:cNvSpPr>
          <p:nvPr/>
        </p:nvSpPr>
        <p:spPr bwMode="auto">
          <a:xfrm>
            <a:off x="15163800" y="12801600"/>
            <a:ext cx="13411200" cy="177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spAutoFit/>
          </a:bodyP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spcBef>
                <a:spcPct val="50000"/>
              </a:spcBef>
            </a:pPr>
            <a:r>
              <a:rPr lang="en-US" altLang="en-US"/>
              <a:t>Insert your text here. Remember to size your font to fit your information into the space. The larger your font, the easier it will be for others to read your poster. </a:t>
            </a:r>
          </a:p>
        </p:txBody>
      </p:sp>
      <p:sp>
        <p:nvSpPr>
          <p:cNvPr id="2081" name="Text Box 33"/>
          <p:cNvSpPr txBox="1">
            <a:spLocks noChangeArrowheads="1"/>
          </p:cNvSpPr>
          <p:nvPr/>
        </p:nvSpPr>
        <p:spPr bwMode="auto">
          <a:xfrm>
            <a:off x="29505729" y="40396160"/>
            <a:ext cx="13656128" cy="69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spAutoFit/>
          </a:bodyP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spcBef>
                <a:spcPct val="50000"/>
              </a:spcBef>
            </a:pPr>
            <a:r>
              <a:rPr lang="en-US" altLang="en-US"/>
              <a:t>Insert references here</a:t>
            </a:r>
          </a:p>
        </p:txBody>
      </p:sp>
      <p:sp>
        <p:nvSpPr>
          <p:cNvPr id="2083" name="Text Box 35"/>
          <p:cNvSpPr txBox="1">
            <a:spLocks noChangeArrowheads="1"/>
          </p:cNvSpPr>
          <p:nvPr/>
        </p:nvSpPr>
        <p:spPr bwMode="auto">
          <a:xfrm>
            <a:off x="14935200" y="22707600"/>
            <a:ext cx="1353457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spcBef>
                <a:spcPct val="50000"/>
              </a:spcBef>
            </a:pPr>
            <a:r>
              <a:rPr lang="en-US" altLang="en-US"/>
              <a:t>Insert your text here. Remember, you can change template colors to suit your own taste or institution colors. The graphic can be replaced with several smaller graphics.</a:t>
            </a:r>
            <a:endParaRPr lang="en-US" altLang="en-US" sz="8400"/>
          </a:p>
        </p:txBody>
      </p:sp>
      <p:sp>
        <p:nvSpPr>
          <p:cNvPr id="2084" name="Text Box 36"/>
          <p:cNvSpPr txBox="1">
            <a:spLocks noChangeArrowheads="1"/>
          </p:cNvSpPr>
          <p:nvPr/>
        </p:nvSpPr>
        <p:spPr bwMode="auto">
          <a:xfrm>
            <a:off x="29505729" y="12395200"/>
            <a:ext cx="13656128" cy="69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spAutoFit/>
          </a:bodyP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spcBef>
                <a:spcPct val="50000"/>
              </a:spcBef>
            </a:pPr>
            <a:r>
              <a:rPr lang="en-US" altLang="en-US"/>
              <a:t>Put your information here. Remember to size your font accordingly. </a:t>
            </a:r>
          </a:p>
        </p:txBody>
      </p:sp>
      <p:sp>
        <p:nvSpPr>
          <p:cNvPr id="2088" name="Text Box 40"/>
          <p:cNvSpPr txBox="1">
            <a:spLocks noChangeArrowheads="1"/>
          </p:cNvSpPr>
          <p:nvPr/>
        </p:nvSpPr>
        <p:spPr bwMode="auto">
          <a:xfrm>
            <a:off x="609600" y="27889200"/>
            <a:ext cx="1353275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6743" tIns="78371" rIns="156743" bIns="78371"/>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spcBef>
                <a:spcPct val="50000"/>
              </a:spcBef>
            </a:pPr>
            <a:r>
              <a:rPr lang="en-US" altLang="en-US"/>
              <a:t>Insert your text here. You can place your organizations logos on either side of the title of the poster.</a:t>
            </a:r>
            <a:endParaRPr lang="en-US" altLang="en-US" sz="8400"/>
          </a:p>
        </p:txBody>
      </p:sp>
      <p:sp>
        <p:nvSpPr>
          <p:cNvPr id="2089" name="Rectangle 41"/>
          <p:cNvSpPr>
            <a:spLocks noChangeArrowheads="1"/>
          </p:cNvSpPr>
          <p:nvPr/>
        </p:nvSpPr>
        <p:spPr bwMode="auto">
          <a:xfrm>
            <a:off x="609601" y="252984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Statement of Problem or Question</a:t>
            </a:r>
          </a:p>
        </p:txBody>
      </p:sp>
      <p:sp>
        <p:nvSpPr>
          <p:cNvPr id="2090" name="Rectangle 42"/>
          <p:cNvSpPr>
            <a:spLocks noChangeArrowheads="1"/>
          </p:cNvSpPr>
          <p:nvPr/>
        </p:nvSpPr>
        <p:spPr bwMode="auto">
          <a:xfrm>
            <a:off x="29260801" y="26009600"/>
            <a:ext cx="13893800" cy="1828800"/>
          </a:xfrm>
          <a:prstGeom prst="rect">
            <a:avLst/>
          </a:prstGeom>
          <a:gradFill rotWithShape="1">
            <a:gsLst>
              <a:gs pos="0">
                <a:schemeClr val="hlink"/>
              </a:gs>
              <a:gs pos="50000">
                <a:srgbClr val="FFFFFF"/>
              </a:gs>
              <a:gs pos="100000">
                <a:schemeClr val="hlink"/>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6743" tIns="78371" rIns="156743" bIns="78371" anchor="ctr"/>
          <a:lstStyle>
            <a:lvl1pPr defTabSz="3224213">
              <a:defRPr>
                <a:solidFill>
                  <a:schemeClr val="tx1"/>
                </a:solidFill>
                <a:latin typeface="Arial" charset="0"/>
              </a:defRPr>
            </a:lvl1pPr>
            <a:lvl2pPr marL="587375" defTabSz="3224213">
              <a:defRPr>
                <a:solidFill>
                  <a:schemeClr val="tx1"/>
                </a:solidFill>
                <a:latin typeface="Arial" charset="0"/>
              </a:defRPr>
            </a:lvl2pPr>
            <a:lvl3pPr marL="1176338" defTabSz="3224213">
              <a:defRPr>
                <a:solidFill>
                  <a:schemeClr val="tx1"/>
                </a:solidFill>
                <a:latin typeface="Arial" charset="0"/>
              </a:defRPr>
            </a:lvl3pPr>
            <a:lvl4pPr marL="1763713" defTabSz="3224213">
              <a:defRPr>
                <a:solidFill>
                  <a:schemeClr val="tx1"/>
                </a:solidFill>
                <a:latin typeface="Arial" charset="0"/>
              </a:defRPr>
            </a:lvl4pPr>
            <a:lvl5pPr marL="2351088" defTabSz="3224213">
              <a:defRPr>
                <a:solidFill>
                  <a:schemeClr val="tx1"/>
                </a:solidFill>
                <a:latin typeface="Arial" charset="0"/>
              </a:defRPr>
            </a:lvl5pPr>
            <a:lvl6pPr marL="2808288" defTabSz="3224213" fontAlgn="base">
              <a:spcBef>
                <a:spcPct val="0"/>
              </a:spcBef>
              <a:spcAft>
                <a:spcPct val="0"/>
              </a:spcAft>
              <a:defRPr>
                <a:solidFill>
                  <a:schemeClr val="tx1"/>
                </a:solidFill>
                <a:latin typeface="Arial" charset="0"/>
              </a:defRPr>
            </a:lvl6pPr>
            <a:lvl7pPr marL="3265488" defTabSz="3224213" fontAlgn="base">
              <a:spcBef>
                <a:spcPct val="0"/>
              </a:spcBef>
              <a:spcAft>
                <a:spcPct val="0"/>
              </a:spcAft>
              <a:defRPr>
                <a:solidFill>
                  <a:schemeClr val="tx1"/>
                </a:solidFill>
                <a:latin typeface="Arial" charset="0"/>
              </a:defRPr>
            </a:lvl7pPr>
            <a:lvl8pPr marL="3722688" defTabSz="3224213" fontAlgn="base">
              <a:spcBef>
                <a:spcPct val="0"/>
              </a:spcBef>
              <a:spcAft>
                <a:spcPct val="0"/>
              </a:spcAft>
              <a:defRPr>
                <a:solidFill>
                  <a:schemeClr val="tx1"/>
                </a:solidFill>
                <a:latin typeface="Arial" charset="0"/>
              </a:defRPr>
            </a:lvl8pPr>
            <a:lvl9pPr marL="4179888" defTabSz="3224213" fontAlgn="base">
              <a:spcBef>
                <a:spcPct val="0"/>
              </a:spcBef>
              <a:spcAft>
                <a:spcPct val="0"/>
              </a:spcAft>
              <a:defRPr>
                <a:solidFill>
                  <a:schemeClr val="tx1"/>
                </a:solidFill>
                <a:latin typeface="Arial" charset="0"/>
              </a:defRPr>
            </a:lvl9pPr>
          </a:lstStyle>
          <a:p>
            <a:pPr algn="ctr"/>
            <a:r>
              <a:rPr lang="en-US" altLang="en-US" sz="4900" b="1"/>
              <a:t>Questions</a:t>
            </a:r>
          </a:p>
        </p:txBody>
      </p:sp>
      <p:sp>
        <p:nvSpPr>
          <p:cNvPr id="2101" name="Text Box 53"/>
          <p:cNvSpPr txBox="1">
            <a:spLocks noChangeArrowheads="1"/>
          </p:cNvSpPr>
          <p:nvPr/>
        </p:nvSpPr>
        <p:spPr bwMode="auto">
          <a:xfrm>
            <a:off x="2362200" y="15341600"/>
            <a:ext cx="11751129" cy="4952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5" tIns="52248" rIns="104495" bIns="52248">
            <a:spAutoFit/>
          </a:bodyPr>
          <a:lstStyle>
            <a:lvl1pPr defTabSz="3224213">
              <a:defRPr>
                <a:solidFill>
                  <a:schemeClr val="tx1"/>
                </a:solidFill>
                <a:latin typeface="Arial" charset="0"/>
              </a:defRPr>
            </a:lvl1pPr>
            <a:lvl2pPr marL="392113" defTabSz="3224213">
              <a:defRPr>
                <a:solidFill>
                  <a:schemeClr val="tx1"/>
                </a:solidFill>
                <a:latin typeface="Arial" charset="0"/>
              </a:defRPr>
            </a:lvl2pPr>
            <a:lvl3pPr marL="784225" defTabSz="3224213">
              <a:defRPr>
                <a:solidFill>
                  <a:schemeClr val="tx1"/>
                </a:solidFill>
                <a:latin typeface="Arial" charset="0"/>
              </a:defRPr>
            </a:lvl3pPr>
            <a:lvl4pPr marL="1176338" defTabSz="3224213">
              <a:defRPr>
                <a:solidFill>
                  <a:schemeClr val="tx1"/>
                </a:solidFill>
                <a:latin typeface="Arial" charset="0"/>
              </a:defRPr>
            </a:lvl4pPr>
            <a:lvl5pPr marL="1566863" defTabSz="3224213">
              <a:defRPr>
                <a:solidFill>
                  <a:schemeClr val="tx1"/>
                </a:solidFill>
                <a:latin typeface="Arial" charset="0"/>
              </a:defRPr>
            </a:lvl5pPr>
            <a:lvl6pPr marL="2024063" defTabSz="3224213" fontAlgn="base">
              <a:spcBef>
                <a:spcPct val="0"/>
              </a:spcBef>
              <a:spcAft>
                <a:spcPct val="0"/>
              </a:spcAft>
              <a:defRPr>
                <a:solidFill>
                  <a:schemeClr val="tx1"/>
                </a:solidFill>
                <a:latin typeface="Arial" charset="0"/>
              </a:defRPr>
            </a:lvl6pPr>
            <a:lvl7pPr marL="2481263" defTabSz="3224213" fontAlgn="base">
              <a:spcBef>
                <a:spcPct val="0"/>
              </a:spcBef>
              <a:spcAft>
                <a:spcPct val="0"/>
              </a:spcAft>
              <a:defRPr>
                <a:solidFill>
                  <a:schemeClr val="tx1"/>
                </a:solidFill>
                <a:latin typeface="Arial" charset="0"/>
              </a:defRPr>
            </a:lvl7pPr>
            <a:lvl8pPr marL="2938463" defTabSz="3224213" fontAlgn="base">
              <a:spcBef>
                <a:spcPct val="0"/>
              </a:spcBef>
              <a:spcAft>
                <a:spcPct val="0"/>
              </a:spcAft>
              <a:defRPr>
                <a:solidFill>
                  <a:schemeClr val="tx1"/>
                </a:solidFill>
                <a:latin typeface="Arial" charset="0"/>
              </a:defRPr>
            </a:lvl8pPr>
            <a:lvl9pPr marL="3395663" defTabSz="3224213" fontAlgn="base">
              <a:spcBef>
                <a:spcPct val="0"/>
              </a:spcBef>
              <a:spcAft>
                <a:spcPct val="0"/>
              </a:spcAft>
              <a:defRPr>
                <a:solidFill>
                  <a:schemeClr val="tx1"/>
                </a:solidFill>
                <a:latin typeface="Arial" charset="0"/>
              </a:defRPr>
            </a:lvl9p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224213" rtl="0" eaLnBrk="1" fontAlgn="base" latinLnBrk="0" hangingPunct="1">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224213" rtl="0" eaLnBrk="1" fontAlgn="base" latinLnBrk="0" hangingPunct="1">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1320</TotalTime>
  <Words>131</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Title of the Poster Here Researcher’s names Name of Institution can be placed here</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E 24 by 48</dc:title>
  <dc:creator>Cindy Kranz</dc:creator>
  <cp:lastModifiedBy>Davies-Heerema, Theresa A</cp:lastModifiedBy>
  <cp:revision>25</cp:revision>
  <dcterms:created xsi:type="dcterms:W3CDTF">2004-07-26T21:45:23Z</dcterms:created>
  <dcterms:modified xsi:type="dcterms:W3CDTF">2016-01-29T19:02:33Z</dcterms:modified>
</cp:coreProperties>
</file>