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5"/>
  </p:notesMasterIdLst>
  <p:sldIdLst>
    <p:sldId id="256" r:id="rId4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E20000"/>
    <a:srgbClr val="FF33CC"/>
    <a:srgbClr val="CC0000"/>
    <a:srgbClr val="009900"/>
    <a:srgbClr val="0066FF"/>
    <a:srgbClr val="3399FF"/>
    <a:srgbClr val="FFFFFF"/>
    <a:srgbClr val="FF99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507" autoAdjust="0"/>
  </p:normalViewPr>
  <p:slideViewPr>
    <p:cSldViewPr snapToGrid="0" snapToObjects="1">
      <p:cViewPr varScale="1">
        <p:scale>
          <a:sx n="25" d="100"/>
          <a:sy n="25" d="100"/>
        </p:scale>
        <p:origin x="-366" y="-84"/>
      </p:cViewPr>
      <p:guideLst>
        <p:guide orient="horz" pos="3552"/>
        <p:guide orient="horz" pos="20285"/>
        <p:guide pos="437"/>
        <p:guide pos="6725"/>
        <p:guide pos="7238"/>
        <p:guide pos="13526"/>
        <p:guide pos="14030"/>
        <p:guide pos="20318"/>
        <p:guide pos="20837"/>
        <p:guide pos="271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20FC8AF3-87E3-4357-84E1-6EC7F16351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3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eaLnBrk="1" hangingPunct="1"/>
            <a:fld id="{EB77D317-4F76-43BF-98DF-85B2C33E7C01}" type="slidenum">
              <a:rPr lang="en-US" sz="1200">
                <a:latin typeface="Arial" pitchFamily="34" charset="0"/>
              </a:rPr>
              <a:pPr eaLnBrk="1" hangingPunct="1"/>
              <a:t>1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1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5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273175"/>
            <a:ext cx="10547350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273175"/>
            <a:ext cx="3149123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44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1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8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92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5638800"/>
            <a:ext cx="4910137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275" y="5638800"/>
            <a:ext cx="4911725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34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5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39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055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1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79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153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18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273175"/>
            <a:ext cx="10547350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273175"/>
            <a:ext cx="3149123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12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51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6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465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5638800"/>
            <a:ext cx="21018500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4638" y="5638800"/>
            <a:ext cx="21020087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01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98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83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78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1767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067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494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8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273175"/>
            <a:ext cx="10547350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273175"/>
            <a:ext cx="3149123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5638800"/>
            <a:ext cx="4910137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275" y="5638800"/>
            <a:ext cx="4911725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2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5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48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86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93738" y="5638800"/>
            <a:ext cx="9974262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 w="1524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9" name="Text Box 14"/>
          <p:cNvSpPr txBox="1">
            <a:spLocks noChangeArrowheads="1"/>
          </p:cNvSpPr>
          <p:nvPr userDrawn="1"/>
        </p:nvSpPr>
        <p:spPr bwMode="auto">
          <a:xfrm>
            <a:off x="609600" y="32445325"/>
            <a:ext cx="25146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500" b="1" dirty="0">
                <a:solidFill>
                  <a:schemeClr val="bg2"/>
                </a:solidFill>
                <a:latin typeface="Arial" pitchFamily="34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00" b="1" dirty="0">
                <a:solidFill>
                  <a:schemeClr val="bg2"/>
                </a:solidFill>
                <a:latin typeface="Arial" pitchFamily="34" charset="0"/>
              </a:rPr>
              <a:t>www.PosterPresentations.com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5638800"/>
            <a:ext cx="9974262" cy="26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32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32"/>
          <p:cNvSpPr>
            <a:spLocks noChangeArrowheads="1"/>
          </p:cNvSpPr>
          <p:nvPr userDrawn="1"/>
        </p:nvSpPr>
        <p:spPr bwMode="auto">
          <a:xfrm>
            <a:off x="11490325" y="5638800"/>
            <a:ext cx="9982200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34"/>
          <p:cNvSpPr>
            <a:spLocks noChangeArrowheads="1"/>
          </p:cNvSpPr>
          <p:nvPr userDrawn="1"/>
        </p:nvSpPr>
        <p:spPr bwMode="auto">
          <a:xfrm>
            <a:off x="22272625" y="5638800"/>
            <a:ext cx="9982200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" name="Rectangle 35"/>
          <p:cNvSpPr>
            <a:spLocks noChangeArrowheads="1"/>
          </p:cNvSpPr>
          <p:nvPr userDrawn="1"/>
        </p:nvSpPr>
        <p:spPr bwMode="auto">
          <a:xfrm>
            <a:off x="33078738" y="5638800"/>
            <a:ext cx="9982200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693738" y="5638800"/>
            <a:ext cx="9974262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609600" y="32445325"/>
            <a:ext cx="25146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2"/>
                </a:solidFill>
                <a:latin typeface="Arial" charset="0"/>
                <a:ea typeface="+mn-ea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chemeClr val="bg2"/>
                </a:solidFill>
                <a:latin typeface="Arial" charset="0"/>
                <a:ea typeface="+mn-ea"/>
              </a:rPr>
              <a:t>www.PosterPresentations.com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5638800"/>
            <a:ext cx="9974262" cy="26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11490325" y="5638800"/>
            <a:ext cx="207645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Rectangle 11"/>
          <p:cNvSpPr>
            <a:spLocks noChangeArrowheads="1"/>
          </p:cNvSpPr>
          <p:nvPr userDrawn="1"/>
        </p:nvSpPr>
        <p:spPr bwMode="auto">
          <a:xfrm>
            <a:off x="33078738" y="5638800"/>
            <a:ext cx="99822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693738" y="5638800"/>
            <a:ext cx="42367200" cy="2656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609600" y="32445325"/>
            <a:ext cx="25146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2"/>
                </a:solidFill>
                <a:latin typeface="Arial" charset="0"/>
                <a:ea typeface="+mn-ea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chemeClr val="bg2"/>
                </a:solidFill>
                <a:latin typeface="Arial" charset="0"/>
                <a:ea typeface="+mn-ea"/>
              </a:rPr>
              <a:t>www.PosterPresentations.com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5638800"/>
            <a:ext cx="42190987" cy="26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4388764" y="1266014"/>
            <a:ext cx="34771012" cy="22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3" tIns="45614" rIns="91243" bIns="456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smtClean="0">
                <a:solidFill>
                  <a:srgbClr val="FFFFFF"/>
                </a:solidFill>
                <a:latin typeface="Arial Black" pitchFamily="34" charset="0"/>
              </a:rPr>
              <a:t>Title</a:t>
            </a:r>
            <a:endParaRPr lang="en-US" sz="8000" dirty="0">
              <a:solidFill>
                <a:srgbClr val="FFFFFF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FFFF"/>
                </a:solidFill>
                <a:latin typeface="Arial" pitchFamily="34" charset="0"/>
              </a:rPr>
              <a:t>Authors/Schools</a:t>
            </a:r>
            <a:endParaRPr lang="en-US" sz="4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685800" y="5638800"/>
            <a:ext cx="9982200" cy="923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ABSTRACT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685800" y="6562725"/>
            <a:ext cx="99822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125" name="Text Box 405"/>
          <p:cNvSpPr txBox="1">
            <a:spLocks noChangeArrowheads="1"/>
          </p:cNvSpPr>
          <p:nvPr/>
        </p:nvSpPr>
        <p:spPr bwMode="auto">
          <a:xfrm>
            <a:off x="703509" y="15945017"/>
            <a:ext cx="9982200" cy="923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INTRODUCTION</a:t>
            </a:r>
          </a:p>
        </p:txBody>
      </p:sp>
      <p:sp>
        <p:nvSpPr>
          <p:cNvPr id="5126" name="Text Box 417"/>
          <p:cNvSpPr txBox="1">
            <a:spLocks noChangeArrowheads="1"/>
          </p:cNvSpPr>
          <p:nvPr/>
        </p:nvSpPr>
        <p:spPr bwMode="auto">
          <a:xfrm>
            <a:off x="11490325" y="5640388"/>
            <a:ext cx="9982200" cy="9223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METHODS</a:t>
            </a:r>
          </a:p>
        </p:txBody>
      </p:sp>
      <p:pic>
        <p:nvPicPr>
          <p:cNvPr id="5135" name="Picture 1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0113"/>
            <a:ext cx="43891200" cy="385762"/>
          </a:xfrm>
          <a:prstGeom prst="rect">
            <a:avLst/>
          </a:prstGeom>
          <a:solidFill>
            <a:srgbClr val="E2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xt Box 480"/>
          <p:cNvSpPr txBox="1">
            <a:spLocks noChangeArrowheads="1"/>
          </p:cNvSpPr>
          <p:nvPr/>
        </p:nvSpPr>
        <p:spPr bwMode="auto">
          <a:xfrm>
            <a:off x="33078738" y="29114750"/>
            <a:ext cx="9982200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8F8F8"/>
                </a:solidFill>
              </a:rPr>
              <a:t>REFERENCES</a:t>
            </a:r>
          </a:p>
        </p:txBody>
      </p:sp>
      <p:sp>
        <p:nvSpPr>
          <p:cNvPr id="5137" name="Text Box 478"/>
          <p:cNvSpPr txBox="1">
            <a:spLocks noChangeArrowheads="1"/>
          </p:cNvSpPr>
          <p:nvPr/>
        </p:nvSpPr>
        <p:spPr bwMode="auto">
          <a:xfrm>
            <a:off x="33078738" y="20859939"/>
            <a:ext cx="9982200" cy="923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CONCLUSION</a:t>
            </a:r>
          </a:p>
        </p:txBody>
      </p:sp>
      <p:sp>
        <p:nvSpPr>
          <p:cNvPr id="41" name="Text Box 478"/>
          <p:cNvSpPr txBox="1">
            <a:spLocks noChangeArrowheads="1"/>
          </p:cNvSpPr>
          <p:nvPr/>
        </p:nvSpPr>
        <p:spPr bwMode="auto">
          <a:xfrm>
            <a:off x="33078738" y="5602502"/>
            <a:ext cx="9982200" cy="923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DISCUSSION</a:t>
            </a:r>
          </a:p>
        </p:txBody>
      </p:sp>
      <p:sp>
        <p:nvSpPr>
          <p:cNvPr id="5138" name="Text Box 478"/>
          <p:cNvSpPr txBox="1">
            <a:spLocks noChangeArrowheads="1"/>
          </p:cNvSpPr>
          <p:nvPr/>
        </p:nvSpPr>
        <p:spPr bwMode="auto">
          <a:xfrm>
            <a:off x="11454899" y="13722209"/>
            <a:ext cx="9982200" cy="923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5979" y="1345527"/>
            <a:ext cx="6077517" cy="230832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pitchFamily="34" charset="0"/>
                <a:cs typeface="Arial" pitchFamily="34" charset="0"/>
              </a:rPr>
              <a:t>Logo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744442" y="1314643"/>
            <a:ext cx="6077517" cy="230832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pitchFamily="34" charset="0"/>
                <a:cs typeface="Arial" pitchFamily="34" charset="0"/>
              </a:rPr>
              <a:t>Logo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685800" y="17602940"/>
            <a:ext cx="99822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1454899" y="7092257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11454899" y="15237131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22341560" y="6100762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33078738" y="30389579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33231138" y="22511162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33231138" y="7244657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11529</TotalTime>
  <Words>50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Custom Design</vt:lpstr>
      <vt:lpstr>1_Custom Design</vt:lpstr>
      <vt:lpstr>2_Custom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Mcdonnell, Jacqueline M</cp:lastModifiedBy>
  <cp:revision>252</cp:revision>
  <cp:lastPrinted>2012-04-23T16:44:15Z</cp:lastPrinted>
  <dcterms:created xsi:type="dcterms:W3CDTF">2005-05-18T01:24:28Z</dcterms:created>
  <dcterms:modified xsi:type="dcterms:W3CDTF">2013-05-01T18:11:23Z</dcterms:modified>
  <cp:category>Powerpoint poster templates</cp:category>
</cp:coreProperties>
</file>