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78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9" r:id="rId12"/>
    <p:sldId id="277" r:id="rId13"/>
    <p:sldId id="259" r:id="rId14"/>
    <p:sldId id="267" r:id="rId15"/>
    <p:sldId id="268" r:id="rId16"/>
    <p:sldId id="276" r:id="rId17"/>
    <p:sldId id="272" r:id="rId18"/>
    <p:sldId id="270" r:id="rId19"/>
    <p:sldId id="271" r:id="rId20"/>
    <p:sldId id="273" r:id="rId21"/>
    <p:sldId id="274" r:id="rId22"/>
    <p:sldId id="27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90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B9294-61E0-4192-B87B-0811A9067AB2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85C5-F2D8-46E0-8B36-2FD4DAE67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36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B9294-61E0-4192-B87B-0811A9067AB2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85C5-F2D8-46E0-8B36-2FD4DAE67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783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CE1B9294-61E0-4192-B87B-0811A9067AB2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0B3685C5-F2D8-46E0-8B36-2FD4DAE67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75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B9294-61E0-4192-B87B-0811A9067AB2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85C5-F2D8-46E0-8B36-2FD4DAE67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83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1B9294-61E0-4192-B87B-0811A9067AB2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3685C5-F2D8-46E0-8B36-2FD4DAE67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914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B9294-61E0-4192-B87B-0811A9067AB2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85C5-F2D8-46E0-8B36-2FD4DAE67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207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B9294-61E0-4192-B87B-0811A9067AB2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85C5-F2D8-46E0-8B36-2FD4DAE67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902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B9294-61E0-4192-B87B-0811A9067AB2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85C5-F2D8-46E0-8B36-2FD4DAE67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0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B9294-61E0-4192-B87B-0811A9067AB2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85C5-F2D8-46E0-8B36-2FD4DAE67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54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B9294-61E0-4192-B87B-0811A9067AB2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85C5-F2D8-46E0-8B36-2FD4DAE67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062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B9294-61E0-4192-B87B-0811A9067AB2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85C5-F2D8-46E0-8B36-2FD4DAE67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02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CE1B9294-61E0-4192-B87B-0811A9067AB2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0B3685C5-F2D8-46E0-8B36-2FD4DAE67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862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0MUsVcYhERY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Communication (or Not)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/>
              <a:t>Using Your Communication Style </a:t>
            </a:r>
            <a:r>
              <a:rPr lang="en-US" sz="3200" dirty="0" smtClean="0"/>
              <a:t>Effectively</a:t>
            </a:r>
          </a:p>
          <a:p>
            <a:r>
              <a:rPr lang="en-US" dirty="0" smtClean="0"/>
              <a:t>Hollis Day, MD, 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44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Intuitors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Positives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400" dirty="0"/>
              <a:t>Are visionary, seem to see into the future and are good, long-range planners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400" dirty="0"/>
              <a:t>Love to learn new skills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400" dirty="0"/>
              <a:t>Have great imaginations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400" dirty="0"/>
              <a:t>Focus on how things can be improved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400" dirty="0"/>
              <a:t>Are able to identify creative solutions and fresh and novel approaches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Negatives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400" dirty="0"/>
              <a:t>Absent-minded” scattered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400" dirty="0"/>
              <a:t>Long on vision, short on action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400" dirty="0"/>
              <a:t>Avoid nitty-gritty, hates phone coverage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400" dirty="0"/>
              <a:t>Hard to read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400" dirty="0"/>
              <a:t>May come across as ‘superior’, arrogant, or condescending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400" dirty="0"/>
              <a:t>May not follow-through on tasks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400" dirty="0"/>
              <a:t>May procrastinate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08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Successful communication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Pair share</a:t>
            </a:r>
          </a:p>
          <a:p>
            <a:r>
              <a:rPr lang="en-US" sz="3200" dirty="0"/>
              <a:t>Discuss a successful communication you had with a colleague that had the potential to go very badly</a:t>
            </a:r>
          </a:p>
          <a:p>
            <a:r>
              <a:rPr lang="en-US" sz="3200" dirty="0"/>
              <a:t>Why were you successful?</a:t>
            </a:r>
          </a:p>
          <a:p>
            <a:r>
              <a:rPr lang="en-US" sz="3200" dirty="0"/>
              <a:t>Write down the highlights of what your partner said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54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</a:t>
            </a:r>
            <a:r>
              <a:rPr lang="en-US" b="1" i="1" u="sng" dirty="0" smtClean="0"/>
              <a:t>highlights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4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Miscommunication?</a:t>
            </a:r>
          </a:p>
        </p:txBody>
      </p:sp>
      <p:pic>
        <p:nvPicPr>
          <p:cNvPr id="4" name="0MUsVcYhERY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808413" y="2828925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27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do under stress?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Do you maintain your preferred style?</a:t>
            </a:r>
          </a:p>
          <a:p>
            <a:r>
              <a:rPr lang="en-US" sz="3200" dirty="0"/>
              <a:t>If not what style do you use?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3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Use non-preferred styles</a:t>
            </a:r>
          </a:p>
          <a:p>
            <a:r>
              <a:rPr lang="en-US" sz="3200" dirty="0"/>
              <a:t>Often one style more than the other</a:t>
            </a:r>
          </a:p>
          <a:p>
            <a:r>
              <a:rPr lang="en-US" sz="3200" dirty="0"/>
              <a:t>Need to learn to adapt and flex</a:t>
            </a:r>
          </a:p>
        </p:txBody>
      </p:sp>
    </p:spTree>
    <p:extLst>
      <p:ext uri="{BB962C8B-B14F-4D97-AF65-F5344CB8AC3E}">
        <p14:creationId xmlns:p14="http://schemas.microsoft.com/office/powerpoint/2010/main" val="285921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1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Perceptions of women and communication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044" y="3233738"/>
            <a:ext cx="2600325" cy="1762125"/>
          </a:xfrm>
        </p:spPr>
      </p:pic>
    </p:spTree>
    <p:extLst>
      <p:ext uri="{BB962C8B-B14F-4D97-AF65-F5344CB8AC3E}">
        <p14:creationId xmlns:p14="http://schemas.microsoft.com/office/powerpoint/2010/main" val="90773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 and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NOT all FEELERS! (stereotype)</a:t>
            </a:r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05" y="3041822"/>
            <a:ext cx="9852454" cy="2463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55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</a:t>
            </a:r>
            <a:r>
              <a:rPr lang="en-US" dirty="0" err="1" smtClean="0"/>
              <a:t>verbals</a:t>
            </a:r>
            <a:r>
              <a:rPr lang="en-US" dirty="0" smtClean="0"/>
              <a:t> say a 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Do you sit at the table?</a:t>
            </a:r>
          </a:p>
          <a:p>
            <a:r>
              <a:rPr lang="en-US" sz="3200" dirty="0" smtClean="0"/>
              <a:t>How do you sit?</a:t>
            </a:r>
          </a:p>
          <a:p>
            <a:r>
              <a:rPr lang="en-US" sz="3200" dirty="0" smtClean="0"/>
              <a:t>Do you tilt your head to one side?</a:t>
            </a:r>
          </a:p>
          <a:p>
            <a:r>
              <a:rPr lang="en-US" sz="3200" dirty="0" smtClean="0"/>
              <a:t>Voice inflection (do you make everything sound like a question)?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12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Identify your preferred communication style</a:t>
            </a:r>
          </a:p>
          <a:p>
            <a:r>
              <a:rPr lang="en-US" sz="3200" dirty="0"/>
              <a:t>Review the four communication styles</a:t>
            </a:r>
          </a:p>
          <a:p>
            <a:r>
              <a:rPr lang="en-US" sz="3200" dirty="0"/>
              <a:t>Strategize for communicating with others whose preferred style is different from </a:t>
            </a:r>
            <a:r>
              <a:rPr lang="en-US" sz="3200" dirty="0" smtClean="0"/>
              <a:t>yours</a:t>
            </a:r>
          </a:p>
          <a:p>
            <a:r>
              <a:rPr lang="en-US" sz="3200" dirty="0" smtClean="0"/>
              <a:t>Highlight unique features of women communicating in the workplace</a:t>
            </a:r>
            <a:endParaRPr lang="en-US" sz="3200" dirty="0"/>
          </a:p>
          <a:p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31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417" y="2264622"/>
            <a:ext cx="4805464" cy="4522790"/>
          </a:xfrm>
        </p:spPr>
      </p:pic>
    </p:spTree>
    <p:extLst>
      <p:ext uri="{BB962C8B-B14F-4D97-AF65-F5344CB8AC3E}">
        <p14:creationId xmlns:p14="http://schemas.microsoft.com/office/powerpoint/2010/main" val="84502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Know your preferred communication style</a:t>
            </a:r>
          </a:p>
          <a:p>
            <a:r>
              <a:rPr lang="en-US" sz="3200" dirty="0" smtClean="0"/>
              <a:t>Consider the communication style of colleagues particularly when having challenging conversations</a:t>
            </a:r>
          </a:p>
          <a:p>
            <a:r>
              <a:rPr lang="en-US" sz="3200" dirty="0" smtClean="0"/>
              <a:t>Be self aware of verbal and non-</a:t>
            </a:r>
            <a:r>
              <a:rPr lang="en-US" sz="3200" dirty="0" err="1" smtClean="0"/>
              <a:t>verbals</a:t>
            </a:r>
            <a:endParaRPr lang="en-US" sz="3200" dirty="0" smtClean="0"/>
          </a:p>
          <a:p>
            <a:r>
              <a:rPr lang="en-US" sz="3200" dirty="0" smtClean="0"/>
              <a:t>Not everyone will like what you have to say. That’s ok.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9373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035" y="214482"/>
            <a:ext cx="9875837" cy="6351588"/>
          </a:xfrm>
        </p:spPr>
      </p:pic>
    </p:spTree>
    <p:extLst>
      <p:ext uri="{BB962C8B-B14F-4D97-AF65-F5344CB8AC3E}">
        <p14:creationId xmlns:p14="http://schemas.microsoft.com/office/powerpoint/2010/main" val="86570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617" y="68263"/>
            <a:ext cx="4410075" cy="6615112"/>
          </a:xfrm>
        </p:spPr>
      </p:pic>
    </p:spTree>
    <p:extLst>
      <p:ext uri="{BB962C8B-B14F-4D97-AF65-F5344CB8AC3E}">
        <p14:creationId xmlns:p14="http://schemas.microsoft.com/office/powerpoint/2010/main" val="752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Communication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Thinker</a:t>
            </a:r>
          </a:p>
          <a:p>
            <a:r>
              <a:rPr lang="en-US" sz="3200" dirty="0"/>
              <a:t>Feeler</a:t>
            </a:r>
          </a:p>
          <a:p>
            <a:r>
              <a:rPr lang="en-US" sz="3200" dirty="0"/>
              <a:t>Sensor</a:t>
            </a:r>
          </a:p>
          <a:p>
            <a:r>
              <a:rPr lang="en-US" sz="3200" dirty="0" err="1"/>
              <a:t>Intuitor</a:t>
            </a:r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16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YOUR Style?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0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Your go-to, preferred method of communication</a:t>
            </a:r>
          </a:p>
          <a:p>
            <a:r>
              <a:rPr lang="en-US" sz="3200" dirty="0"/>
              <a:t>Has most likely gotten you where you are today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2898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Thinkers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Positives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3100" dirty="0"/>
              <a:t>Are good at putting things in order.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3100" dirty="0"/>
              <a:t>Have a talent for analyzing a problem or situation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3100" dirty="0"/>
              <a:t>Make objective decisions based on logic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3100" dirty="0"/>
              <a:t>Tend to be brief and businesslike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3100" dirty="0"/>
              <a:t>Value accuracy and preciseness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3100" dirty="0"/>
              <a:t>Treat people fairly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3100" dirty="0"/>
              <a:t>Follow policies and rules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3100" dirty="0"/>
              <a:t>Are sought out for problem solving abilities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Negatives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600" dirty="0"/>
              <a:t>Can be overly cautious or too slow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600" dirty="0"/>
              <a:t>Might miss the forest for the trees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600" dirty="0"/>
              <a:t>Can hurt other’s feelings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600" dirty="0"/>
              <a:t>Might not give enough positive feedback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600" dirty="0"/>
              <a:t>Their knack for remembering policy, adhering to policy and attention to detail can cause a Feeler to think the Thinker is looking for things to criticize</a:t>
            </a:r>
            <a:endParaRPr lang="en-US" sz="2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49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Feelers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Positives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400" dirty="0"/>
              <a:t>Are good at building rapport and communicating tactfully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400" dirty="0"/>
              <a:t>Consider the impact on other people when making decisions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400" dirty="0"/>
              <a:t>Have a talent for empathizing and creating harmony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400" dirty="0"/>
              <a:t>Are naturally friendly and have a good sense of humor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400" dirty="0"/>
              <a:t>Take an interest in the person behind the job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400" dirty="0"/>
              <a:t>Treat each person uniquely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Negatives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400" dirty="0"/>
              <a:t>Overly personalize situations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400" dirty="0"/>
              <a:t>Relationships can cloud judgment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400" dirty="0"/>
              <a:t>Might overlook important details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400" dirty="0"/>
              <a:t>Lack of planning can cause disorganization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400" dirty="0"/>
              <a:t>May spend too much time socializing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400" dirty="0"/>
              <a:t>Ask a feeler “how are you” and they will tell you more than you ever wanted to know.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38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Sensors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Positives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600" dirty="0"/>
              <a:t>Are resourceful, determined, practical and down-to-earth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600" dirty="0"/>
              <a:t>Have a talent for getting things done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600" dirty="0"/>
              <a:t>Make decisions quickly based on facts and past experience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600" dirty="0"/>
              <a:t>Focus on actions, results and rewards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600" dirty="0"/>
              <a:t>Like to get to the “bottom line” or “cut to the chase”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600" dirty="0"/>
              <a:t>Enjoy the present moment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600" dirty="0"/>
              <a:t>Work steadily with a realistic idea of how long it will take.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Negatives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400" dirty="0"/>
              <a:t>Impulsive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400" dirty="0"/>
              <a:t>Competitive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400" dirty="0"/>
              <a:t>Aggressive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400" dirty="0"/>
              <a:t>Impatient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400" dirty="0"/>
              <a:t>Disregard long-term consequences of actions/decisions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400" dirty="0"/>
              <a:t>Under stress may alienate others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400" dirty="0"/>
              <a:t>May be poor listeners often interrupt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400" dirty="0"/>
              <a:t>Might create ‘messes’ for others to ‘clean up”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154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177</TotalTime>
  <Words>627</Words>
  <Application>Microsoft Office PowerPoint</Application>
  <PresentationFormat>Widescreen</PresentationFormat>
  <Paragraphs>111</Paragraphs>
  <Slides>22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Corbel</vt:lpstr>
      <vt:lpstr>Times New Roman</vt:lpstr>
      <vt:lpstr>Wingdings</vt:lpstr>
      <vt:lpstr>Banded</vt:lpstr>
      <vt:lpstr>Communication (or Not)</vt:lpstr>
      <vt:lpstr>Objectives</vt:lpstr>
      <vt:lpstr>PowerPoint Presentation</vt:lpstr>
      <vt:lpstr>Four Communication Styles</vt:lpstr>
      <vt:lpstr>What’s YOUR Style?</vt:lpstr>
      <vt:lpstr>Primary Style</vt:lpstr>
      <vt:lpstr>Thinkers</vt:lpstr>
      <vt:lpstr>Feelers</vt:lpstr>
      <vt:lpstr>Sensors</vt:lpstr>
      <vt:lpstr>Intuitors</vt:lpstr>
      <vt:lpstr>Successful communication</vt:lpstr>
      <vt:lpstr>Share highlights</vt:lpstr>
      <vt:lpstr>Miscommunication?</vt:lpstr>
      <vt:lpstr>What do YOU do under stress?</vt:lpstr>
      <vt:lpstr>Secondary Styles</vt:lpstr>
      <vt:lpstr>Exercise</vt:lpstr>
      <vt:lpstr>Perceptions of women and communication</vt:lpstr>
      <vt:lpstr>Women and communication</vt:lpstr>
      <vt:lpstr>Non-verbals say a lot</vt:lpstr>
      <vt:lpstr>Thoughts?</vt:lpstr>
      <vt:lpstr>Summary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(or Not)</dc:title>
  <dc:creator>Hollis Day</dc:creator>
  <cp:lastModifiedBy>Day, Hollis</cp:lastModifiedBy>
  <cp:revision>17</cp:revision>
  <dcterms:created xsi:type="dcterms:W3CDTF">2017-01-17T01:45:22Z</dcterms:created>
  <dcterms:modified xsi:type="dcterms:W3CDTF">2017-01-23T17:43:07Z</dcterms:modified>
</cp:coreProperties>
</file>