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263" r:id="rId3"/>
    <p:sldId id="257" r:id="rId4"/>
    <p:sldId id="260" r:id="rId5"/>
    <p:sldId id="261" r:id="rId6"/>
    <p:sldId id="264" r:id="rId7"/>
    <p:sldId id="267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2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32"/>
    <p:restoredTop sz="94611"/>
  </p:normalViewPr>
  <p:slideViewPr>
    <p:cSldViewPr snapToGrid="0" snapToObjects="1">
      <p:cViewPr varScale="1">
        <p:scale>
          <a:sx n="86" d="100"/>
          <a:sy n="86" d="100"/>
        </p:scale>
        <p:origin x="70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E5A63-B443-0A46-B246-32F1D0CAA14C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D0D86-FCCD-EF4A-9B40-BA07B12E3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6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90F-B4D1-3242-BB69-DE1F11B506A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4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90F-B4D1-3242-BB69-DE1F11B506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747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90F-B4D1-3242-BB69-DE1F11B506A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1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90F-B4D1-3242-BB69-DE1F11B506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21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90F-B4D1-3242-BB69-DE1F11B506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4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90F-B4D1-3242-BB69-DE1F11B506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146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90F-B4D1-3242-BB69-DE1F11B506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22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90F-B4D1-3242-BB69-DE1F11B506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86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7EA90F-B4D1-3242-BB69-DE1F11B506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4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556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45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33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883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5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46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9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53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4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D19D-0187-1F45-918A-90E17224E5FD}" type="datetimeFigureOut">
              <a:rPr lang="en-US" smtClean="0"/>
              <a:t>2/7/2017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2E631-BCCB-CA4C-92FC-F07C34F5C9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iff"/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p://33.media.tumblr.com/tumblr_l2blvg3qYl1qa20s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314" r="83792" b="122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boston_univ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4" y="6054744"/>
            <a:ext cx="111974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0068" y="1582980"/>
            <a:ext cx="69188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/>
              <a:t>Managing Difficult Conversations</a:t>
            </a:r>
          </a:p>
          <a:p>
            <a:pPr algn="ctr"/>
            <a:endParaRPr lang="en-US" sz="1600" b="1" u="sng" dirty="0" smtClean="0"/>
          </a:p>
          <a:p>
            <a:pPr algn="ctr"/>
            <a:r>
              <a:rPr lang="en-US" sz="3200" b="1" dirty="0" smtClean="0"/>
              <a:t>February 8, 2017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35024" y="4002315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Francine Montemurro,</a:t>
            </a:r>
          </a:p>
          <a:p>
            <a:r>
              <a:rPr lang="en-US" sz="2800" dirty="0" smtClean="0"/>
              <a:t>Boston University Ombuds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35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p://33.media.tumblr.com/tumblr_l2blvg3qYl1qa20s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314" r="83792" b="122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boston_univ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2" y="6164472"/>
            <a:ext cx="111974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6916" y="1133653"/>
            <a:ext cx="59021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u="sng" dirty="0"/>
          </a:p>
          <a:p>
            <a:pPr algn="ctr"/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lum bright="-100000" contrast="100000"/>
          </a:blip>
          <a:stretch>
            <a:fillRect/>
          </a:stretch>
        </p:blipFill>
        <p:spPr>
          <a:xfrm>
            <a:off x="3877056" y="1133653"/>
            <a:ext cx="4462272" cy="4693649"/>
          </a:xfrm>
          <a:prstGeom prst="rect">
            <a:avLst/>
          </a:prstGeom>
          <a:noFill/>
          <a:ln>
            <a:noFill/>
          </a:ln>
          <a:effectLst>
            <a:outerShdw dir="12540000" sx="101000" sy="101000" algn="ctr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55728" y="773912"/>
            <a:ext cx="42793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Think of a time when you successfully managed a difficult conversation. . . </a:t>
            </a:r>
            <a:endParaRPr lang="en-US" sz="33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318666" y="3542043"/>
            <a:ext cx="373075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 smtClean="0"/>
              <a:t>. . . or when you observed someone else do so. </a:t>
            </a:r>
            <a:endParaRPr 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80377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p://33.media.tumblr.com/tumblr_l2blvg3qYl1qa20s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314" r="83792" b="122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boston_univ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70" y="6146184"/>
            <a:ext cx="111974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56817" y="1609141"/>
            <a:ext cx="888796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What did you do, or what did you observe the other person do, that made it successful? </a:t>
            </a:r>
          </a:p>
          <a:p>
            <a:pPr algn="ctr"/>
            <a:endParaRPr lang="en-US" sz="3200" dirty="0"/>
          </a:p>
          <a:p>
            <a:pPr algn="ctr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43350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p://33.media.tumblr.com/tumblr_l2blvg3qYl1qa20s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314" r="83792" b="122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boston_univ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30" y="6182760"/>
            <a:ext cx="111974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6896" y="1133652"/>
            <a:ext cx="70774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/>
          </a:p>
          <a:p>
            <a:pPr algn="ctr"/>
            <a:r>
              <a:rPr lang="en-US" sz="3600" b="1" dirty="0" smtClean="0"/>
              <a:t>What makes difficult conversations difficult for you?</a:t>
            </a:r>
          </a:p>
          <a:p>
            <a:pPr algn="ctr"/>
            <a:endParaRPr lang="en-US" sz="3200" u="sng" dirty="0"/>
          </a:p>
          <a:p>
            <a:pPr algn="ctr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8519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p://33.media.tumblr.com/tumblr_l2blvg3qYl1qa20s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314" r="83792" b="122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boston_univ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4" y="6164472"/>
            <a:ext cx="111974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8632" y="2041594"/>
            <a:ext cx="817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/>
              <a:t>A conversation that needs to happen. . . </a:t>
            </a:r>
            <a:endParaRPr lang="en-US" sz="3600" b="1" u="sng" dirty="0"/>
          </a:p>
          <a:p>
            <a:pPr algn="ctr"/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2537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p://33.media.tumblr.com/tumblr_l2blvg3qYl1qa20s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314" r="83792" b="122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boston_univ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8" y="6219336"/>
            <a:ext cx="111974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6916" y="1133653"/>
            <a:ext cx="59021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u="sng" dirty="0"/>
          </a:p>
          <a:p>
            <a:pPr algn="ctr"/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487168" y="1995427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</a:t>
            </a:r>
            <a:r>
              <a:rPr lang="en-US" sz="3600" b="1" dirty="0" smtClean="0"/>
              <a:t>Preparing for the conversation . . 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790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p://33.media.tumblr.com/tumblr_l2blvg3qYl1qa20s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314" r="83792" b="122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boston_univ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8" y="6219336"/>
            <a:ext cx="111974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6916" y="1133653"/>
            <a:ext cx="59021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u="sng" dirty="0"/>
          </a:p>
          <a:p>
            <a:pPr algn="ctr"/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2593700" y="243661"/>
            <a:ext cx="7589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1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6958" y="340276"/>
            <a:ext cx="9152879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+mn-lt"/>
              </a:rPr>
              <a:t>Brainstorm in groups of 4</a:t>
            </a:r>
            <a:endParaRPr lang="en-US" b="1" dirty="0">
              <a:latin typeface="+mn-lt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526958" y="1518082"/>
            <a:ext cx="9152879" cy="4658881"/>
          </a:xfrm>
        </p:spPr>
        <p:txBody>
          <a:bodyPr numCol="2">
            <a:normAutofit/>
          </a:bodyPr>
          <a:lstStyle/>
          <a:p>
            <a:r>
              <a:rPr lang="en-US" dirty="0"/>
              <a:t>Catherine Rich</a:t>
            </a:r>
          </a:p>
          <a:p>
            <a:r>
              <a:rPr lang="en-US" dirty="0"/>
              <a:t>Joanne Murabito</a:t>
            </a:r>
          </a:p>
          <a:p>
            <a:r>
              <a:rPr lang="en-US" dirty="0"/>
              <a:t>Renda Wiener</a:t>
            </a:r>
          </a:p>
          <a:p>
            <a:r>
              <a:rPr lang="en-US" dirty="0" err="1"/>
              <a:t>Shoumita</a:t>
            </a:r>
            <a:r>
              <a:rPr lang="en-US" dirty="0"/>
              <a:t> </a:t>
            </a:r>
            <a:r>
              <a:rPr lang="en-US" dirty="0" err="1"/>
              <a:t>Dasgupta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Jenny Siegel</a:t>
            </a:r>
          </a:p>
          <a:p>
            <a:r>
              <a:rPr lang="en-US" dirty="0"/>
              <a:t>Lucia Plant</a:t>
            </a:r>
          </a:p>
          <a:p>
            <a:r>
              <a:rPr lang="en-US" dirty="0"/>
              <a:t>Tracy Battaglia</a:t>
            </a:r>
          </a:p>
          <a:p>
            <a:r>
              <a:rPr lang="en-US" dirty="0"/>
              <a:t>Lynn </a:t>
            </a:r>
            <a:r>
              <a:rPr lang="en-US" dirty="0" smtClean="0"/>
              <a:t>Deng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Joanna </a:t>
            </a:r>
            <a:r>
              <a:rPr lang="en-US" dirty="0" err="1"/>
              <a:t>D’Afflitti</a:t>
            </a:r>
            <a:endParaRPr lang="en-US" dirty="0"/>
          </a:p>
          <a:p>
            <a:r>
              <a:rPr lang="en-US" dirty="0"/>
              <a:t>Natasha Hochberg</a:t>
            </a:r>
          </a:p>
          <a:p>
            <a:r>
              <a:rPr lang="en-US" dirty="0" smtClean="0"/>
              <a:t>Megan Young</a:t>
            </a:r>
          </a:p>
          <a:p>
            <a:r>
              <a:rPr lang="en-US" dirty="0" smtClean="0"/>
              <a:t>Lisa </a:t>
            </a:r>
            <a:r>
              <a:rPr lang="en-US" dirty="0" err="1" smtClean="0"/>
              <a:t>Quintiliani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5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p://33.media.tumblr.com/tumblr_l2blvg3qYl1qa20s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314" r="83792" b="122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boston_univ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8" y="6219336"/>
            <a:ext cx="111974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6916" y="1133653"/>
            <a:ext cx="59021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u="sng" dirty="0"/>
          </a:p>
          <a:p>
            <a:pPr algn="ctr"/>
            <a:endParaRPr lang="en-US" sz="28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5096558" y="1241374"/>
            <a:ext cx="2139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Fishbowl</a:t>
            </a:r>
          </a:p>
        </p:txBody>
      </p:sp>
      <p:pic>
        <p:nvPicPr>
          <p:cNvPr id="6" name="Picture 5"/>
          <p:cNvPicPr/>
          <p:nvPr/>
        </p:nvPicPr>
        <p:blipFill>
          <a:blip r:embed="rId7"/>
          <a:stretch>
            <a:fillRect/>
          </a:stretch>
        </p:blipFill>
        <p:spPr>
          <a:xfrm>
            <a:off x="4747259" y="2194559"/>
            <a:ext cx="2787398" cy="2675049"/>
          </a:xfrm>
          <a:prstGeom prst="rect">
            <a:avLst/>
          </a:prstGeom>
          <a:ln w="57150">
            <a:solidFill>
              <a:srgbClr val="512276"/>
            </a:solidFill>
          </a:ln>
        </p:spPr>
      </p:pic>
    </p:spTree>
    <p:extLst>
      <p:ext uri="{BB962C8B-B14F-4D97-AF65-F5344CB8AC3E}">
        <p14:creationId xmlns:p14="http://schemas.microsoft.com/office/powerpoint/2010/main" val="43408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tp://33.media.tumblr.com/tumblr_l2blvg3qYl1qa20sn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4" t="7314" r="83792" b="122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5" name="Picture 2" descr="boston_univ_cmy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78" y="6219336"/>
            <a:ext cx="1119746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46916" y="1133653"/>
            <a:ext cx="59021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3200" dirty="0" smtClean="0"/>
          </a:p>
          <a:p>
            <a:pPr algn="ctr"/>
            <a:endParaRPr lang="en-US" sz="3200" u="sng" dirty="0"/>
          </a:p>
          <a:p>
            <a:pPr algn="ctr"/>
            <a:endParaRPr lang="en-US" sz="28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1442" y="1458804"/>
            <a:ext cx="2192476" cy="335475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8"/>
          <a:stretch>
            <a:fillRect/>
          </a:stretch>
        </p:blipFill>
        <p:spPr>
          <a:xfrm>
            <a:off x="4294232" y="1512692"/>
            <a:ext cx="2328360" cy="324697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9"/>
          <a:stretch>
            <a:fillRect/>
          </a:stretch>
        </p:blipFill>
        <p:spPr>
          <a:xfrm>
            <a:off x="8136680" y="2235415"/>
            <a:ext cx="2502401" cy="1550439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888705" y="3941754"/>
            <a:ext cx="3010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bu.edu/ombuds/</a:t>
            </a:r>
          </a:p>
          <a:p>
            <a:pPr algn="ctr"/>
            <a:r>
              <a:rPr lang="en-US" sz="2800" b="1" dirty="0" smtClean="0"/>
              <a:t>(617) 358-5960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12656" y="1512454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/>
              <a:t>Office of the Ombuds</a:t>
            </a:r>
          </a:p>
        </p:txBody>
      </p:sp>
    </p:spTree>
    <p:extLst>
      <p:ext uri="{BB962C8B-B14F-4D97-AF65-F5344CB8AC3E}">
        <p14:creationId xmlns:p14="http://schemas.microsoft.com/office/powerpoint/2010/main" val="10643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133</Words>
  <Application>Microsoft Office PowerPoint</Application>
  <PresentationFormat>Widescreen</PresentationFormat>
  <Paragraphs>46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Brainstorm in groups of 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Bhasin, Robina Moghtader</cp:lastModifiedBy>
  <cp:revision>7</cp:revision>
  <dcterms:created xsi:type="dcterms:W3CDTF">2017-02-08T00:54:24Z</dcterms:created>
  <dcterms:modified xsi:type="dcterms:W3CDTF">2017-02-08T02:33:23Z</dcterms:modified>
</cp:coreProperties>
</file>