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331" r:id="rId3"/>
    <p:sldId id="335" r:id="rId4"/>
    <p:sldId id="349" r:id="rId5"/>
    <p:sldId id="306" r:id="rId6"/>
    <p:sldId id="326" r:id="rId7"/>
    <p:sldId id="342" r:id="rId8"/>
    <p:sldId id="350" r:id="rId9"/>
    <p:sldId id="338" r:id="rId10"/>
    <p:sldId id="343" r:id="rId11"/>
    <p:sldId id="346" r:id="rId12"/>
    <p:sldId id="347" r:id="rId13"/>
    <p:sldId id="351" r:id="rId14"/>
    <p:sldId id="344" r:id="rId15"/>
    <p:sldId id="367" r:id="rId16"/>
    <p:sldId id="313" r:id="rId17"/>
    <p:sldId id="352" r:id="rId18"/>
    <p:sldId id="330" r:id="rId19"/>
    <p:sldId id="359" r:id="rId20"/>
    <p:sldId id="312" r:id="rId21"/>
    <p:sldId id="362" r:id="rId22"/>
    <p:sldId id="366" r:id="rId23"/>
    <p:sldId id="354" r:id="rId24"/>
    <p:sldId id="353" r:id="rId25"/>
    <p:sldId id="361" r:id="rId26"/>
    <p:sldId id="363" r:id="rId27"/>
    <p:sldId id="365" r:id="rId28"/>
    <p:sldId id="348" r:id="rId29"/>
    <p:sldId id="341" r:id="rId30"/>
    <p:sldId id="364" r:id="rId31"/>
    <p:sldId id="357" r:id="rId32"/>
    <p:sldId id="355" r:id="rId33"/>
    <p:sldId id="360" r:id="rId34"/>
    <p:sldId id="334" r:id="rId35"/>
    <p:sldId id="368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E474F-6922-C0D8-076E-A56058D08059}" v="244" dt="2020-07-23T16:08:11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z, Melissa" userId="S::mpaz@bu.edu::a76641a2-58f8-4617-8f33-4a069be18075" providerId="AD" clId="Web-{746E474F-6922-C0D8-076E-A56058D08059}"/>
    <pc:docChg chg="modSld sldOrd">
      <pc:chgData name="Paz, Melissa" userId="S::mpaz@bu.edu::a76641a2-58f8-4617-8f33-4a069be18075" providerId="AD" clId="Web-{746E474F-6922-C0D8-076E-A56058D08059}" dt="2020-07-23T16:08:11.114" v="239"/>
      <pc:docMkLst>
        <pc:docMk/>
      </pc:docMkLst>
      <pc:sldChg chg="modSp">
        <pc:chgData name="Paz, Melissa" userId="S::mpaz@bu.edu::a76641a2-58f8-4617-8f33-4a069be18075" providerId="AD" clId="Web-{746E474F-6922-C0D8-076E-A56058D08059}" dt="2020-07-23T14:19:52.284" v="186"/>
        <pc:sldMkLst>
          <pc:docMk/>
          <pc:sldMk cId="2854832334" sldId="334"/>
        </pc:sldMkLst>
        <pc:graphicFrameChg chg="mod modGraphic">
          <ac:chgData name="Paz, Melissa" userId="S::mpaz@bu.edu::a76641a2-58f8-4617-8f33-4a069be18075" providerId="AD" clId="Web-{746E474F-6922-C0D8-076E-A56058D08059}" dt="2020-07-23T14:19:52.284" v="186"/>
          <ac:graphicFrameMkLst>
            <pc:docMk/>
            <pc:sldMk cId="2854832334" sldId="334"/>
            <ac:graphicFrameMk id="4" creationId="{00000000-0000-0000-0000-000000000000}"/>
          </ac:graphicFrameMkLst>
        </pc:graphicFrameChg>
      </pc:sldChg>
      <pc:sldChg chg="modSp">
        <pc:chgData name="Paz, Melissa" userId="S::mpaz@bu.edu::a76641a2-58f8-4617-8f33-4a069be18075" providerId="AD" clId="Web-{746E474F-6922-C0D8-076E-A56058D08059}" dt="2020-07-23T16:07:36.488" v="237" actId="20577"/>
        <pc:sldMkLst>
          <pc:docMk/>
          <pc:sldMk cId="2573724956" sldId="341"/>
        </pc:sldMkLst>
        <pc:spChg chg="mod">
          <ac:chgData name="Paz, Melissa" userId="S::mpaz@bu.edu::a76641a2-58f8-4617-8f33-4a069be18075" providerId="AD" clId="Web-{746E474F-6922-C0D8-076E-A56058D08059}" dt="2020-07-23T16:07:36.488" v="237" actId="20577"/>
          <ac:spMkLst>
            <pc:docMk/>
            <pc:sldMk cId="2573724956" sldId="341"/>
            <ac:spMk id="3" creationId="{00000000-0000-0000-0000-000000000000}"/>
          </ac:spMkLst>
        </pc:spChg>
      </pc:sldChg>
      <pc:sldChg chg="modSp">
        <pc:chgData name="Paz, Melissa" userId="S::mpaz@bu.edu::a76641a2-58f8-4617-8f33-4a069be18075" providerId="AD" clId="Web-{746E474F-6922-C0D8-076E-A56058D08059}" dt="2020-07-23T14:06:18.636" v="8" actId="20577"/>
        <pc:sldMkLst>
          <pc:docMk/>
          <pc:sldMk cId="911799840" sldId="344"/>
        </pc:sldMkLst>
        <pc:spChg chg="mod">
          <ac:chgData name="Paz, Melissa" userId="S::mpaz@bu.edu::a76641a2-58f8-4617-8f33-4a069be18075" providerId="AD" clId="Web-{746E474F-6922-C0D8-076E-A56058D08059}" dt="2020-07-23T14:06:18.636" v="8" actId="20577"/>
          <ac:spMkLst>
            <pc:docMk/>
            <pc:sldMk cId="911799840" sldId="344"/>
            <ac:spMk id="3" creationId="{00000000-0000-0000-0000-000000000000}"/>
          </ac:spMkLst>
        </pc:spChg>
      </pc:sldChg>
      <pc:sldChg chg="modSp">
        <pc:chgData name="Paz, Melissa" userId="S::mpaz@bu.edu::a76641a2-58f8-4617-8f33-4a069be18075" providerId="AD" clId="Web-{746E474F-6922-C0D8-076E-A56058D08059}" dt="2020-07-23T14:05:38.994" v="2" actId="20577"/>
        <pc:sldMkLst>
          <pc:docMk/>
          <pc:sldMk cId="1714185621" sldId="351"/>
        </pc:sldMkLst>
        <pc:spChg chg="mod">
          <ac:chgData name="Paz, Melissa" userId="S::mpaz@bu.edu::a76641a2-58f8-4617-8f33-4a069be18075" providerId="AD" clId="Web-{746E474F-6922-C0D8-076E-A56058D08059}" dt="2020-07-23T14:05:38.994" v="2" actId="20577"/>
          <ac:spMkLst>
            <pc:docMk/>
            <pc:sldMk cId="1714185621" sldId="351"/>
            <ac:spMk id="4" creationId="{00000000-0000-0000-0000-000000000000}"/>
          </ac:spMkLst>
        </pc:spChg>
      </pc:sldChg>
      <pc:sldChg chg="modSp">
        <pc:chgData name="Paz, Melissa" userId="S::mpaz@bu.edu::a76641a2-58f8-4617-8f33-4a069be18075" providerId="AD" clId="Web-{746E474F-6922-C0D8-076E-A56058D08059}" dt="2020-07-23T14:09:39.224" v="23" actId="20577"/>
        <pc:sldMkLst>
          <pc:docMk/>
          <pc:sldMk cId="387988138" sldId="352"/>
        </pc:sldMkLst>
        <pc:spChg chg="mod">
          <ac:chgData name="Paz, Melissa" userId="S::mpaz@bu.edu::a76641a2-58f8-4617-8f33-4a069be18075" providerId="AD" clId="Web-{746E474F-6922-C0D8-076E-A56058D08059}" dt="2020-07-23T14:09:39.224" v="23" actId="20577"/>
          <ac:spMkLst>
            <pc:docMk/>
            <pc:sldMk cId="387988138" sldId="352"/>
            <ac:spMk id="3" creationId="{00000000-0000-0000-0000-000000000000}"/>
          </ac:spMkLst>
        </pc:spChg>
      </pc:sldChg>
      <pc:sldChg chg="modSp">
        <pc:chgData name="Paz, Melissa" userId="S::mpaz@bu.edu::a76641a2-58f8-4617-8f33-4a069be18075" providerId="AD" clId="Web-{746E474F-6922-C0D8-076E-A56058D08059}" dt="2020-07-23T16:06:10.140" v="193" actId="20577"/>
        <pc:sldMkLst>
          <pc:docMk/>
          <pc:sldMk cId="122646992" sldId="354"/>
        </pc:sldMkLst>
        <pc:spChg chg="mod">
          <ac:chgData name="Paz, Melissa" userId="S::mpaz@bu.edu::a76641a2-58f8-4617-8f33-4a069be18075" providerId="AD" clId="Web-{746E474F-6922-C0D8-076E-A56058D08059}" dt="2020-07-23T16:06:10.140" v="193" actId="20577"/>
          <ac:spMkLst>
            <pc:docMk/>
            <pc:sldMk cId="122646992" sldId="354"/>
            <ac:spMk id="4" creationId="{00000000-0000-0000-0000-000000000000}"/>
          </ac:spMkLst>
        </pc:spChg>
      </pc:sldChg>
      <pc:sldChg chg="delSp modSp">
        <pc:chgData name="Paz, Melissa" userId="S::mpaz@bu.edu::a76641a2-58f8-4617-8f33-4a069be18075" providerId="AD" clId="Web-{746E474F-6922-C0D8-076E-A56058D08059}" dt="2020-07-23T14:14:09.034" v="146" actId="20577"/>
        <pc:sldMkLst>
          <pc:docMk/>
          <pc:sldMk cId="3089835350" sldId="357"/>
        </pc:sldMkLst>
        <pc:spChg chg="mod">
          <ac:chgData name="Paz, Melissa" userId="S::mpaz@bu.edu::a76641a2-58f8-4617-8f33-4a069be18075" providerId="AD" clId="Web-{746E474F-6922-C0D8-076E-A56058D08059}" dt="2020-07-23T14:14:09.034" v="146" actId="20577"/>
          <ac:spMkLst>
            <pc:docMk/>
            <pc:sldMk cId="3089835350" sldId="357"/>
            <ac:spMk id="3" creationId="{00000000-0000-0000-0000-000000000000}"/>
          </ac:spMkLst>
        </pc:spChg>
        <pc:picChg chg="del">
          <ac:chgData name="Paz, Melissa" userId="S::mpaz@bu.edu::a76641a2-58f8-4617-8f33-4a069be18075" providerId="AD" clId="Web-{746E474F-6922-C0D8-076E-A56058D08059}" dt="2020-07-23T14:13:45.157" v="118"/>
          <ac:picMkLst>
            <pc:docMk/>
            <pc:sldMk cId="3089835350" sldId="357"/>
            <ac:picMk id="18436" creationId="{00000000-0000-0000-0000-000000000000}"/>
          </ac:picMkLst>
        </pc:picChg>
      </pc:sldChg>
      <pc:sldChg chg="ord">
        <pc:chgData name="Paz, Melissa" userId="S::mpaz@bu.edu::a76641a2-58f8-4617-8f33-4a069be18075" providerId="AD" clId="Web-{746E474F-6922-C0D8-076E-A56058D08059}" dt="2020-07-23T16:08:11.114" v="239"/>
        <pc:sldMkLst>
          <pc:docMk/>
          <pc:sldMk cId="3667365754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BA672-6F6D-4227-B92B-9EAD723785CD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344463-E937-4D51-BC01-281ED05DB48D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 b="0" u="none">
              <a:latin typeface="Berlin Sans FB" panose="020E0602020502020306" pitchFamily="34" charset="0"/>
            </a:rPr>
            <a:t>Consult Someone</a:t>
          </a:r>
        </a:p>
      </dgm:t>
    </dgm:pt>
    <dgm:pt modelId="{FC7E8083-85AE-4C69-97DF-B52E5949E0DB}" type="parTrans" cxnId="{1AFB6E9A-A35C-41AF-95E0-1F669544FF90}">
      <dgm:prSet/>
      <dgm:spPr/>
      <dgm:t>
        <a:bodyPr/>
        <a:lstStyle/>
        <a:p>
          <a:endParaRPr lang="en-US"/>
        </a:p>
      </dgm:t>
    </dgm:pt>
    <dgm:pt modelId="{6D627E7B-4500-4B66-BC1F-22853D44F334}" type="sibTrans" cxnId="{1AFB6E9A-A35C-41AF-95E0-1F669544FF90}">
      <dgm:prSet/>
      <dgm:spPr/>
      <dgm:t>
        <a:bodyPr/>
        <a:lstStyle/>
        <a:p>
          <a:endParaRPr lang="en-US"/>
        </a:p>
      </dgm:t>
    </dgm:pt>
    <dgm:pt modelId="{24E20E8E-D3D8-4607-A756-2645F64839DE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gm:t>
    </dgm:pt>
    <dgm:pt modelId="{5BD76035-1EFD-47BD-850E-9EB1970905C1}" type="parTrans" cxnId="{CBC216B0-7401-479F-8328-63B20F0FB54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7A72BB5-FF1B-4996-AC3F-72119501FFC7}" type="sibTrans" cxnId="{CBC216B0-7401-479F-8328-63B20F0FB54B}">
      <dgm:prSet/>
      <dgm:spPr/>
      <dgm:t>
        <a:bodyPr/>
        <a:lstStyle/>
        <a:p>
          <a:endParaRPr lang="en-US"/>
        </a:p>
      </dgm:t>
    </dgm:pt>
    <dgm:pt modelId="{F2110F37-91CD-49D1-855E-A664C3BE330F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gm:t>
    </dgm:pt>
    <dgm:pt modelId="{B15990D8-9B72-467E-A8F7-8C91FF54F52C}" type="parTrans" cxnId="{CF075AF4-85CB-4059-B977-DE19D5DA5B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82EFCE2-70C6-42D1-A41E-F221BF774006}" type="sibTrans" cxnId="{CF075AF4-85CB-4059-B977-DE19D5DA5BCC}">
      <dgm:prSet/>
      <dgm:spPr/>
      <dgm:t>
        <a:bodyPr/>
        <a:lstStyle/>
        <a:p>
          <a:endParaRPr lang="en-US"/>
        </a:p>
      </dgm:t>
    </dgm:pt>
    <dgm:pt modelId="{C0964461-8980-48C5-A7E6-C773154970B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Peer Support</a:t>
          </a:r>
        </a:p>
      </dgm:t>
    </dgm:pt>
    <dgm:pt modelId="{48B36C27-666F-4E54-AF80-ECA21C9C5FA3}" type="parTrans" cxnId="{02A43874-F024-4708-A067-F50EAD047471}">
      <dgm:prSet/>
      <dgm:spPr/>
      <dgm:t>
        <a:bodyPr/>
        <a:lstStyle/>
        <a:p>
          <a:endParaRPr lang="en-US"/>
        </a:p>
      </dgm:t>
    </dgm:pt>
    <dgm:pt modelId="{2EA293A6-31F8-4D03-A42C-61D21F8AEA00}" type="sibTrans" cxnId="{02A43874-F024-4708-A067-F50EAD047471}">
      <dgm:prSet/>
      <dgm:spPr/>
      <dgm:t>
        <a:bodyPr/>
        <a:lstStyle/>
        <a:p>
          <a:endParaRPr lang="en-US"/>
        </a:p>
      </dgm:t>
    </dgm:pt>
    <dgm:pt modelId="{392C2EA6-A331-4A3A-A59C-B61C62E5A572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gm:t>
    </dgm:pt>
    <dgm:pt modelId="{68CD852B-0410-4E10-946E-F6984E2218D9}" type="parTrans" cxnId="{36F7D90C-6903-49B3-9075-C717D1865C8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008729-C1BF-455E-84AC-D99F1C576DDE}" type="sibTrans" cxnId="{36F7D90C-6903-49B3-9075-C717D1865C8C}">
      <dgm:prSet/>
      <dgm:spPr/>
      <dgm:t>
        <a:bodyPr/>
        <a:lstStyle/>
        <a:p>
          <a:endParaRPr lang="en-US"/>
        </a:p>
      </dgm:t>
    </dgm:pt>
    <dgm:pt modelId="{A9F49CD7-A2E6-4DDF-8407-8C592DB433D7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gm:t>
    </dgm:pt>
    <dgm:pt modelId="{BE96699C-4D04-4B0B-A5B9-AA590BC76DBA}" type="parTrans" cxnId="{3D17CF51-70D4-4B5C-8BC2-66DB21E841A2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0615F5D-4AE4-4A8F-AF36-20013CE43D2C}" type="sibTrans" cxnId="{3D17CF51-70D4-4B5C-8BC2-66DB21E841A2}">
      <dgm:prSet/>
      <dgm:spPr/>
      <dgm:t>
        <a:bodyPr/>
        <a:lstStyle/>
        <a:p>
          <a:endParaRPr lang="en-US"/>
        </a:p>
      </dgm:t>
    </dgm:pt>
    <dgm:pt modelId="{9105B2B2-ADAA-4B22-9CAE-8488DC7B660B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D52EC-0FFC-46D0-AB80-3A67A56C0E41}" type="parTrans" cxnId="{5068C2B0-94A1-429F-BEC5-7D762B3304D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270AFA5-FFB9-44BF-9205-BBCFB4267248}" type="sibTrans" cxnId="{5068C2B0-94A1-429F-BEC5-7D762B3304D1}">
      <dgm:prSet/>
      <dgm:spPr/>
      <dgm:t>
        <a:bodyPr/>
        <a:lstStyle/>
        <a:p>
          <a:endParaRPr lang="en-US"/>
        </a:p>
      </dgm:t>
    </dgm:pt>
    <dgm:pt modelId="{195C190B-D868-4975-9AFB-6A2F30CA2F0C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gm:t>
    </dgm:pt>
    <dgm:pt modelId="{08D66A3E-C8BF-4688-844A-908C27DA217F}" type="parTrans" cxnId="{EBD6A80C-8DB4-452F-A9C3-4D6CC23805D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40BDA41-8539-4F2B-8580-169948183B28}" type="sibTrans" cxnId="{EBD6A80C-8DB4-452F-A9C3-4D6CC23805D5}">
      <dgm:prSet/>
      <dgm:spPr/>
      <dgm:t>
        <a:bodyPr/>
        <a:lstStyle/>
        <a:p>
          <a:endParaRPr lang="en-US"/>
        </a:p>
      </dgm:t>
    </dgm:pt>
    <dgm:pt modelId="{9C2D5343-BF1A-4FAD-B84E-3BA46828411C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Skill Acquisition</a:t>
          </a:r>
          <a:endParaRPr lang="en-US" sz="2400" b="0" u="none">
            <a:latin typeface="Berlin Sans FB" panose="020E0602020502020306" pitchFamily="34" charset="0"/>
          </a:endParaRPr>
        </a:p>
      </dgm:t>
    </dgm:pt>
    <dgm:pt modelId="{0B097DE6-7F52-43B4-BA32-EAF95CCEF9FC}" type="parTrans" cxnId="{5090DCF8-EBE4-4411-AA85-21605DDC5B74}">
      <dgm:prSet/>
      <dgm:spPr/>
      <dgm:t>
        <a:bodyPr/>
        <a:lstStyle/>
        <a:p>
          <a:endParaRPr lang="en-US"/>
        </a:p>
      </dgm:t>
    </dgm:pt>
    <dgm:pt modelId="{E9A72CAD-8796-4A7B-9595-B498A734388C}" type="sibTrans" cxnId="{5090DCF8-EBE4-4411-AA85-21605DDC5B74}">
      <dgm:prSet/>
      <dgm:spPr/>
      <dgm:t>
        <a:bodyPr/>
        <a:lstStyle/>
        <a:p>
          <a:endParaRPr lang="en-US"/>
        </a:p>
      </dgm:t>
    </dgm:pt>
    <dgm:pt modelId="{A8521FD4-AA96-4999-B5BB-0379C6477842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gm:t>
    </dgm:pt>
    <dgm:pt modelId="{60741071-B30C-47BD-862A-41223CEC713C}" type="parTrans" cxnId="{ADDAEFC1-2D9B-4E88-A1AB-7149B7C001F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3C3647C-D390-4043-9796-96E671C658D4}" type="sibTrans" cxnId="{ADDAEFC1-2D9B-4E88-A1AB-7149B7C001FE}">
      <dgm:prSet/>
      <dgm:spPr/>
      <dgm:t>
        <a:bodyPr/>
        <a:lstStyle/>
        <a:p>
          <a:endParaRPr lang="en-US"/>
        </a:p>
      </dgm:t>
    </dgm:pt>
    <dgm:pt modelId="{93C89BE4-901D-4B35-BA65-6879F9FD6840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gm:t>
    </dgm:pt>
    <dgm:pt modelId="{0FBA12A0-DAE2-4712-A51C-3FAECAA09A0A}" type="parTrans" cxnId="{341EC405-D9C9-4670-9552-1ACCE69B3D4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7CF0B4-96CA-42A3-A985-6BE33A0DA88C}" type="sibTrans" cxnId="{341EC405-D9C9-4670-9552-1ACCE69B3D40}">
      <dgm:prSet/>
      <dgm:spPr/>
      <dgm:t>
        <a:bodyPr/>
        <a:lstStyle/>
        <a:p>
          <a:endParaRPr lang="en-US"/>
        </a:p>
      </dgm:t>
    </dgm:pt>
    <dgm:pt modelId="{F3D89BDE-3E32-43EA-8E4E-349D3E44FE16}" type="pres">
      <dgm:prSet presAssocID="{6A4BA672-6F6D-4227-B92B-9EAD723785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5460E6-1B49-45AE-9EA0-0F9E17B6E523}" type="pres">
      <dgm:prSet presAssocID="{9C2D5343-BF1A-4FAD-B84E-3BA46828411C}" presName="hierRoot1" presStyleCnt="0">
        <dgm:presLayoutVars>
          <dgm:hierBranch val="init"/>
        </dgm:presLayoutVars>
      </dgm:prSet>
      <dgm:spPr/>
    </dgm:pt>
    <dgm:pt modelId="{534F8F7C-964A-41D5-8C38-691A59643FA3}" type="pres">
      <dgm:prSet presAssocID="{9C2D5343-BF1A-4FAD-B84E-3BA46828411C}" presName="rootComposite1" presStyleCnt="0"/>
      <dgm:spPr/>
    </dgm:pt>
    <dgm:pt modelId="{689AD89E-9083-4729-912F-E2C5F4082088}" type="pres">
      <dgm:prSet presAssocID="{9C2D5343-BF1A-4FAD-B84E-3BA46828411C}" presName="rootText1" presStyleLbl="node0" presStyleIdx="0" presStyleCnt="3" custScaleX="195011" custScaleY="227055" custLinFactY="-43217" custLinFactNeighborX="6748" custLinFactNeighborY="-100000">
        <dgm:presLayoutVars>
          <dgm:chPref val="3"/>
        </dgm:presLayoutVars>
      </dgm:prSet>
      <dgm:spPr/>
    </dgm:pt>
    <dgm:pt modelId="{65696137-D315-4B2F-A165-A945313B88DB}" type="pres">
      <dgm:prSet presAssocID="{9C2D5343-BF1A-4FAD-B84E-3BA46828411C}" presName="rootConnector1" presStyleLbl="node1" presStyleIdx="0" presStyleCnt="0"/>
      <dgm:spPr/>
    </dgm:pt>
    <dgm:pt modelId="{D3B5F6B2-1815-49BB-9B24-B3A55637FE1C}" type="pres">
      <dgm:prSet presAssocID="{9C2D5343-BF1A-4FAD-B84E-3BA46828411C}" presName="hierChild2" presStyleCnt="0"/>
      <dgm:spPr/>
    </dgm:pt>
    <dgm:pt modelId="{96B53709-63AB-4318-A0B3-3AB75BCBFA52}" type="pres">
      <dgm:prSet presAssocID="{60741071-B30C-47BD-862A-41223CEC713C}" presName="Name37" presStyleLbl="parChTrans1D2" presStyleIdx="0" presStyleCnt="8"/>
      <dgm:spPr/>
    </dgm:pt>
    <dgm:pt modelId="{E88E3352-0683-4910-AF91-F660481D6671}" type="pres">
      <dgm:prSet presAssocID="{A8521FD4-AA96-4999-B5BB-0379C6477842}" presName="hierRoot2" presStyleCnt="0">
        <dgm:presLayoutVars>
          <dgm:hierBranch val="init"/>
        </dgm:presLayoutVars>
      </dgm:prSet>
      <dgm:spPr/>
    </dgm:pt>
    <dgm:pt modelId="{60242DFF-FA41-46B3-822C-49E291EEFCF9}" type="pres">
      <dgm:prSet presAssocID="{A8521FD4-AA96-4999-B5BB-0379C6477842}" presName="rootComposite" presStyleCnt="0"/>
      <dgm:spPr/>
    </dgm:pt>
    <dgm:pt modelId="{64A030A9-1D91-41B8-984F-EBCDB03094FF}" type="pres">
      <dgm:prSet presAssocID="{A8521FD4-AA96-4999-B5BB-0379C6477842}" presName="rootText" presStyleLbl="node2" presStyleIdx="0" presStyleCnt="8" custLinFactX="-29911" custLinFactNeighborX="-100000" custLinFactNeighborY="33503">
        <dgm:presLayoutVars>
          <dgm:chPref val="3"/>
        </dgm:presLayoutVars>
      </dgm:prSet>
      <dgm:spPr/>
    </dgm:pt>
    <dgm:pt modelId="{130816F4-5B32-4255-9840-F6A525F30768}" type="pres">
      <dgm:prSet presAssocID="{A8521FD4-AA96-4999-B5BB-0379C6477842}" presName="rootConnector" presStyleLbl="node2" presStyleIdx="0" presStyleCnt="8"/>
      <dgm:spPr/>
    </dgm:pt>
    <dgm:pt modelId="{FC0FD8BD-5786-4A64-91F6-1C53C83BB5F4}" type="pres">
      <dgm:prSet presAssocID="{A8521FD4-AA96-4999-B5BB-0379C6477842}" presName="hierChild4" presStyleCnt="0"/>
      <dgm:spPr/>
    </dgm:pt>
    <dgm:pt modelId="{3ED75411-F361-4F5C-8393-39476BF99AEC}" type="pres">
      <dgm:prSet presAssocID="{A8521FD4-AA96-4999-B5BB-0379C6477842}" presName="hierChild5" presStyleCnt="0"/>
      <dgm:spPr/>
    </dgm:pt>
    <dgm:pt modelId="{43EF6F5F-EACF-468F-BC4F-68ED3429B587}" type="pres">
      <dgm:prSet presAssocID="{0FBA12A0-DAE2-4712-A51C-3FAECAA09A0A}" presName="Name37" presStyleLbl="parChTrans1D2" presStyleIdx="1" presStyleCnt="8"/>
      <dgm:spPr/>
    </dgm:pt>
    <dgm:pt modelId="{B6BE1750-9D62-4267-8A64-64242E918017}" type="pres">
      <dgm:prSet presAssocID="{93C89BE4-901D-4B35-BA65-6879F9FD6840}" presName="hierRoot2" presStyleCnt="0">
        <dgm:presLayoutVars>
          <dgm:hierBranch val="init"/>
        </dgm:presLayoutVars>
      </dgm:prSet>
      <dgm:spPr/>
    </dgm:pt>
    <dgm:pt modelId="{B6B1D112-86D3-4A51-81F8-72CB7261A7F2}" type="pres">
      <dgm:prSet presAssocID="{93C89BE4-901D-4B35-BA65-6879F9FD6840}" presName="rootComposite" presStyleCnt="0"/>
      <dgm:spPr/>
    </dgm:pt>
    <dgm:pt modelId="{85F6436D-892A-45F3-B564-7CC6F4739453}" type="pres">
      <dgm:prSet presAssocID="{93C89BE4-901D-4B35-BA65-6879F9FD6840}" presName="rootText" presStyleLbl="node2" presStyleIdx="1" presStyleCnt="8" custScaleX="130587" custLinFactNeighborX="30481" custLinFactNeighborY="33503">
        <dgm:presLayoutVars>
          <dgm:chPref val="3"/>
        </dgm:presLayoutVars>
      </dgm:prSet>
      <dgm:spPr/>
    </dgm:pt>
    <dgm:pt modelId="{55627308-1FA0-43B7-89A7-CB760E84A4F8}" type="pres">
      <dgm:prSet presAssocID="{93C89BE4-901D-4B35-BA65-6879F9FD6840}" presName="rootConnector" presStyleLbl="node2" presStyleIdx="1" presStyleCnt="8"/>
      <dgm:spPr/>
    </dgm:pt>
    <dgm:pt modelId="{E84E5F0E-E928-472C-A9BD-DFA08D37CF70}" type="pres">
      <dgm:prSet presAssocID="{93C89BE4-901D-4B35-BA65-6879F9FD6840}" presName="hierChild4" presStyleCnt="0"/>
      <dgm:spPr/>
    </dgm:pt>
    <dgm:pt modelId="{0326CF5E-9BCF-418A-AD80-F50D23AA0C8E}" type="pres">
      <dgm:prSet presAssocID="{93C89BE4-901D-4B35-BA65-6879F9FD6840}" presName="hierChild5" presStyleCnt="0"/>
      <dgm:spPr/>
    </dgm:pt>
    <dgm:pt modelId="{F2B4EFB2-0A72-41EF-8D3F-3E887D07E69B}" type="pres">
      <dgm:prSet presAssocID="{9C2D5343-BF1A-4FAD-B84E-3BA46828411C}" presName="hierChild3" presStyleCnt="0"/>
      <dgm:spPr/>
    </dgm:pt>
    <dgm:pt modelId="{38F34D5C-0E5D-4418-B3D8-405C11ED9FF8}" type="pres">
      <dgm:prSet presAssocID="{18344463-E937-4D51-BC01-281ED05DB48D}" presName="hierRoot1" presStyleCnt="0">
        <dgm:presLayoutVars>
          <dgm:hierBranch val="init"/>
        </dgm:presLayoutVars>
      </dgm:prSet>
      <dgm:spPr/>
    </dgm:pt>
    <dgm:pt modelId="{FDA534F4-5F7D-4881-AE2F-C997DD17BE3D}" type="pres">
      <dgm:prSet presAssocID="{18344463-E937-4D51-BC01-281ED05DB48D}" presName="rootComposite1" presStyleCnt="0"/>
      <dgm:spPr/>
    </dgm:pt>
    <dgm:pt modelId="{03FE679E-360F-44DC-B97D-9770282D0546}" type="pres">
      <dgm:prSet presAssocID="{18344463-E937-4D51-BC01-281ED05DB48D}" presName="rootText1" presStyleLbl="node0" presStyleIdx="1" presStyleCnt="3" custScaleX="166670" custScaleY="296189" custLinFactY="-61359" custLinFactNeighborX="-9714" custLinFactNeighborY="-100000">
        <dgm:presLayoutVars>
          <dgm:chPref val="3"/>
        </dgm:presLayoutVars>
      </dgm:prSet>
      <dgm:spPr/>
    </dgm:pt>
    <dgm:pt modelId="{829C0DD9-8540-4817-B07A-35C24954239D}" type="pres">
      <dgm:prSet presAssocID="{18344463-E937-4D51-BC01-281ED05DB48D}" presName="rootConnector1" presStyleLbl="node1" presStyleIdx="0" presStyleCnt="0"/>
      <dgm:spPr/>
    </dgm:pt>
    <dgm:pt modelId="{C09DDD63-EDB9-46FB-B126-AC553A94F82C}" type="pres">
      <dgm:prSet presAssocID="{18344463-E937-4D51-BC01-281ED05DB48D}" presName="hierChild2" presStyleCnt="0"/>
      <dgm:spPr/>
    </dgm:pt>
    <dgm:pt modelId="{FD06B9A1-B023-4B16-99DD-3809BCFD37A0}" type="pres">
      <dgm:prSet presAssocID="{5BD76035-1EFD-47BD-850E-9EB1970905C1}" presName="Name37" presStyleLbl="parChTrans1D2" presStyleIdx="2" presStyleCnt="8"/>
      <dgm:spPr/>
    </dgm:pt>
    <dgm:pt modelId="{341D9371-F401-4088-9367-B0786C7AE393}" type="pres">
      <dgm:prSet presAssocID="{24E20E8E-D3D8-4607-A756-2645F64839DE}" presName="hierRoot2" presStyleCnt="0">
        <dgm:presLayoutVars>
          <dgm:hierBranch val="init"/>
        </dgm:presLayoutVars>
      </dgm:prSet>
      <dgm:spPr/>
    </dgm:pt>
    <dgm:pt modelId="{10D2CF42-F348-4B6B-A6A7-B3F7576C5100}" type="pres">
      <dgm:prSet presAssocID="{24E20E8E-D3D8-4607-A756-2645F64839DE}" presName="rootComposite" presStyleCnt="0"/>
      <dgm:spPr/>
    </dgm:pt>
    <dgm:pt modelId="{7D4CE8BC-FDC5-49E6-8919-C4B76132ECAE}" type="pres">
      <dgm:prSet presAssocID="{24E20E8E-D3D8-4607-A756-2645F64839DE}" presName="rootText" presStyleLbl="node2" presStyleIdx="2" presStyleCnt="8" custScaleX="128203" custLinFactY="52920" custLinFactNeighborX="9480" custLinFactNeighborY="100000">
        <dgm:presLayoutVars>
          <dgm:chPref val="3"/>
        </dgm:presLayoutVars>
      </dgm:prSet>
      <dgm:spPr/>
    </dgm:pt>
    <dgm:pt modelId="{EC531A96-EC2A-4E0B-8A65-1C5F706C917E}" type="pres">
      <dgm:prSet presAssocID="{24E20E8E-D3D8-4607-A756-2645F64839DE}" presName="rootConnector" presStyleLbl="node2" presStyleIdx="2" presStyleCnt="8"/>
      <dgm:spPr/>
    </dgm:pt>
    <dgm:pt modelId="{32644BBE-66C5-431A-90FA-B72936BB21FC}" type="pres">
      <dgm:prSet presAssocID="{24E20E8E-D3D8-4607-A756-2645F64839DE}" presName="hierChild4" presStyleCnt="0"/>
      <dgm:spPr/>
    </dgm:pt>
    <dgm:pt modelId="{70054CDC-A3EF-4A44-A9B6-A9B26F62C045}" type="pres">
      <dgm:prSet presAssocID="{24E20E8E-D3D8-4607-A756-2645F64839DE}" presName="hierChild5" presStyleCnt="0"/>
      <dgm:spPr/>
    </dgm:pt>
    <dgm:pt modelId="{BC4E758D-CD89-4C57-9471-182ADDDAF28C}" type="pres">
      <dgm:prSet presAssocID="{B15990D8-9B72-467E-A8F7-8C91FF54F52C}" presName="Name37" presStyleLbl="parChTrans1D2" presStyleIdx="3" presStyleCnt="8"/>
      <dgm:spPr/>
    </dgm:pt>
    <dgm:pt modelId="{BC047F5E-EC8A-4BE7-AC8D-18727A98433F}" type="pres">
      <dgm:prSet presAssocID="{F2110F37-91CD-49D1-855E-A664C3BE330F}" presName="hierRoot2" presStyleCnt="0">
        <dgm:presLayoutVars>
          <dgm:hierBranch val="init"/>
        </dgm:presLayoutVars>
      </dgm:prSet>
      <dgm:spPr/>
    </dgm:pt>
    <dgm:pt modelId="{C77C6DF9-454F-4C00-8AF3-54A44F2638A8}" type="pres">
      <dgm:prSet presAssocID="{F2110F37-91CD-49D1-855E-A664C3BE330F}" presName="rootComposite" presStyleCnt="0"/>
      <dgm:spPr/>
    </dgm:pt>
    <dgm:pt modelId="{9F28BDA9-23B9-4F27-BC70-F6AD0A7AE935}" type="pres">
      <dgm:prSet presAssocID="{F2110F37-91CD-49D1-855E-A664C3BE330F}" presName="rootText" presStyleLbl="node2" presStyleIdx="3" presStyleCnt="8" custScaleX="157121" custLinFactY="109004" custLinFactNeighborX="-33453" custLinFactNeighborY="200000">
        <dgm:presLayoutVars>
          <dgm:chPref val="3"/>
        </dgm:presLayoutVars>
      </dgm:prSet>
      <dgm:spPr/>
    </dgm:pt>
    <dgm:pt modelId="{6321CF6B-6B08-4CC4-9F34-7D46C8B4E7F0}" type="pres">
      <dgm:prSet presAssocID="{F2110F37-91CD-49D1-855E-A664C3BE330F}" presName="rootConnector" presStyleLbl="node2" presStyleIdx="3" presStyleCnt="8"/>
      <dgm:spPr/>
    </dgm:pt>
    <dgm:pt modelId="{4D9B4B9E-4234-46A8-A17D-8EE1B6E369AF}" type="pres">
      <dgm:prSet presAssocID="{F2110F37-91CD-49D1-855E-A664C3BE330F}" presName="hierChild4" presStyleCnt="0"/>
      <dgm:spPr/>
    </dgm:pt>
    <dgm:pt modelId="{2A6F7A23-12E1-4BA1-B7AF-93B775DE1925}" type="pres">
      <dgm:prSet presAssocID="{F2110F37-91CD-49D1-855E-A664C3BE330F}" presName="hierChild5" presStyleCnt="0"/>
      <dgm:spPr/>
    </dgm:pt>
    <dgm:pt modelId="{DA1D95B8-831A-46C0-A948-7D940BBD9972}" type="pres">
      <dgm:prSet presAssocID="{08D66A3E-C8BF-4688-844A-908C27DA217F}" presName="Name37" presStyleLbl="parChTrans1D2" presStyleIdx="4" presStyleCnt="8"/>
      <dgm:spPr/>
    </dgm:pt>
    <dgm:pt modelId="{C1D7B6DE-75FB-4022-A366-AE4708767B58}" type="pres">
      <dgm:prSet presAssocID="{195C190B-D868-4975-9AFB-6A2F30CA2F0C}" presName="hierRoot2" presStyleCnt="0">
        <dgm:presLayoutVars>
          <dgm:hierBranch val="init"/>
        </dgm:presLayoutVars>
      </dgm:prSet>
      <dgm:spPr/>
    </dgm:pt>
    <dgm:pt modelId="{63C7721F-EA17-4274-84CE-49F281B6856F}" type="pres">
      <dgm:prSet presAssocID="{195C190B-D868-4975-9AFB-6A2F30CA2F0C}" presName="rootComposite" presStyleCnt="0"/>
      <dgm:spPr/>
    </dgm:pt>
    <dgm:pt modelId="{FCBFE96F-0987-4462-99A5-26392470AB66}" type="pres">
      <dgm:prSet presAssocID="{195C190B-D868-4975-9AFB-6A2F30CA2F0C}" presName="rootText" presStyleLbl="node2" presStyleIdx="4" presStyleCnt="8" custLinFactX="28449" custLinFactY="52920" custLinFactNeighborX="100000" custLinFactNeighborY="100000">
        <dgm:presLayoutVars>
          <dgm:chPref val="3"/>
        </dgm:presLayoutVars>
      </dgm:prSet>
      <dgm:spPr/>
    </dgm:pt>
    <dgm:pt modelId="{5D3BA9F2-01D0-42F4-A499-2A1591B963A7}" type="pres">
      <dgm:prSet presAssocID="{195C190B-D868-4975-9AFB-6A2F30CA2F0C}" presName="rootConnector" presStyleLbl="node2" presStyleIdx="4" presStyleCnt="8"/>
      <dgm:spPr/>
    </dgm:pt>
    <dgm:pt modelId="{374D4FA6-2E59-4263-90CC-A45F643EE0BF}" type="pres">
      <dgm:prSet presAssocID="{195C190B-D868-4975-9AFB-6A2F30CA2F0C}" presName="hierChild4" presStyleCnt="0"/>
      <dgm:spPr/>
    </dgm:pt>
    <dgm:pt modelId="{8CF714D2-15A3-482E-B7E6-0B6B625CFFE9}" type="pres">
      <dgm:prSet presAssocID="{195C190B-D868-4975-9AFB-6A2F30CA2F0C}" presName="hierChild5" presStyleCnt="0"/>
      <dgm:spPr/>
    </dgm:pt>
    <dgm:pt modelId="{895E3C89-8C76-4216-89A2-E7F81725DCAB}" type="pres">
      <dgm:prSet presAssocID="{0A4D52EC-0FFC-46D0-AB80-3A67A56C0E41}" presName="Name37" presStyleLbl="parChTrans1D2" presStyleIdx="5" presStyleCnt="8"/>
      <dgm:spPr/>
    </dgm:pt>
    <dgm:pt modelId="{59E46F2E-31FB-4C60-A99B-8B3E7D1E7011}" type="pres">
      <dgm:prSet presAssocID="{9105B2B2-ADAA-4B22-9CAE-8488DC7B660B}" presName="hierRoot2" presStyleCnt="0">
        <dgm:presLayoutVars>
          <dgm:hierBranch val="init"/>
        </dgm:presLayoutVars>
      </dgm:prSet>
      <dgm:spPr/>
    </dgm:pt>
    <dgm:pt modelId="{157B7D68-B562-4C55-AA52-967E573ADCF5}" type="pres">
      <dgm:prSet presAssocID="{9105B2B2-ADAA-4B22-9CAE-8488DC7B660B}" presName="rootComposite" presStyleCnt="0"/>
      <dgm:spPr/>
    </dgm:pt>
    <dgm:pt modelId="{0AFC911F-F8AB-447C-A087-031E60B7A6B0}" type="pres">
      <dgm:prSet presAssocID="{9105B2B2-ADAA-4B22-9CAE-8488DC7B660B}" presName="rootText" presStyleLbl="node2" presStyleIdx="5" presStyleCnt="8" custScaleX="169262" custLinFactX="-26676" custLinFactY="109004" custLinFactNeighborX="-100000" custLinFactNeighborY="200000">
        <dgm:presLayoutVars>
          <dgm:chPref val="3"/>
        </dgm:presLayoutVars>
      </dgm:prSet>
      <dgm:spPr/>
    </dgm:pt>
    <dgm:pt modelId="{EE133426-5EEC-4A1D-979C-D1FD0A425177}" type="pres">
      <dgm:prSet presAssocID="{9105B2B2-ADAA-4B22-9CAE-8488DC7B660B}" presName="rootConnector" presStyleLbl="node2" presStyleIdx="5" presStyleCnt="8"/>
      <dgm:spPr/>
    </dgm:pt>
    <dgm:pt modelId="{5281840F-B7B9-4839-AD9F-5BCE7BA40EF4}" type="pres">
      <dgm:prSet presAssocID="{9105B2B2-ADAA-4B22-9CAE-8488DC7B660B}" presName="hierChild4" presStyleCnt="0"/>
      <dgm:spPr/>
    </dgm:pt>
    <dgm:pt modelId="{E5E9C2A3-9052-4945-A38F-17F5197E1379}" type="pres">
      <dgm:prSet presAssocID="{9105B2B2-ADAA-4B22-9CAE-8488DC7B660B}" presName="hierChild5" presStyleCnt="0"/>
      <dgm:spPr/>
    </dgm:pt>
    <dgm:pt modelId="{2AE04212-49C1-4B66-9B30-4D55252FC04E}" type="pres">
      <dgm:prSet presAssocID="{18344463-E937-4D51-BC01-281ED05DB48D}" presName="hierChild3" presStyleCnt="0"/>
      <dgm:spPr/>
    </dgm:pt>
    <dgm:pt modelId="{D223C757-6825-48E4-9A7D-B80D273B2C84}" type="pres">
      <dgm:prSet presAssocID="{C0964461-8980-48C5-A7E6-C773154970B6}" presName="hierRoot1" presStyleCnt="0">
        <dgm:presLayoutVars>
          <dgm:hierBranch val="init"/>
        </dgm:presLayoutVars>
      </dgm:prSet>
      <dgm:spPr/>
    </dgm:pt>
    <dgm:pt modelId="{063C8ADE-0B77-46CA-9B36-FFDC084A2ABF}" type="pres">
      <dgm:prSet presAssocID="{C0964461-8980-48C5-A7E6-C773154970B6}" presName="rootComposite1" presStyleCnt="0"/>
      <dgm:spPr/>
    </dgm:pt>
    <dgm:pt modelId="{63AA1FDC-B5A5-4C81-B12A-03862F687F26}" type="pres">
      <dgm:prSet presAssocID="{C0964461-8980-48C5-A7E6-C773154970B6}" presName="rootText1" presStyleLbl="node0" presStyleIdx="2" presStyleCnt="3" custScaleX="179733" custScaleY="230661" custLinFactY="-61359" custLinFactNeighborX="-13414" custLinFactNeighborY="-100000">
        <dgm:presLayoutVars>
          <dgm:chPref val="3"/>
        </dgm:presLayoutVars>
      </dgm:prSet>
      <dgm:spPr/>
    </dgm:pt>
    <dgm:pt modelId="{DCE0DF30-E5D0-49E3-853A-A89BB78604F0}" type="pres">
      <dgm:prSet presAssocID="{C0964461-8980-48C5-A7E6-C773154970B6}" presName="rootConnector1" presStyleLbl="node1" presStyleIdx="0" presStyleCnt="0"/>
      <dgm:spPr/>
    </dgm:pt>
    <dgm:pt modelId="{DDF6368A-0A6F-4935-975E-0E1986A03B12}" type="pres">
      <dgm:prSet presAssocID="{C0964461-8980-48C5-A7E6-C773154970B6}" presName="hierChild2" presStyleCnt="0"/>
      <dgm:spPr/>
    </dgm:pt>
    <dgm:pt modelId="{C6707D6F-E337-425D-B725-6A52A0EA33D0}" type="pres">
      <dgm:prSet presAssocID="{68CD852B-0410-4E10-946E-F6984E2218D9}" presName="Name37" presStyleLbl="parChTrans1D2" presStyleIdx="6" presStyleCnt="8"/>
      <dgm:spPr/>
    </dgm:pt>
    <dgm:pt modelId="{3D1861E3-22D5-41E8-B18E-BC4AC1DA0CA2}" type="pres">
      <dgm:prSet presAssocID="{392C2EA6-A331-4A3A-A59C-B61C62E5A572}" presName="hierRoot2" presStyleCnt="0">
        <dgm:presLayoutVars>
          <dgm:hierBranch val="init"/>
        </dgm:presLayoutVars>
      </dgm:prSet>
      <dgm:spPr/>
    </dgm:pt>
    <dgm:pt modelId="{6AB73DAA-05DB-4BAC-B89F-AB07E489682E}" type="pres">
      <dgm:prSet presAssocID="{392C2EA6-A331-4A3A-A59C-B61C62E5A572}" presName="rootComposite" presStyleCnt="0"/>
      <dgm:spPr/>
    </dgm:pt>
    <dgm:pt modelId="{55A89CDA-2B11-4E10-B3D9-B3590E82F550}" type="pres">
      <dgm:prSet presAssocID="{392C2EA6-A331-4A3A-A59C-B61C62E5A572}" presName="rootText" presStyleLbl="node2" presStyleIdx="6" presStyleCnt="8" custScaleY="109517" custLinFactNeighborX="-36485" custLinFactNeighborY="43832">
        <dgm:presLayoutVars>
          <dgm:chPref val="3"/>
        </dgm:presLayoutVars>
      </dgm:prSet>
      <dgm:spPr/>
    </dgm:pt>
    <dgm:pt modelId="{C143485C-AC87-4D58-B77C-E31F96B5A922}" type="pres">
      <dgm:prSet presAssocID="{392C2EA6-A331-4A3A-A59C-B61C62E5A572}" presName="rootConnector" presStyleLbl="node2" presStyleIdx="6" presStyleCnt="8"/>
      <dgm:spPr/>
    </dgm:pt>
    <dgm:pt modelId="{95AA9366-374F-4347-8646-E4FE21D95764}" type="pres">
      <dgm:prSet presAssocID="{392C2EA6-A331-4A3A-A59C-B61C62E5A572}" presName="hierChild4" presStyleCnt="0"/>
      <dgm:spPr/>
    </dgm:pt>
    <dgm:pt modelId="{0BA91C8E-1C80-4F07-B0D8-D9B1EF589E55}" type="pres">
      <dgm:prSet presAssocID="{392C2EA6-A331-4A3A-A59C-B61C62E5A572}" presName="hierChild5" presStyleCnt="0"/>
      <dgm:spPr/>
    </dgm:pt>
    <dgm:pt modelId="{90F7D2F5-D1C5-499A-ABA6-6B3B113168C1}" type="pres">
      <dgm:prSet presAssocID="{BE96699C-4D04-4B0B-A5B9-AA590BC76DBA}" presName="Name37" presStyleLbl="parChTrans1D2" presStyleIdx="7" presStyleCnt="8"/>
      <dgm:spPr/>
    </dgm:pt>
    <dgm:pt modelId="{585093A0-AE80-46B1-84A7-DF18816C341B}" type="pres">
      <dgm:prSet presAssocID="{A9F49CD7-A2E6-4DDF-8407-8C592DB433D7}" presName="hierRoot2" presStyleCnt="0">
        <dgm:presLayoutVars>
          <dgm:hierBranch val="init"/>
        </dgm:presLayoutVars>
      </dgm:prSet>
      <dgm:spPr/>
    </dgm:pt>
    <dgm:pt modelId="{3E918E61-06A1-4FAD-8594-E594A653628E}" type="pres">
      <dgm:prSet presAssocID="{A9F49CD7-A2E6-4DDF-8407-8C592DB433D7}" presName="rootComposite" presStyleCnt="0"/>
      <dgm:spPr/>
    </dgm:pt>
    <dgm:pt modelId="{F145C100-5784-424A-8A5B-B11B5DAB7AC0}" type="pres">
      <dgm:prSet presAssocID="{A9F49CD7-A2E6-4DDF-8407-8C592DB433D7}" presName="rootText" presStyleLbl="node2" presStyleIdx="7" presStyleCnt="8" custScaleY="109517" custLinFactNeighborX="8353" custLinFactNeighborY="43832">
        <dgm:presLayoutVars>
          <dgm:chPref val="3"/>
        </dgm:presLayoutVars>
      </dgm:prSet>
      <dgm:spPr/>
    </dgm:pt>
    <dgm:pt modelId="{8685212A-4A1E-46C5-A896-350538D65DA7}" type="pres">
      <dgm:prSet presAssocID="{A9F49CD7-A2E6-4DDF-8407-8C592DB433D7}" presName="rootConnector" presStyleLbl="node2" presStyleIdx="7" presStyleCnt="8"/>
      <dgm:spPr/>
    </dgm:pt>
    <dgm:pt modelId="{4F6A6FDF-7C4B-42BC-B3EB-A4850622CEB9}" type="pres">
      <dgm:prSet presAssocID="{A9F49CD7-A2E6-4DDF-8407-8C592DB433D7}" presName="hierChild4" presStyleCnt="0"/>
      <dgm:spPr/>
    </dgm:pt>
    <dgm:pt modelId="{90DCF9E1-FA1E-4B40-97D6-71CB9BD002D0}" type="pres">
      <dgm:prSet presAssocID="{A9F49CD7-A2E6-4DDF-8407-8C592DB433D7}" presName="hierChild5" presStyleCnt="0"/>
      <dgm:spPr/>
    </dgm:pt>
    <dgm:pt modelId="{95A5F447-DD84-4573-BF65-0BEEE8AE3678}" type="pres">
      <dgm:prSet presAssocID="{C0964461-8980-48C5-A7E6-C773154970B6}" presName="hierChild3" presStyleCnt="0"/>
      <dgm:spPr/>
    </dgm:pt>
  </dgm:ptLst>
  <dgm:cxnLst>
    <dgm:cxn modelId="{66BB3802-E53F-4DAD-8475-EBC208BB4C1E}" type="presOf" srcId="{A8521FD4-AA96-4999-B5BB-0379C6477842}" destId="{64A030A9-1D91-41B8-984F-EBCDB03094FF}" srcOrd="0" destOrd="0" presId="urn:microsoft.com/office/officeart/2005/8/layout/orgChart1"/>
    <dgm:cxn modelId="{341EC405-D9C9-4670-9552-1ACCE69B3D40}" srcId="{9C2D5343-BF1A-4FAD-B84E-3BA46828411C}" destId="{93C89BE4-901D-4B35-BA65-6879F9FD6840}" srcOrd="1" destOrd="0" parTransId="{0FBA12A0-DAE2-4712-A51C-3FAECAA09A0A}" sibTransId="{BD7CF0B4-96CA-42A3-A985-6BE33A0DA88C}"/>
    <dgm:cxn modelId="{DC709507-5D01-4EB2-92D6-0A450B12CD9C}" type="presOf" srcId="{93C89BE4-901D-4B35-BA65-6879F9FD6840}" destId="{85F6436D-892A-45F3-B564-7CC6F4739453}" srcOrd="0" destOrd="0" presId="urn:microsoft.com/office/officeart/2005/8/layout/orgChart1"/>
    <dgm:cxn modelId="{6E83BD0A-89D3-47FE-B0E6-3384DBB09F6D}" type="presOf" srcId="{5BD76035-1EFD-47BD-850E-9EB1970905C1}" destId="{FD06B9A1-B023-4B16-99DD-3809BCFD37A0}" srcOrd="0" destOrd="0" presId="urn:microsoft.com/office/officeart/2005/8/layout/orgChart1"/>
    <dgm:cxn modelId="{EBD6A80C-8DB4-452F-A9C3-4D6CC23805D5}" srcId="{18344463-E937-4D51-BC01-281ED05DB48D}" destId="{195C190B-D868-4975-9AFB-6A2F30CA2F0C}" srcOrd="2" destOrd="0" parTransId="{08D66A3E-C8BF-4688-844A-908C27DA217F}" sibTransId="{F40BDA41-8539-4F2B-8580-169948183B28}"/>
    <dgm:cxn modelId="{36F7D90C-6903-49B3-9075-C717D1865C8C}" srcId="{C0964461-8980-48C5-A7E6-C773154970B6}" destId="{392C2EA6-A331-4A3A-A59C-B61C62E5A572}" srcOrd="0" destOrd="0" parTransId="{68CD852B-0410-4E10-946E-F6984E2218D9}" sibTransId="{68008729-C1BF-455E-84AC-D99F1C576DDE}"/>
    <dgm:cxn modelId="{7D5C1636-BD27-4B02-90D0-815562B1CE4C}" type="presOf" srcId="{24E20E8E-D3D8-4607-A756-2645F64839DE}" destId="{EC531A96-EC2A-4E0B-8A65-1C5F706C917E}" srcOrd="1" destOrd="0" presId="urn:microsoft.com/office/officeart/2005/8/layout/orgChart1"/>
    <dgm:cxn modelId="{2BC88036-56B3-493E-A4E7-44D00D878332}" type="presOf" srcId="{68CD852B-0410-4E10-946E-F6984E2218D9}" destId="{C6707D6F-E337-425D-B725-6A52A0EA33D0}" srcOrd="0" destOrd="0" presId="urn:microsoft.com/office/officeart/2005/8/layout/orgChart1"/>
    <dgm:cxn modelId="{C71A0D61-30AF-4A38-B846-2A7EA6F40E72}" type="presOf" srcId="{0A4D52EC-0FFC-46D0-AB80-3A67A56C0E41}" destId="{895E3C89-8C76-4216-89A2-E7F81725DCAB}" srcOrd="0" destOrd="0" presId="urn:microsoft.com/office/officeart/2005/8/layout/orgChart1"/>
    <dgm:cxn modelId="{8F17ED6A-D610-426F-BF3E-2EE37CDA3BDF}" type="presOf" srcId="{0FBA12A0-DAE2-4712-A51C-3FAECAA09A0A}" destId="{43EF6F5F-EACF-468F-BC4F-68ED3429B587}" srcOrd="0" destOrd="0" presId="urn:microsoft.com/office/officeart/2005/8/layout/orgChart1"/>
    <dgm:cxn modelId="{BE8F246C-0A02-4F48-A4B7-880316A644C6}" type="presOf" srcId="{08D66A3E-C8BF-4688-844A-908C27DA217F}" destId="{DA1D95B8-831A-46C0-A948-7D940BBD9972}" srcOrd="0" destOrd="0" presId="urn:microsoft.com/office/officeart/2005/8/layout/orgChart1"/>
    <dgm:cxn modelId="{F05C656E-E00C-4C52-AC1F-4099701E2ADF}" type="presOf" srcId="{195C190B-D868-4975-9AFB-6A2F30CA2F0C}" destId="{5D3BA9F2-01D0-42F4-A499-2A1591B963A7}" srcOrd="1" destOrd="0" presId="urn:microsoft.com/office/officeart/2005/8/layout/orgChart1"/>
    <dgm:cxn modelId="{56981E6F-30A8-405A-A045-8DF3DEE34FF5}" type="presOf" srcId="{9C2D5343-BF1A-4FAD-B84E-3BA46828411C}" destId="{65696137-D315-4B2F-A165-A945313B88DB}" srcOrd="1" destOrd="0" presId="urn:microsoft.com/office/officeart/2005/8/layout/orgChart1"/>
    <dgm:cxn modelId="{D472C16F-0D94-4A96-B8F0-A8A3617BC4B3}" type="presOf" srcId="{A9F49CD7-A2E6-4DDF-8407-8C592DB433D7}" destId="{F145C100-5784-424A-8A5B-B11B5DAB7AC0}" srcOrd="0" destOrd="0" presId="urn:microsoft.com/office/officeart/2005/8/layout/orgChart1"/>
    <dgm:cxn modelId="{3D17CF51-70D4-4B5C-8BC2-66DB21E841A2}" srcId="{C0964461-8980-48C5-A7E6-C773154970B6}" destId="{A9F49CD7-A2E6-4DDF-8407-8C592DB433D7}" srcOrd="1" destOrd="0" parTransId="{BE96699C-4D04-4B0B-A5B9-AA590BC76DBA}" sibTransId="{C0615F5D-4AE4-4A8F-AF36-20013CE43D2C}"/>
    <dgm:cxn modelId="{C3D41653-70C5-43BD-9FB1-133C5DE1E645}" type="presOf" srcId="{24E20E8E-D3D8-4607-A756-2645F64839DE}" destId="{7D4CE8BC-FDC5-49E6-8919-C4B76132ECAE}" srcOrd="0" destOrd="0" presId="urn:microsoft.com/office/officeart/2005/8/layout/orgChart1"/>
    <dgm:cxn modelId="{02A43874-F024-4708-A067-F50EAD047471}" srcId="{6A4BA672-6F6D-4227-B92B-9EAD723785CD}" destId="{C0964461-8980-48C5-A7E6-C773154970B6}" srcOrd="2" destOrd="0" parTransId="{48B36C27-666F-4E54-AF80-ECA21C9C5FA3}" sibTransId="{2EA293A6-31F8-4D03-A42C-61D21F8AEA00}"/>
    <dgm:cxn modelId="{C4485A7F-0EF5-498C-843C-3CEE62CD4AA7}" type="presOf" srcId="{C0964461-8980-48C5-A7E6-C773154970B6}" destId="{DCE0DF30-E5D0-49E3-853A-A89BB78604F0}" srcOrd="1" destOrd="0" presId="urn:microsoft.com/office/officeart/2005/8/layout/orgChart1"/>
    <dgm:cxn modelId="{EC6CCC8A-F767-44EC-B5EA-E39DCA34EED5}" type="presOf" srcId="{C0964461-8980-48C5-A7E6-C773154970B6}" destId="{63AA1FDC-B5A5-4C81-B12A-03862F687F26}" srcOrd="0" destOrd="0" presId="urn:microsoft.com/office/officeart/2005/8/layout/orgChart1"/>
    <dgm:cxn modelId="{1AFB6E9A-A35C-41AF-95E0-1F669544FF90}" srcId="{6A4BA672-6F6D-4227-B92B-9EAD723785CD}" destId="{18344463-E937-4D51-BC01-281ED05DB48D}" srcOrd="1" destOrd="0" parTransId="{FC7E8083-85AE-4C69-97DF-B52E5949E0DB}" sibTransId="{6D627E7B-4500-4B66-BC1F-22853D44F334}"/>
    <dgm:cxn modelId="{9347F49A-19D9-44B4-8BE9-913B15A563AD}" type="presOf" srcId="{18344463-E937-4D51-BC01-281ED05DB48D}" destId="{829C0DD9-8540-4817-B07A-35C24954239D}" srcOrd="1" destOrd="0" presId="urn:microsoft.com/office/officeart/2005/8/layout/orgChart1"/>
    <dgm:cxn modelId="{D4ADCEA1-177D-4D8D-BCB2-4A24558C0788}" type="presOf" srcId="{9C2D5343-BF1A-4FAD-B84E-3BA46828411C}" destId="{689AD89E-9083-4729-912F-E2C5F4082088}" srcOrd="0" destOrd="0" presId="urn:microsoft.com/office/officeart/2005/8/layout/orgChart1"/>
    <dgm:cxn modelId="{397590A3-2CAC-4F85-BA16-14D59A55BE39}" type="presOf" srcId="{9105B2B2-ADAA-4B22-9CAE-8488DC7B660B}" destId="{EE133426-5EEC-4A1D-979C-D1FD0A425177}" srcOrd="1" destOrd="0" presId="urn:microsoft.com/office/officeart/2005/8/layout/orgChart1"/>
    <dgm:cxn modelId="{696D0AA9-44C1-4DA6-B649-A7838402E87A}" type="presOf" srcId="{392C2EA6-A331-4A3A-A59C-B61C62E5A572}" destId="{55A89CDA-2B11-4E10-B3D9-B3590E82F550}" srcOrd="0" destOrd="0" presId="urn:microsoft.com/office/officeart/2005/8/layout/orgChart1"/>
    <dgm:cxn modelId="{580E63AB-BB60-4014-9294-C360C406A72B}" type="presOf" srcId="{195C190B-D868-4975-9AFB-6A2F30CA2F0C}" destId="{FCBFE96F-0987-4462-99A5-26392470AB66}" srcOrd="0" destOrd="0" presId="urn:microsoft.com/office/officeart/2005/8/layout/orgChart1"/>
    <dgm:cxn modelId="{CBC216B0-7401-479F-8328-63B20F0FB54B}" srcId="{18344463-E937-4D51-BC01-281ED05DB48D}" destId="{24E20E8E-D3D8-4607-A756-2645F64839DE}" srcOrd="0" destOrd="0" parTransId="{5BD76035-1EFD-47BD-850E-9EB1970905C1}" sibTransId="{E7A72BB5-FF1B-4996-AC3F-72119501FFC7}"/>
    <dgm:cxn modelId="{5068C2B0-94A1-429F-BEC5-7D762B3304D1}" srcId="{18344463-E937-4D51-BC01-281ED05DB48D}" destId="{9105B2B2-ADAA-4B22-9CAE-8488DC7B660B}" srcOrd="3" destOrd="0" parTransId="{0A4D52EC-0FFC-46D0-AB80-3A67A56C0E41}" sibTransId="{D270AFA5-FFB9-44BF-9205-BBCFB4267248}"/>
    <dgm:cxn modelId="{6A9DC0BB-448E-4015-9FFA-A8042480E7A7}" type="presOf" srcId="{F2110F37-91CD-49D1-855E-A664C3BE330F}" destId="{9F28BDA9-23B9-4F27-BC70-F6AD0A7AE935}" srcOrd="0" destOrd="0" presId="urn:microsoft.com/office/officeart/2005/8/layout/orgChart1"/>
    <dgm:cxn modelId="{ADDAEFC1-2D9B-4E88-A1AB-7149B7C001FE}" srcId="{9C2D5343-BF1A-4FAD-B84E-3BA46828411C}" destId="{A8521FD4-AA96-4999-B5BB-0379C6477842}" srcOrd="0" destOrd="0" parTransId="{60741071-B30C-47BD-862A-41223CEC713C}" sibTransId="{83C3647C-D390-4043-9796-96E671C658D4}"/>
    <dgm:cxn modelId="{C9B58CD4-AE05-4494-A1CF-E5B5BBFD964A}" type="presOf" srcId="{93C89BE4-901D-4B35-BA65-6879F9FD6840}" destId="{55627308-1FA0-43B7-89A7-CB760E84A4F8}" srcOrd="1" destOrd="0" presId="urn:microsoft.com/office/officeart/2005/8/layout/orgChart1"/>
    <dgm:cxn modelId="{2E4150D7-DE10-4519-8588-39E7403271DA}" type="presOf" srcId="{6A4BA672-6F6D-4227-B92B-9EAD723785CD}" destId="{F3D89BDE-3E32-43EA-8E4E-349D3E44FE16}" srcOrd="0" destOrd="0" presId="urn:microsoft.com/office/officeart/2005/8/layout/orgChart1"/>
    <dgm:cxn modelId="{E6EB34D8-DA5D-409B-978F-C3BF3BBD589B}" type="presOf" srcId="{BE96699C-4D04-4B0B-A5B9-AA590BC76DBA}" destId="{90F7D2F5-D1C5-499A-ABA6-6B3B113168C1}" srcOrd="0" destOrd="0" presId="urn:microsoft.com/office/officeart/2005/8/layout/orgChart1"/>
    <dgm:cxn modelId="{10909DDD-C202-45F2-8CEC-D34E66C1D055}" type="presOf" srcId="{9105B2B2-ADAA-4B22-9CAE-8488DC7B660B}" destId="{0AFC911F-F8AB-447C-A087-031E60B7A6B0}" srcOrd="0" destOrd="0" presId="urn:microsoft.com/office/officeart/2005/8/layout/orgChart1"/>
    <dgm:cxn modelId="{457FBEE4-5AC3-4DA9-AE22-A2DDD646828F}" type="presOf" srcId="{392C2EA6-A331-4A3A-A59C-B61C62E5A572}" destId="{C143485C-AC87-4D58-B77C-E31F96B5A922}" srcOrd="1" destOrd="0" presId="urn:microsoft.com/office/officeart/2005/8/layout/orgChart1"/>
    <dgm:cxn modelId="{71EDB4EE-9D5F-4144-90C3-7DA53A1255E8}" type="presOf" srcId="{B15990D8-9B72-467E-A8F7-8C91FF54F52C}" destId="{BC4E758D-CD89-4C57-9471-182ADDDAF28C}" srcOrd="0" destOrd="0" presId="urn:microsoft.com/office/officeart/2005/8/layout/orgChart1"/>
    <dgm:cxn modelId="{FD3713EF-A6FF-45A9-85F0-F8CBF702972F}" type="presOf" srcId="{60741071-B30C-47BD-862A-41223CEC713C}" destId="{96B53709-63AB-4318-A0B3-3AB75BCBFA52}" srcOrd="0" destOrd="0" presId="urn:microsoft.com/office/officeart/2005/8/layout/orgChart1"/>
    <dgm:cxn modelId="{CF075AF4-85CB-4059-B977-DE19D5DA5BCC}" srcId="{18344463-E937-4D51-BC01-281ED05DB48D}" destId="{F2110F37-91CD-49D1-855E-A664C3BE330F}" srcOrd="1" destOrd="0" parTransId="{B15990D8-9B72-467E-A8F7-8C91FF54F52C}" sibTransId="{C82EFCE2-70C6-42D1-A41E-F221BF774006}"/>
    <dgm:cxn modelId="{6F7624F5-917A-4AF5-AE4D-88494F008150}" type="presOf" srcId="{A9F49CD7-A2E6-4DDF-8407-8C592DB433D7}" destId="{8685212A-4A1E-46C5-A896-350538D65DA7}" srcOrd="1" destOrd="0" presId="urn:microsoft.com/office/officeart/2005/8/layout/orgChart1"/>
    <dgm:cxn modelId="{9BE632F5-284D-46A1-8032-3E530373813C}" type="presOf" srcId="{18344463-E937-4D51-BC01-281ED05DB48D}" destId="{03FE679E-360F-44DC-B97D-9770282D0546}" srcOrd="0" destOrd="0" presId="urn:microsoft.com/office/officeart/2005/8/layout/orgChart1"/>
    <dgm:cxn modelId="{2BF45FF8-E01C-4F90-AAEE-BC6589048498}" type="presOf" srcId="{F2110F37-91CD-49D1-855E-A664C3BE330F}" destId="{6321CF6B-6B08-4CC4-9F34-7D46C8B4E7F0}" srcOrd="1" destOrd="0" presId="urn:microsoft.com/office/officeart/2005/8/layout/orgChart1"/>
    <dgm:cxn modelId="{5090DCF8-EBE4-4411-AA85-21605DDC5B74}" srcId="{6A4BA672-6F6D-4227-B92B-9EAD723785CD}" destId="{9C2D5343-BF1A-4FAD-B84E-3BA46828411C}" srcOrd="0" destOrd="0" parTransId="{0B097DE6-7F52-43B4-BA32-EAF95CCEF9FC}" sibTransId="{E9A72CAD-8796-4A7B-9595-B498A734388C}"/>
    <dgm:cxn modelId="{4F88ECFD-CCD8-41FF-A39F-D95D571AB792}" type="presOf" srcId="{A8521FD4-AA96-4999-B5BB-0379C6477842}" destId="{130816F4-5B32-4255-9840-F6A525F30768}" srcOrd="1" destOrd="0" presId="urn:microsoft.com/office/officeart/2005/8/layout/orgChart1"/>
    <dgm:cxn modelId="{DF8E34D7-6821-432E-8F4B-13E5936ACD6F}" type="presParOf" srcId="{F3D89BDE-3E32-43EA-8E4E-349D3E44FE16}" destId="{E45460E6-1B49-45AE-9EA0-0F9E17B6E523}" srcOrd="0" destOrd="0" presId="urn:microsoft.com/office/officeart/2005/8/layout/orgChart1"/>
    <dgm:cxn modelId="{5EC29A03-9C99-4DB3-BEF8-1EFFC4031CEB}" type="presParOf" srcId="{E45460E6-1B49-45AE-9EA0-0F9E17B6E523}" destId="{534F8F7C-964A-41D5-8C38-691A59643FA3}" srcOrd="0" destOrd="0" presId="urn:microsoft.com/office/officeart/2005/8/layout/orgChart1"/>
    <dgm:cxn modelId="{A7A97780-2F97-4DAD-942F-8479896AB994}" type="presParOf" srcId="{534F8F7C-964A-41D5-8C38-691A59643FA3}" destId="{689AD89E-9083-4729-912F-E2C5F4082088}" srcOrd="0" destOrd="0" presId="urn:microsoft.com/office/officeart/2005/8/layout/orgChart1"/>
    <dgm:cxn modelId="{2D224051-8435-49B3-91BA-A5FF6FC19AFE}" type="presParOf" srcId="{534F8F7C-964A-41D5-8C38-691A59643FA3}" destId="{65696137-D315-4B2F-A165-A945313B88DB}" srcOrd="1" destOrd="0" presId="urn:microsoft.com/office/officeart/2005/8/layout/orgChart1"/>
    <dgm:cxn modelId="{FDC6C561-39B7-4971-9E81-277DD1762D48}" type="presParOf" srcId="{E45460E6-1B49-45AE-9EA0-0F9E17B6E523}" destId="{D3B5F6B2-1815-49BB-9B24-B3A55637FE1C}" srcOrd="1" destOrd="0" presId="urn:microsoft.com/office/officeart/2005/8/layout/orgChart1"/>
    <dgm:cxn modelId="{62337D62-3595-46AA-B493-959198D44F6A}" type="presParOf" srcId="{D3B5F6B2-1815-49BB-9B24-B3A55637FE1C}" destId="{96B53709-63AB-4318-A0B3-3AB75BCBFA52}" srcOrd="0" destOrd="0" presId="urn:microsoft.com/office/officeart/2005/8/layout/orgChart1"/>
    <dgm:cxn modelId="{55172D4D-0A5A-4259-81CA-62CA8F420A63}" type="presParOf" srcId="{D3B5F6B2-1815-49BB-9B24-B3A55637FE1C}" destId="{E88E3352-0683-4910-AF91-F660481D6671}" srcOrd="1" destOrd="0" presId="urn:microsoft.com/office/officeart/2005/8/layout/orgChart1"/>
    <dgm:cxn modelId="{A2D41DC0-CDFD-4F1F-A0BC-37839CC1A805}" type="presParOf" srcId="{E88E3352-0683-4910-AF91-F660481D6671}" destId="{60242DFF-FA41-46B3-822C-49E291EEFCF9}" srcOrd="0" destOrd="0" presId="urn:microsoft.com/office/officeart/2005/8/layout/orgChart1"/>
    <dgm:cxn modelId="{89163E35-3AB1-4655-BF12-370ED63818DD}" type="presParOf" srcId="{60242DFF-FA41-46B3-822C-49E291EEFCF9}" destId="{64A030A9-1D91-41B8-984F-EBCDB03094FF}" srcOrd="0" destOrd="0" presId="urn:microsoft.com/office/officeart/2005/8/layout/orgChart1"/>
    <dgm:cxn modelId="{9DDDE763-D4A8-4539-AA86-B51604FCAC90}" type="presParOf" srcId="{60242DFF-FA41-46B3-822C-49E291EEFCF9}" destId="{130816F4-5B32-4255-9840-F6A525F30768}" srcOrd="1" destOrd="0" presId="urn:microsoft.com/office/officeart/2005/8/layout/orgChart1"/>
    <dgm:cxn modelId="{0E749E33-871C-40C9-ACB7-2A42EE1A534C}" type="presParOf" srcId="{E88E3352-0683-4910-AF91-F660481D6671}" destId="{FC0FD8BD-5786-4A64-91F6-1C53C83BB5F4}" srcOrd="1" destOrd="0" presId="urn:microsoft.com/office/officeart/2005/8/layout/orgChart1"/>
    <dgm:cxn modelId="{B184CFE8-45AA-43BF-9FA5-937B03398F91}" type="presParOf" srcId="{E88E3352-0683-4910-AF91-F660481D6671}" destId="{3ED75411-F361-4F5C-8393-39476BF99AEC}" srcOrd="2" destOrd="0" presId="urn:microsoft.com/office/officeart/2005/8/layout/orgChart1"/>
    <dgm:cxn modelId="{38ABB17A-66E3-4B1A-B206-590926BE1A26}" type="presParOf" srcId="{D3B5F6B2-1815-49BB-9B24-B3A55637FE1C}" destId="{43EF6F5F-EACF-468F-BC4F-68ED3429B587}" srcOrd="2" destOrd="0" presId="urn:microsoft.com/office/officeart/2005/8/layout/orgChart1"/>
    <dgm:cxn modelId="{8A9A5E44-64E5-46D4-A86E-AB8CB901D4C0}" type="presParOf" srcId="{D3B5F6B2-1815-49BB-9B24-B3A55637FE1C}" destId="{B6BE1750-9D62-4267-8A64-64242E918017}" srcOrd="3" destOrd="0" presId="urn:microsoft.com/office/officeart/2005/8/layout/orgChart1"/>
    <dgm:cxn modelId="{25292CF5-A949-491D-9CF5-FF60CC0B58A0}" type="presParOf" srcId="{B6BE1750-9D62-4267-8A64-64242E918017}" destId="{B6B1D112-86D3-4A51-81F8-72CB7261A7F2}" srcOrd="0" destOrd="0" presId="urn:microsoft.com/office/officeart/2005/8/layout/orgChart1"/>
    <dgm:cxn modelId="{F36E348A-FBA8-4F51-9C51-74B99483460C}" type="presParOf" srcId="{B6B1D112-86D3-4A51-81F8-72CB7261A7F2}" destId="{85F6436D-892A-45F3-B564-7CC6F4739453}" srcOrd="0" destOrd="0" presId="urn:microsoft.com/office/officeart/2005/8/layout/orgChart1"/>
    <dgm:cxn modelId="{1A7604D0-3C2F-4170-B1C2-C93B867C2EE2}" type="presParOf" srcId="{B6B1D112-86D3-4A51-81F8-72CB7261A7F2}" destId="{55627308-1FA0-43B7-89A7-CB760E84A4F8}" srcOrd="1" destOrd="0" presId="urn:microsoft.com/office/officeart/2005/8/layout/orgChart1"/>
    <dgm:cxn modelId="{B3E1AC7F-7ABB-49D9-BBD5-2D13C172D8C4}" type="presParOf" srcId="{B6BE1750-9D62-4267-8A64-64242E918017}" destId="{E84E5F0E-E928-472C-A9BD-DFA08D37CF70}" srcOrd="1" destOrd="0" presId="urn:microsoft.com/office/officeart/2005/8/layout/orgChart1"/>
    <dgm:cxn modelId="{0DA21F96-77E0-452F-BA90-C28EBBA817E7}" type="presParOf" srcId="{B6BE1750-9D62-4267-8A64-64242E918017}" destId="{0326CF5E-9BCF-418A-AD80-F50D23AA0C8E}" srcOrd="2" destOrd="0" presId="urn:microsoft.com/office/officeart/2005/8/layout/orgChart1"/>
    <dgm:cxn modelId="{005FD417-01EB-4A46-9844-7D31276D6B56}" type="presParOf" srcId="{E45460E6-1B49-45AE-9EA0-0F9E17B6E523}" destId="{F2B4EFB2-0A72-41EF-8D3F-3E887D07E69B}" srcOrd="2" destOrd="0" presId="urn:microsoft.com/office/officeart/2005/8/layout/orgChart1"/>
    <dgm:cxn modelId="{311FE34E-E078-46B9-A9F0-8C253EAE8CDF}" type="presParOf" srcId="{F3D89BDE-3E32-43EA-8E4E-349D3E44FE16}" destId="{38F34D5C-0E5D-4418-B3D8-405C11ED9FF8}" srcOrd="1" destOrd="0" presId="urn:microsoft.com/office/officeart/2005/8/layout/orgChart1"/>
    <dgm:cxn modelId="{4DEB7E3F-87F4-4982-9D83-5CAA1AAC8600}" type="presParOf" srcId="{38F34D5C-0E5D-4418-B3D8-405C11ED9FF8}" destId="{FDA534F4-5F7D-4881-AE2F-C997DD17BE3D}" srcOrd="0" destOrd="0" presId="urn:microsoft.com/office/officeart/2005/8/layout/orgChart1"/>
    <dgm:cxn modelId="{E966892E-5ECE-4415-9D58-F35C3ABF901F}" type="presParOf" srcId="{FDA534F4-5F7D-4881-AE2F-C997DD17BE3D}" destId="{03FE679E-360F-44DC-B97D-9770282D0546}" srcOrd="0" destOrd="0" presId="urn:microsoft.com/office/officeart/2005/8/layout/orgChart1"/>
    <dgm:cxn modelId="{3A88FE1B-50D3-49B1-A995-94CA836A4AC6}" type="presParOf" srcId="{FDA534F4-5F7D-4881-AE2F-C997DD17BE3D}" destId="{829C0DD9-8540-4817-B07A-35C24954239D}" srcOrd="1" destOrd="0" presId="urn:microsoft.com/office/officeart/2005/8/layout/orgChart1"/>
    <dgm:cxn modelId="{FE3B0222-2202-42A9-8231-A74F06FF47D5}" type="presParOf" srcId="{38F34D5C-0E5D-4418-B3D8-405C11ED9FF8}" destId="{C09DDD63-EDB9-46FB-B126-AC553A94F82C}" srcOrd="1" destOrd="0" presId="urn:microsoft.com/office/officeart/2005/8/layout/orgChart1"/>
    <dgm:cxn modelId="{68A4CACC-D4FD-4379-80A2-A35E983DBE46}" type="presParOf" srcId="{C09DDD63-EDB9-46FB-B126-AC553A94F82C}" destId="{FD06B9A1-B023-4B16-99DD-3809BCFD37A0}" srcOrd="0" destOrd="0" presId="urn:microsoft.com/office/officeart/2005/8/layout/orgChart1"/>
    <dgm:cxn modelId="{7E8B29F0-A0DD-4533-A27E-A06BD1651E99}" type="presParOf" srcId="{C09DDD63-EDB9-46FB-B126-AC553A94F82C}" destId="{341D9371-F401-4088-9367-B0786C7AE393}" srcOrd="1" destOrd="0" presId="urn:microsoft.com/office/officeart/2005/8/layout/orgChart1"/>
    <dgm:cxn modelId="{884F7392-2610-4D51-999A-EF238DC1FECE}" type="presParOf" srcId="{341D9371-F401-4088-9367-B0786C7AE393}" destId="{10D2CF42-F348-4B6B-A6A7-B3F7576C5100}" srcOrd="0" destOrd="0" presId="urn:microsoft.com/office/officeart/2005/8/layout/orgChart1"/>
    <dgm:cxn modelId="{E275B485-8299-4301-9E9A-CAA1C03B2AD6}" type="presParOf" srcId="{10D2CF42-F348-4B6B-A6A7-B3F7576C5100}" destId="{7D4CE8BC-FDC5-49E6-8919-C4B76132ECAE}" srcOrd="0" destOrd="0" presId="urn:microsoft.com/office/officeart/2005/8/layout/orgChart1"/>
    <dgm:cxn modelId="{FD612B7A-C4FB-4E03-B627-DAE8CE7B52BF}" type="presParOf" srcId="{10D2CF42-F348-4B6B-A6A7-B3F7576C5100}" destId="{EC531A96-EC2A-4E0B-8A65-1C5F706C917E}" srcOrd="1" destOrd="0" presId="urn:microsoft.com/office/officeart/2005/8/layout/orgChart1"/>
    <dgm:cxn modelId="{CD636FD0-B03E-4851-ADEC-3933959CEFEB}" type="presParOf" srcId="{341D9371-F401-4088-9367-B0786C7AE393}" destId="{32644BBE-66C5-431A-90FA-B72936BB21FC}" srcOrd="1" destOrd="0" presId="urn:microsoft.com/office/officeart/2005/8/layout/orgChart1"/>
    <dgm:cxn modelId="{C9285D77-67F2-40BC-8D6F-E2DB2B3063E7}" type="presParOf" srcId="{341D9371-F401-4088-9367-B0786C7AE393}" destId="{70054CDC-A3EF-4A44-A9B6-A9B26F62C045}" srcOrd="2" destOrd="0" presId="urn:microsoft.com/office/officeart/2005/8/layout/orgChart1"/>
    <dgm:cxn modelId="{805333EC-F67D-44A2-8071-BA0142166B38}" type="presParOf" srcId="{C09DDD63-EDB9-46FB-B126-AC553A94F82C}" destId="{BC4E758D-CD89-4C57-9471-182ADDDAF28C}" srcOrd="2" destOrd="0" presId="urn:microsoft.com/office/officeart/2005/8/layout/orgChart1"/>
    <dgm:cxn modelId="{D2DDB80A-D062-4904-A7A1-3B53F4C2AE2D}" type="presParOf" srcId="{C09DDD63-EDB9-46FB-B126-AC553A94F82C}" destId="{BC047F5E-EC8A-4BE7-AC8D-18727A98433F}" srcOrd="3" destOrd="0" presId="urn:microsoft.com/office/officeart/2005/8/layout/orgChart1"/>
    <dgm:cxn modelId="{C3A5EF12-5A6C-4391-BB5A-FAC3BF19FA8B}" type="presParOf" srcId="{BC047F5E-EC8A-4BE7-AC8D-18727A98433F}" destId="{C77C6DF9-454F-4C00-8AF3-54A44F2638A8}" srcOrd="0" destOrd="0" presId="urn:microsoft.com/office/officeart/2005/8/layout/orgChart1"/>
    <dgm:cxn modelId="{1FE4A7D2-F3F0-4506-8B37-B0BBD0C04439}" type="presParOf" srcId="{C77C6DF9-454F-4C00-8AF3-54A44F2638A8}" destId="{9F28BDA9-23B9-4F27-BC70-F6AD0A7AE935}" srcOrd="0" destOrd="0" presId="urn:microsoft.com/office/officeart/2005/8/layout/orgChart1"/>
    <dgm:cxn modelId="{4F236EB1-194F-44DE-AF0F-EE55F90697BF}" type="presParOf" srcId="{C77C6DF9-454F-4C00-8AF3-54A44F2638A8}" destId="{6321CF6B-6B08-4CC4-9F34-7D46C8B4E7F0}" srcOrd="1" destOrd="0" presId="urn:microsoft.com/office/officeart/2005/8/layout/orgChart1"/>
    <dgm:cxn modelId="{B670E1B9-B0AD-4C48-980B-F03528554783}" type="presParOf" srcId="{BC047F5E-EC8A-4BE7-AC8D-18727A98433F}" destId="{4D9B4B9E-4234-46A8-A17D-8EE1B6E369AF}" srcOrd="1" destOrd="0" presId="urn:microsoft.com/office/officeart/2005/8/layout/orgChart1"/>
    <dgm:cxn modelId="{3FF8507C-1949-4937-9D3F-7BAAAD50C4DF}" type="presParOf" srcId="{BC047F5E-EC8A-4BE7-AC8D-18727A98433F}" destId="{2A6F7A23-12E1-4BA1-B7AF-93B775DE1925}" srcOrd="2" destOrd="0" presId="urn:microsoft.com/office/officeart/2005/8/layout/orgChart1"/>
    <dgm:cxn modelId="{AEAB214C-94ED-49B6-A29F-8E8CAA1D6CFC}" type="presParOf" srcId="{C09DDD63-EDB9-46FB-B126-AC553A94F82C}" destId="{DA1D95B8-831A-46C0-A948-7D940BBD9972}" srcOrd="4" destOrd="0" presId="urn:microsoft.com/office/officeart/2005/8/layout/orgChart1"/>
    <dgm:cxn modelId="{4FB09938-392B-4A85-B82C-87CBB7BB6041}" type="presParOf" srcId="{C09DDD63-EDB9-46FB-B126-AC553A94F82C}" destId="{C1D7B6DE-75FB-4022-A366-AE4708767B58}" srcOrd="5" destOrd="0" presId="urn:microsoft.com/office/officeart/2005/8/layout/orgChart1"/>
    <dgm:cxn modelId="{2209BF66-5A86-48D2-B455-45B3F912DB91}" type="presParOf" srcId="{C1D7B6DE-75FB-4022-A366-AE4708767B58}" destId="{63C7721F-EA17-4274-84CE-49F281B6856F}" srcOrd="0" destOrd="0" presId="urn:microsoft.com/office/officeart/2005/8/layout/orgChart1"/>
    <dgm:cxn modelId="{A5CC9B8B-5F44-4602-A631-C34EAF2A792E}" type="presParOf" srcId="{63C7721F-EA17-4274-84CE-49F281B6856F}" destId="{FCBFE96F-0987-4462-99A5-26392470AB66}" srcOrd="0" destOrd="0" presId="urn:microsoft.com/office/officeart/2005/8/layout/orgChart1"/>
    <dgm:cxn modelId="{B6DBAED2-8E2E-4D5E-8A4C-A0E60416D294}" type="presParOf" srcId="{63C7721F-EA17-4274-84CE-49F281B6856F}" destId="{5D3BA9F2-01D0-42F4-A499-2A1591B963A7}" srcOrd="1" destOrd="0" presId="urn:microsoft.com/office/officeart/2005/8/layout/orgChart1"/>
    <dgm:cxn modelId="{7E3A6F95-DC5C-4D0D-BF49-B5AD2B98E38E}" type="presParOf" srcId="{C1D7B6DE-75FB-4022-A366-AE4708767B58}" destId="{374D4FA6-2E59-4263-90CC-A45F643EE0BF}" srcOrd="1" destOrd="0" presId="urn:microsoft.com/office/officeart/2005/8/layout/orgChart1"/>
    <dgm:cxn modelId="{870FE7C0-C9BD-42C2-B012-46C975CAB198}" type="presParOf" srcId="{C1D7B6DE-75FB-4022-A366-AE4708767B58}" destId="{8CF714D2-15A3-482E-B7E6-0B6B625CFFE9}" srcOrd="2" destOrd="0" presId="urn:microsoft.com/office/officeart/2005/8/layout/orgChart1"/>
    <dgm:cxn modelId="{2C78BB65-7535-49B3-8E48-5DEF6EC586C5}" type="presParOf" srcId="{C09DDD63-EDB9-46FB-B126-AC553A94F82C}" destId="{895E3C89-8C76-4216-89A2-E7F81725DCAB}" srcOrd="6" destOrd="0" presId="urn:microsoft.com/office/officeart/2005/8/layout/orgChart1"/>
    <dgm:cxn modelId="{DD1188C6-B9B7-46C1-AE04-DDDE1F713974}" type="presParOf" srcId="{C09DDD63-EDB9-46FB-B126-AC553A94F82C}" destId="{59E46F2E-31FB-4C60-A99B-8B3E7D1E7011}" srcOrd="7" destOrd="0" presId="urn:microsoft.com/office/officeart/2005/8/layout/orgChart1"/>
    <dgm:cxn modelId="{17B636D4-C724-4AA6-A923-8D906691F3CF}" type="presParOf" srcId="{59E46F2E-31FB-4C60-A99B-8B3E7D1E7011}" destId="{157B7D68-B562-4C55-AA52-967E573ADCF5}" srcOrd="0" destOrd="0" presId="urn:microsoft.com/office/officeart/2005/8/layout/orgChart1"/>
    <dgm:cxn modelId="{8A0B4408-8A12-485D-8248-3BBA87F7DA15}" type="presParOf" srcId="{157B7D68-B562-4C55-AA52-967E573ADCF5}" destId="{0AFC911F-F8AB-447C-A087-031E60B7A6B0}" srcOrd="0" destOrd="0" presId="urn:microsoft.com/office/officeart/2005/8/layout/orgChart1"/>
    <dgm:cxn modelId="{F56E6F32-DCFA-46C7-AD32-0BBF22C84BD8}" type="presParOf" srcId="{157B7D68-B562-4C55-AA52-967E573ADCF5}" destId="{EE133426-5EEC-4A1D-979C-D1FD0A425177}" srcOrd="1" destOrd="0" presId="urn:microsoft.com/office/officeart/2005/8/layout/orgChart1"/>
    <dgm:cxn modelId="{1BE45613-BE4C-4E76-B7FE-725E2AAD6724}" type="presParOf" srcId="{59E46F2E-31FB-4C60-A99B-8B3E7D1E7011}" destId="{5281840F-B7B9-4839-AD9F-5BCE7BA40EF4}" srcOrd="1" destOrd="0" presId="urn:microsoft.com/office/officeart/2005/8/layout/orgChart1"/>
    <dgm:cxn modelId="{A6CAB597-8507-4E8C-B0AA-23EBE094FEB2}" type="presParOf" srcId="{59E46F2E-31FB-4C60-A99B-8B3E7D1E7011}" destId="{E5E9C2A3-9052-4945-A38F-17F5197E1379}" srcOrd="2" destOrd="0" presId="urn:microsoft.com/office/officeart/2005/8/layout/orgChart1"/>
    <dgm:cxn modelId="{E911ACF9-D55F-4EDC-87BF-B10F06CA8DC1}" type="presParOf" srcId="{38F34D5C-0E5D-4418-B3D8-405C11ED9FF8}" destId="{2AE04212-49C1-4B66-9B30-4D55252FC04E}" srcOrd="2" destOrd="0" presId="urn:microsoft.com/office/officeart/2005/8/layout/orgChart1"/>
    <dgm:cxn modelId="{47EF378D-0C8D-497B-BA61-24AFDD3E0EFC}" type="presParOf" srcId="{F3D89BDE-3E32-43EA-8E4E-349D3E44FE16}" destId="{D223C757-6825-48E4-9A7D-B80D273B2C84}" srcOrd="2" destOrd="0" presId="urn:microsoft.com/office/officeart/2005/8/layout/orgChart1"/>
    <dgm:cxn modelId="{7882FBC0-CB74-4B0E-8654-476B0B91EA88}" type="presParOf" srcId="{D223C757-6825-48E4-9A7D-B80D273B2C84}" destId="{063C8ADE-0B77-46CA-9B36-FFDC084A2ABF}" srcOrd="0" destOrd="0" presId="urn:microsoft.com/office/officeart/2005/8/layout/orgChart1"/>
    <dgm:cxn modelId="{4922AF8A-01F0-4940-9F1C-D15FB78524C7}" type="presParOf" srcId="{063C8ADE-0B77-46CA-9B36-FFDC084A2ABF}" destId="{63AA1FDC-B5A5-4C81-B12A-03862F687F26}" srcOrd="0" destOrd="0" presId="urn:microsoft.com/office/officeart/2005/8/layout/orgChart1"/>
    <dgm:cxn modelId="{B5324802-DCBB-4251-AA77-BCCECAB0E6F2}" type="presParOf" srcId="{063C8ADE-0B77-46CA-9B36-FFDC084A2ABF}" destId="{DCE0DF30-E5D0-49E3-853A-A89BB78604F0}" srcOrd="1" destOrd="0" presId="urn:microsoft.com/office/officeart/2005/8/layout/orgChart1"/>
    <dgm:cxn modelId="{BCACFC97-416B-4A85-A7B1-22C8A94F09CF}" type="presParOf" srcId="{D223C757-6825-48E4-9A7D-B80D273B2C84}" destId="{DDF6368A-0A6F-4935-975E-0E1986A03B12}" srcOrd="1" destOrd="0" presId="urn:microsoft.com/office/officeart/2005/8/layout/orgChart1"/>
    <dgm:cxn modelId="{918025B2-D76E-43FA-BB5D-B3344F6DF430}" type="presParOf" srcId="{DDF6368A-0A6F-4935-975E-0E1986A03B12}" destId="{C6707D6F-E337-425D-B725-6A52A0EA33D0}" srcOrd="0" destOrd="0" presId="urn:microsoft.com/office/officeart/2005/8/layout/orgChart1"/>
    <dgm:cxn modelId="{92ABA59C-C205-4D25-8D16-471D487F3476}" type="presParOf" srcId="{DDF6368A-0A6F-4935-975E-0E1986A03B12}" destId="{3D1861E3-22D5-41E8-B18E-BC4AC1DA0CA2}" srcOrd="1" destOrd="0" presId="urn:microsoft.com/office/officeart/2005/8/layout/orgChart1"/>
    <dgm:cxn modelId="{32748BEA-7D1C-4A2B-9EFC-162F50AF4A7D}" type="presParOf" srcId="{3D1861E3-22D5-41E8-B18E-BC4AC1DA0CA2}" destId="{6AB73DAA-05DB-4BAC-B89F-AB07E489682E}" srcOrd="0" destOrd="0" presId="urn:microsoft.com/office/officeart/2005/8/layout/orgChart1"/>
    <dgm:cxn modelId="{1B682D99-E794-4E6D-A891-D6E024A3709E}" type="presParOf" srcId="{6AB73DAA-05DB-4BAC-B89F-AB07E489682E}" destId="{55A89CDA-2B11-4E10-B3D9-B3590E82F550}" srcOrd="0" destOrd="0" presId="urn:microsoft.com/office/officeart/2005/8/layout/orgChart1"/>
    <dgm:cxn modelId="{36401297-D49D-4112-A152-A54F0D98302D}" type="presParOf" srcId="{6AB73DAA-05DB-4BAC-B89F-AB07E489682E}" destId="{C143485C-AC87-4D58-B77C-E31F96B5A922}" srcOrd="1" destOrd="0" presId="urn:microsoft.com/office/officeart/2005/8/layout/orgChart1"/>
    <dgm:cxn modelId="{158D0FA6-74B6-459B-AA73-B84A9D9A9B44}" type="presParOf" srcId="{3D1861E3-22D5-41E8-B18E-BC4AC1DA0CA2}" destId="{95AA9366-374F-4347-8646-E4FE21D95764}" srcOrd="1" destOrd="0" presId="urn:microsoft.com/office/officeart/2005/8/layout/orgChart1"/>
    <dgm:cxn modelId="{2593262F-0C0E-46E9-AFB0-ECAFB2A98F44}" type="presParOf" srcId="{3D1861E3-22D5-41E8-B18E-BC4AC1DA0CA2}" destId="{0BA91C8E-1C80-4F07-B0D8-D9B1EF589E55}" srcOrd="2" destOrd="0" presId="urn:microsoft.com/office/officeart/2005/8/layout/orgChart1"/>
    <dgm:cxn modelId="{BF26D996-C269-47FD-8468-71FF96B6F4DD}" type="presParOf" srcId="{DDF6368A-0A6F-4935-975E-0E1986A03B12}" destId="{90F7D2F5-D1C5-499A-ABA6-6B3B113168C1}" srcOrd="2" destOrd="0" presId="urn:microsoft.com/office/officeart/2005/8/layout/orgChart1"/>
    <dgm:cxn modelId="{C442A301-0ADC-4AEC-AE20-11F44C82FE84}" type="presParOf" srcId="{DDF6368A-0A6F-4935-975E-0E1986A03B12}" destId="{585093A0-AE80-46B1-84A7-DF18816C341B}" srcOrd="3" destOrd="0" presId="urn:microsoft.com/office/officeart/2005/8/layout/orgChart1"/>
    <dgm:cxn modelId="{F0D232D0-FED5-4015-ACE6-1D757429C33D}" type="presParOf" srcId="{585093A0-AE80-46B1-84A7-DF18816C341B}" destId="{3E918E61-06A1-4FAD-8594-E594A653628E}" srcOrd="0" destOrd="0" presId="urn:microsoft.com/office/officeart/2005/8/layout/orgChart1"/>
    <dgm:cxn modelId="{5D6EC48B-7B55-4439-BB85-9F5D0D06EEB1}" type="presParOf" srcId="{3E918E61-06A1-4FAD-8594-E594A653628E}" destId="{F145C100-5784-424A-8A5B-B11B5DAB7AC0}" srcOrd="0" destOrd="0" presId="urn:microsoft.com/office/officeart/2005/8/layout/orgChart1"/>
    <dgm:cxn modelId="{EAA75936-7814-45FD-B7A5-E61368FA8BB7}" type="presParOf" srcId="{3E918E61-06A1-4FAD-8594-E594A653628E}" destId="{8685212A-4A1E-46C5-A896-350538D65DA7}" srcOrd="1" destOrd="0" presId="urn:microsoft.com/office/officeart/2005/8/layout/orgChart1"/>
    <dgm:cxn modelId="{ECA5A79C-F5BB-48EB-A27F-83121CA80250}" type="presParOf" srcId="{585093A0-AE80-46B1-84A7-DF18816C341B}" destId="{4F6A6FDF-7C4B-42BC-B3EB-A4850622CEB9}" srcOrd="1" destOrd="0" presId="urn:microsoft.com/office/officeart/2005/8/layout/orgChart1"/>
    <dgm:cxn modelId="{16578774-261B-4C77-842B-76CC099EAF55}" type="presParOf" srcId="{585093A0-AE80-46B1-84A7-DF18816C341B}" destId="{90DCF9E1-FA1E-4B40-97D6-71CB9BD002D0}" srcOrd="2" destOrd="0" presId="urn:microsoft.com/office/officeart/2005/8/layout/orgChart1"/>
    <dgm:cxn modelId="{1D007C80-60DA-43FA-9124-71E6549F56A7}" type="presParOf" srcId="{D223C757-6825-48E4-9A7D-B80D273B2C84}" destId="{95A5F447-DD84-4573-BF65-0BEEE8AE3678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BA672-6F6D-4227-B92B-9EAD723785CD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344463-E937-4D51-BC01-281ED05DB48D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 b="0" u="none">
              <a:latin typeface="Berlin Sans FB" panose="020E0602020502020306" pitchFamily="34" charset="0"/>
            </a:rPr>
            <a:t>Consult Someone</a:t>
          </a:r>
        </a:p>
      </dgm:t>
    </dgm:pt>
    <dgm:pt modelId="{FC7E8083-85AE-4C69-97DF-B52E5949E0DB}" type="parTrans" cxnId="{1AFB6E9A-A35C-41AF-95E0-1F669544FF90}">
      <dgm:prSet/>
      <dgm:spPr/>
      <dgm:t>
        <a:bodyPr/>
        <a:lstStyle/>
        <a:p>
          <a:endParaRPr lang="en-US"/>
        </a:p>
      </dgm:t>
    </dgm:pt>
    <dgm:pt modelId="{6D627E7B-4500-4B66-BC1F-22853D44F334}" type="sibTrans" cxnId="{1AFB6E9A-A35C-41AF-95E0-1F669544FF90}">
      <dgm:prSet/>
      <dgm:spPr/>
      <dgm:t>
        <a:bodyPr/>
        <a:lstStyle/>
        <a:p>
          <a:endParaRPr lang="en-US"/>
        </a:p>
      </dgm:t>
    </dgm:pt>
    <dgm:pt modelId="{24E20E8E-D3D8-4607-A756-2645F64839DE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gm:t>
    </dgm:pt>
    <dgm:pt modelId="{5BD76035-1EFD-47BD-850E-9EB1970905C1}" type="parTrans" cxnId="{CBC216B0-7401-479F-8328-63B20F0FB54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7A72BB5-FF1B-4996-AC3F-72119501FFC7}" type="sibTrans" cxnId="{CBC216B0-7401-479F-8328-63B20F0FB54B}">
      <dgm:prSet/>
      <dgm:spPr/>
      <dgm:t>
        <a:bodyPr/>
        <a:lstStyle/>
        <a:p>
          <a:endParaRPr lang="en-US"/>
        </a:p>
      </dgm:t>
    </dgm:pt>
    <dgm:pt modelId="{F2110F37-91CD-49D1-855E-A664C3BE330F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gm:t>
    </dgm:pt>
    <dgm:pt modelId="{B15990D8-9B72-467E-A8F7-8C91FF54F52C}" type="parTrans" cxnId="{CF075AF4-85CB-4059-B977-DE19D5DA5B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82EFCE2-70C6-42D1-A41E-F221BF774006}" type="sibTrans" cxnId="{CF075AF4-85CB-4059-B977-DE19D5DA5BCC}">
      <dgm:prSet/>
      <dgm:spPr/>
      <dgm:t>
        <a:bodyPr/>
        <a:lstStyle/>
        <a:p>
          <a:endParaRPr lang="en-US"/>
        </a:p>
      </dgm:t>
    </dgm:pt>
    <dgm:pt modelId="{C0964461-8980-48C5-A7E6-C773154970B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Peer Support</a:t>
          </a:r>
        </a:p>
      </dgm:t>
    </dgm:pt>
    <dgm:pt modelId="{48B36C27-666F-4E54-AF80-ECA21C9C5FA3}" type="parTrans" cxnId="{02A43874-F024-4708-A067-F50EAD047471}">
      <dgm:prSet/>
      <dgm:spPr/>
      <dgm:t>
        <a:bodyPr/>
        <a:lstStyle/>
        <a:p>
          <a:endParaRPr lang="en-US"/>
        </a:p>
      </dgm:t>
    </dgm:pt>
    <dgm:pt modelId="{2EA293A6-31F8-4D03-A42C-61D21F8AEA00}" type="sibTrans" cxnId="{02A43874-F024-4708-A067-F50EAD047471}">
      <dgm:prSet/>
      <dgm:spPr/>
      <dgm:t>
        <a:bodyPr/>
        <a:lstStyle/>
        <a:p>
          <a:endParaRPr lang="en-US"/>
        </a:p>
      </dgm:t>
    </dgm:pt>
    <dgm:pt modelId="{392C2EA6-A331-4A3A-A59C-B61C62E5A572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600" b="1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gm:t>
    </dgm:pt>
    <dgm:pt modelId="{68CD852B-0410-4E10-946E-F6984E2218D9}" type="parTrans" cxnId="{36F7D90C-6903-49B3-9075-C717D1865C8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008729-C1BF-455E-84AC-D99F1C576DDE}" type="sibTrans" cxnId="{36F7D90C-6903-49B3-9075-C717D1865C8C}">
      <dgm:prSet/>
      <dgm:spPr/>
      <dgm:t>
        <a:bodyPr/>
        <a:lstStyle/>
        <a:p>
          <a:endParaRPr lang="en-US"/>
        </a:p>
      </dgm:t>
    </dgm:pt>
    <dgm:pt modelId="{A9F49CD7-A2E6-4DDF-8407-8C592DB433D7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gm:t>
    </dgm:pt>
    <dgm:pt modelId="{BE96699C-4D04-4B0B-A5B9-AA590BC76DBA}" type="parTrans" cxnId="{3D17CF51-70D4-4B5C-8BC2-66DB21E841A2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0615F5D-4AE4-4A8F-AF36-20013CE43D2C}" type="sibTrans" cxnId="{3D17CF51-70D4-4B5C-8BC2-66DB21E841A2}">
      <dgm:prSet/>
      <dgm:spPr/>
      <dgm:t>
        <a:bodyPr/>
        <a:lstStyle/>
        <a:p>
          <a:endParaRPr lang="en-US"/>
        </a:p>
      </dgm:t>
    </dgm:pt>
    <dgm:pt modelId="{9105B2B2-ADAA-4B22-9CAE-8488DC7B660B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D52EC-0FFC-46D0-AB80-3A67A56C0E41}" type="parTrans" cxnId="{5068C2B0-94A1-429F-BEC5-7D762B3304D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270AFA5-FFB9-44BF-9205-BBCFB4267248}" type="sibTrans" cxnId="{5068C2B0-94A1-429F-BEC5-7D762B3304D1}">
      <dgm:prSet/>
      <dgm:spPr/>
      <dgm:t>
        <a:bodyPr/>
        <a:lstStyle/>
        <a:p>
          <a:endParaRPr lang="en-US"/>
        </a:p>
      </dgm:t>
    </dgm:pt>
    <dgm:pt modelId="{195C190B-D868-4975-9AFB-6A2F30CA2F0C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gm:t>
    </dgm:pt>
    <dgm:pt modelId="{08D66A3E-C8BF-4688-844A-908C27DA217F}" type="parTrans" cxnId="{EBD6A80C-8DB4-452F-A9C3-4D6CC23805D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40BDA41-8539-4F2B-8580-169948183B28}" type="sibTrans" cxnId="{EBD6A80C-8DB4-452F-A9C3-4D6CC23805D5}">
      <dgm:prSet/>
      <dgm:spPr/>
      <dgm:t>
        <a:bodyPr/>
        <a:lstStyle/>
        <a:p>
          <a:endParaRPr lang="en-US"/>
        </a:p>
      </dgm:t>
    </dgm:pt>
    <dgm:pt modelId="{9C2D5343-BF1A-4FAD-B84E-3BA46828411C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Skill Acquisition</a:t>
          </a:r>
          <a:endParaRPr lang="en-US" sz="2400" b="0" u="none">
            <a:latin typeface="Berlin Sans FB" panose="020E0602020502020306" pitchFamily="34" charset="0"/>
          </a:endParaRPr>
        </a:p>
      </dgm:t>
    </dgm:pt>
    <dgm:pt modelId="{0B097DE6-7F52-43B4-BA32-EAF95CCEF9FC}" type="parTrans" cxnId="{5090DCF8-EBE4-4411-AA85-21605DDC5B74}">
      <dgm:prSet/>
      <dgm:spPr/>
      <dgm:t>
        <a:bodyPr/>
        <a:lstStyle/>
        <a:p>
          <a:endParaRPr lang="en-US"/>
        </a:p>
      </dgm:t>
    </dgm:pt>
    <dgm:pt modelId="{E9A72CAD-8796-4A7B-9595-B498A734388C}" type="sibTrans" cxnId="{5090DCF8-EBE4-4411-AA85-21605DDC5B74}">
      <dgm:prSet/>
      <dgm:spPr/>
      <dgm:t>
        <a:bodyPr/>
        <a:lstStyle/>
        <a:p>
          <a:endParaRPr lang="en-US"/>
        </a:p>
      </dgm:t>
    </dgm:pt>
    <dgm:pt modelId="{A8521FD4-AA96-4999-B5BB-0379C6477842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gm:t>
    </dgm:pt>
    <dgm:pt modelId="{60741071-B30C-47BD-862A-41223CEC713C}" type="parTrans" cxnId="{ADDAEFC1-2D9B-4E88-A1AB-7149B7C001F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3C3647C-D390-4043-9796-96E671C658D4}" type="sibTrans" cxnId="{ADDAEFC1-2D9B-4E88-A1AB-7149B7C001FE}">
      <dgm:prSet/>
      <dgm:spPr/>
      <dgm:t>
        <a:bodyPr/>
        <a:lstStyle/>
        <a:p>
          <a:endParaRPr lang="en-US"/>
        </a:p>
      </dgm:t>
    </dgm:pt>
    <dgm:pt modelId="{93C89BE4-901D-4B35-BA65-6879F9FD6840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gm:t>
    </dgm:pt>
    <dgm:pt modelId="{0FBA12A0-DAE2-4712-A51C-3FAECAA09A0A}" type="parTrans" cxnId="{341EC405-D9C9-4670-9552-1ACCE69B3D4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7CF0B4-96CA-42A3-A985-6BE33A0DA88C}" type="sibTrans" cxnId="{341EC405-D9C9-4670-9552-1ACCE69B3D40}">
      <dgm:prSet/>
      <dgm:spPr/>
      <dgm:t>
        <a:bodyPr/>
        <a:lstStyle/>
        <a:p>
          <a:endParaRPr lang="en-US"/>
        </a:p>
      </dgm:t>
    </dgm:pt>
    <dgm:pt modelId="{F3D89BDE-3E32-43EA-8E4E-349D3E44FE16}" type="pres">
      <dgm:prSet presAssocID="{6A4BA672-6F6D-4227-B92B-9EAD723785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5460E6-1B49-45AE-9EA0-0F9E17B6E523}" type="pres">
      <dgm:prSet presAssocID="{9C2D5343-BF1A-4FAD-B84E-3BA46828411C}" presName="hierRoot1" presStyleCnt="0">
        <dgm:presLayoutVars>
          <dgm:hierBranch val="init"/>
        </dgm:presLayoutVars>
      </dgm:prSet>
      <dgm:spPr/>
    </dgm:pt>
    <dgm:pt modelId="{534F8F7C-964A-41D5-8C38-691A59643FA3}" type="pres">
      <dgm:prSet presAssocID="{9C2D5343-BF1A-4FAD-B84E-3BA46828411C}" presName="rootComposite1" presStyleCnt="0"/>
      <dgm:spPr/>
    </dgm:pt>
    <dgm:pt modelId="{689AD89E-9083-4729-912F-E2C5F4082088}" type="pres">
      <dgm:prSet presAssocID="{9C2D5343-BF1A-4FAD-B84E-3BA46828411C}" presName="rootText1" presStyleLbl="node0" presStyleIdx="0" presStyleCnt="3" custScaleX="195011" custScaleY="227055" custLinFactY="-43217" custLinFactNeighborX="6748" custLinFactNeighborY="-100000">
        <dgm:presLayoutVars>
          <dgm:chPref val="3"/>
        </dgm:presLayoutVars>
      </dgm:prSet>
      <dgm:spPr/>
    </dgm:pt>
    <dgm:pt modelId="{65696137-D315-4B2F-A165-A945313B88DB}" type="pres">
      <dgm:prSet presAssocID="{9C2D5343-BF1A-4FAD-B84E-3BA46828411C}" presName="rootConnector1" presStyleLbl="node1" presStyleIdx="0" presStyleCnt="0"/>
      <dgm:spPr/>
    </dgm:pt>
    <dgm:pt modelId="{D3B5F6B2-1815-49BB-9B24-B3A55637FE1C}" type="pres">
      <dgm:prSet presAssocID="{9C2D5343-BF1A-4FAD-B84E-3BA46828411C}" presName="hierChild2" presStyleCnt="0"/>
      <dgm:spPr/>
    </dgm:pt>
    <dgm:pt modelId="{96B53709-63AB-4318-A0B3-3AB75BCBFA52}" type="pres">
      <dgm:prSet presAssocID="{60741071-B30C-47BD-862A-41223CEC713C}" presName="Name37" presStyleLbl="parChTrans1D2" presStyleIdx="0" presStyleCnt="8"/>
      <dgm:spPr/>
    </dgm:pt>
    <dgm:pt modelId="{E88E3352-0683-4910-AF91-F660481D6671}" type="pres">
      <dgm:prSet presAssocID="{A8521FD4-AA96-4999-B5BB-0379C6477842}" presName="hierRoot2" presStyleCnt="0">
        <dgm:presLayoutVars>
          <dgm:hierBranch val="init"/>
        </dgm:presLayoutVars>
      </dgm:prSet>
      <dgm:spPr/>
    </dgm:pt>
    <dgm:pt modelId="{60242DFF-FA41-46B3-822C-49E291EEFCF9}" type="pres">
      <dgm:prSet presAssocID="{A8521FD4-AA96-4999-B5BB-0379C6477842}" presName="rootComposite" presStyleCnt="0"/>
      <dgm:spPr/>
    </dgm:pt>
    <dgm:pt modelId="{64A030A9-1D91-41B8-984F-EBCDB03094FF}" type="pres">
      <dgm:prSet presAssocID="{A8521FD4-AA96-4999-B5BB-0379C6477842}" presName="rootText" presStyleLbl="node2" presStyleIdx="0" presStyleCnt="8" custLinFactX="-29911" custLinFactNeighborX="-100000" custLinFactNeighborY="33503">
        <dgm:presLayoutVars>
          <dgm:chPref val="3"/>
        </dgm:presLayoutVars>
      </dgm:prSet>
      <dgm:spPr/>
    </dgm:pt>
    <dgm:pt modelId="{130816F4-5B32-4255-9840-F6A525F30768}" type="pres">
      <dgm:prSet presAssocID="{A8521FD4-AA96-4999-B5BB-0379C6477842}" presName="rootConnector" presStyleLbl="node2" presStyleIdx="0" presStyleCnt="8"/>
      <dgm:spPr/>
    </dgm:pt>
    <dgm:pt modelId="{FC0FD8BD-5786-4A64-91F6-1C53C83BB5F4}" type="pres">
      <dgm:prSet presAssocID="{A8521FD4-AA96-4999-B5BB-0379C6477842}" presName="hierChild4" presStyleCnt="0"/>
      <dgm:spPr/>
    </dgm:pt>
    <dgm:pt modelId="{3ED75411-F361-4F5C-8393-39476BF99AEC}" type="pres">
      <dgm:prSet presAssocID="{A8521FD4-AA96-4999-B5BB-0379C6477842}" presName="hierChild5" presStyleCnt="0"/>
      <dgm:spPr/>
    </dgm:pt>
    <dgm:pt modelId="{43EF6F5F-EACF-468F-BC4F-68ED3429B587}" type="pres">
      <dgm:prSet presAssocID="{0FBA12A0-DAE2-4712-A51C-3FAECAA09A0A}" presName="Name37" presStyleLbl="parChTrans1D2" presStyleIdx="1" presStyleCnt="8"/>
      <dgm:spPr/>
    </dgm:pt>
    <dgm:pt modelId="{B6BE1750-9D62-4267-8A64-64242E918017}" type="pres">
      <dgm:prSet presAssocID="{93C89BE4-901D-4B35-BA65-6879F9FD6840}" presName="hierRoot2" presStyleCnt="0">
        <dgm:presLayoutVars>
          <dgm:hierBranch val="init"/>
        </dgm:presLayoutVars>
      </dgm:prSet>
      <dgm:spPr/>
    </dgm:pt>
    <dgm:pt modelId="{B6B1D112-86D3-4A51-81F8-72CB7261A7F2}" type="pres">
      <dgm:prSet presAssocID="{93C89BE4-901D-4B35-BA65-6879F9FD6840}" presName="rootComposite" presStyleCnt="0"/>
      <dgm:spPr/>
    </dgm:pt>
    <dgm:pt modelId="{85F6436D-892A-45F3-B564-7CC6F4739453}" type="pres">
      <dgm:prSet presAssocID="{93C89BE4-901D-4B35-BA65-6879F9FD6840}" presName="rootText" presStyleLbl="node2" presStyleIdx="1" presStyleCnt="8" custScaleX="130587" custLinFactNeighborX="30481" custLinFactNeighborY="33503">
        <dgm:presLayoutVars>
          <dgm:chPref val="3"/>
        </dgm:presLayoutVars>
      </dgm:prSet>
      <dgm:spPr/>
    </dgm:pt>
    <dgm:pt modelId="{55627308-1FA0-43B7-89A7-CB760E84A4F8}" type="pres">
      <dgm:prSet presAssocID="{93C89BE4-901D-4B35-BA65-6879F9FD6840}" presName="rootConnector" presStyleLbl="node2" presStyleIdx="1" presStyleCnt="8"/>
      <dgm:spPr/>
    </dgm:pt>
    <dgm:pt modelId="{E84E5F0E-E928-472C-A9BD-DFA08D37CF70}" type="pres">
      <dgm:prSet presAssocID="{93C89BE4-901D-4B35-BA65-6879F9FD6840}" presName="hierChild4" presStyleCnt="0"/>
      <dgm:spPr/>
    </dgm:pt>
    <dgm:pt modelId="{0326CF5E-9BCF-418A-AD80-F50D23AA0C8E}" type="pres">
      <dgm:prSet presAssocID="{93C89BE4-901D-4B35-BA65-6879F9FD6840}" presName="hierChild5" presStyleCnt="0"/>
      <dgm:spPr/>
    </dgm:pt>
    <dgm:pt modelId="{F2B4EFB2-0A72-41EF-8D3F-3E887D07E69B}" type="pres">
      <dgm:prSet presAssocID="{9C2D5343-BF1A-4FAD-B84E-3BA46828411C}" presName="hierChild3" presStyleCnt="0"/>
      <dgm:spPr/>
    </dgm:pt>
    <dgm:pt modelId="{38F34D5C-0E5D-4418-B3D8-405C11ED9FF8}" type="pres">
      <dgm:prSet presAssocID="{18344463-E937-4D51-BC01-281ED05DB48D}" presName="hierRoot1" presStyleCnt="0">
        <dgm:presLayoutVars>
          <dgm:hierBranch val="init"/>
        </dgm:presLayoutVars>
      </dgm:prSet>
      <dgm:spPr/>
    </dgm:pt>
    <dgm:pt modelId="{FDA534F4-5F7D-4881-AE2F-C997DD17BE3D}" type="pres">
      <dgm:prSet presAssocID="{18344463-E937-4D51-BC01-281ED05DB48D}" presName="rootComposite1" presStyleCnt="0"/>
      <dgm:spPr/>
    </dgm:pt>
    <dgm:pt modelId="{03FE679E-360F-44DC-B97D-9770282D0546}" type="pres">
      <dgm:prSet presAssocID="{18344463-E937-4D51-BC01-281ED05DB48D}" presName="rootText1" presStyleLbl="node0" presStyleIdx="1" presStyleCnt="3" custScaleX="166670" custScaleY="296189" custLinFactY="-61359" custLinFactNeighborX="-9714" custLinFactNeighborY="-100000">
        <dgm:presLayoutVars>
          <dgm:chPref val="3"/>
        </dgm:presLayoutVars>
      </dgm:prSet>
      <dgm:spPr/>
    </dgm:pt>
    <dgm:pt modelId="{829C0DD9-8540-4817-B07A-35C24954239D}" type="pres">
      <dgm:prSet presAssocID="{18344463-E937-4D51-BC01-281ED05DB48D}" presName="rootConnector1" presStyleLbl="node1" presStyleIdx="0" presStyleCnt="0"/>
      <dgm:spPr/>
    </dgm:pt>
    <dgm:pt modelId="{C09DDD63-EDB9-46FB-B126-AC553A94F82C}" type="pres">
      <dgm:prSet presAssocID="{18344463-E937-4D51-BC01-281ED05DB48D}" presName="hierChild2" presStyleCnt="0"/>
      <dgm:spPr/>
    </dgm:pt>
    <dgm:pt modelId="{FD06B9A1-B023-4B16-99DD-3809BCFD37A0}" type="pres">
      <dgm:prSet presAssocID="{5BD76035-1EFD-47BD-850E-9EB1970905C1}" presName="Name37" presStyleLbl="parChTrans1D2" presStyleIdx="2" presStyleCnt="8"/>
      <dgm:spPr/>
    </dgm:pt>
    <dgm:pt modelId="{341D9371-F401-4088-9367-B0786C7AE393}" type="pres">
      <dgm:prSet presAssocID="{24E20E8E-D3D8-4607-A756-2645F64839DE}" presName="hierRoot2" presStyleCnt="0">
        <dgm:presLayoutVars>
          <dgm:hierBranch val="init"/>
        </dgm:presLayoutVars>
      </dgm:prSet>
      <dgm:spPr/>
    </dgm:pt>
    <dgm:pt modelId="{10D2CF42-F348-4B6B-A6A7-B3F7576C5100}" type="pres">
      <dgm:prSet presAssocID="{24E20E8E-D3D8-4607-A756-2645F64839DE}" presName="rootComposite" presStyleCnt="0"/>
      <dgm:spPr/>
    </dgm:pt>
    <dgm:pt modelId="{7D4CE8BC-FDC5-49E6-8919-C4B76132ECAE}" type="pres">
      <dgm:prSet presAssocID="{24E20E8E-D3D8-4607-A756-2645F64839DE}" presName="rootText" presStyleLbl="node2" presStyleIdx="2" presStyleCnt="8" custScaleX="128203" custLinFactY="52920" custLinFactNeighborX="9480" custLinFactNeighborY="100000">
        <dgm:presLayoutVars>
          <dgm:chPref val="3"/>
        </dgm:presLayoutVars>
      </dgm:prSet>
      <dgm:spPr/>
    </dgm:pt>
    <dgm:pt modelId="{EC531A96-EC2A-4E0B-8A65-1C5F706C917E}" type="pres">
      <dgm:prSet presAssocID="{24E20E8E-D3D8-4607-A756-2645F64839DE}" presName="rootConnector" presStyleLbl="node2" presStyleIdx="2" presStyleCnt="8"/>
      <dgm:spPr/>
    </dgm:pt>
    <dgm:pt modelId="{32644BBE-66C5-431A-90FA-B72936BB21FC}" type="pres">
      <dgm:prSet presAssocID="{24E20E8E-D3D8-4607-A756-2645F64839DE}" presName="hierChild4" presStyleCnt="0"/>
      <dgm:spPr/>
    </dgm:pt>
    <dgm:pt modelId="{70054CDC-A3EF-4A44-A9B6-A9B26F62C045}" type="pres">
      <dgm:prSet presAssocID="{24E20E8E-D3D8-4607-A756-2645F64839DE}" presName="hierChild5" presStyleCnt="0"/>
      <dgm:spPr/>
    </dgm:pt>
    <dgm:pt modelId="{BC4E758D-CD89-4C57-9471-182ADDDAF28C}" type="pres">
      <dgm:prSet presAssocID="{B15990D8-9B72-467E-A8F7-8C91FF54F52C}" presName="Name37" presStyleLbl="parChTrans1D2" presStyleIdx="3" presStyleCnt="8"/>
      <dgm:spPr/>
    </dgm:pt>
    <dgm:pt modelId="{BC047F5E-EC8A-4BE7-AC8D-18727A98433F}" type="pres">
      <dgm:prSet presAssocID="{F2110F37-91CD-49D1-855E-A664C3BE330F}" presName="hierRoot2" presStyleCnt="0">
        <dgm:presLayoutVars>
          <dgm:hierBranch val="init"/>
        </dgm:presLayoutVars>
      </dgm:prSet>
      <dgm:spPr/>
    </dgm:pt>
    <dgm:pt modelId="{C77C6DF9-454F-4C00-8AF3-54A44F2638A8}" type="pres">
      <dgm:prSet presAssocID="{F2110F37-91CD-49D1-855E-A664C3BE330F}" presName="rootComposite" presStyleCnt="0"/>
      <dgm:spPr/>
    </dgm:pt>
    <dgm:pt modelId="{9F28BDA9-23B9-4F27-BC70-F6AD0A7AE935}" type="pres">
      <dgm:prSet presAssocID="{F2110F37-91CD-49D1-855E-A664C3BE330F}" presName="rootText" presStyleLbl="node2" presStyleIdx="3" presStyleCnt="8" custScaleX="157121" custLinFactY="109004" custLinFactNeighborX="-33453" custLinFactNeighborY="200000">
        <dgm:presLayoutVars>
          <dgm:chPref val="3"/>
        </dgm:presLayoutVars>
      </dgm:prSet>
      <dgm:spPr/>
    </dgm:pt>
    <dgm:pt modelId="{6321CF6B-6B08-4CC4-9F34-7D46C8B4E7F0}" type="pres">
      <dgm:prSet presAssocID="{F2110F37-91CD-49D1-855E-A664C3BE330F}" presName="rootConnector" presStyleLbl="node2" presStyleIdx="3" presStyleCnt="8"/>
      <dgm:spPr/>
    </dgm:pt>
    <dgm:pt modelId="{4D9B4B9E-4234-46A8-A17D-8EE1B6E369AF}" type="pres">
      <dgm:prSet presAssocID="{F2110F37-91CD-49D1-855E-A664C3BE330F}" presName="hierChild4" presStyleCnt="0"/>
      <dgm:spPr/>
    </dgm:pt>
    <dgm:pt modelId="{2A6F7A23-12E1-4BA1-B7AF-93B775DE1925}" type="pres">
      <dgm:prSet presAssocID="{F2110F37-91CD-49D1-855E-A664C3BE330F}" presName="hierChild5" presStyleCnt="0"/>
      <dgm:spPr/>
    </dgm:pt>
    <dgm:pt modelId="{DA1D95B8-831A-46C0-A948-7D940BBD9972}" type="pres">
      <dgm:prSet presAssocID="{08D66A3E-C8BF-4688-844A-908C27DA217F}" presName="Name37" presStyleLbl="parChTrans1D2" presStyleIdx="4" presStyleCnt="8"/>
      <dgm:spPr/>
    </dgm:pt>
    <dgm:pt modelId="{C1D7B6DE-75FB-4022-A366-AE4708767B58}" type="pres">
      <dgm:prSet presAssocID="{195C190B-D868-4975-9AFB-6A2F30CA2F0C}" presName="hierRoot2" presStyleCnt="0">
        <dgm:presLayoutVars>
          <dgm:hierBranch val="init"/>
        </dgm:presLayoutVars>
      </dgm:prSet>
      <dgm:spPr/>
    </dgm:pt>
    <dgm:pt modelId="{63C7721F-EA17-4274-84CE-49F281B6856F}" type="pres">
      <dgm:prSet presAssocID="{195C190B-D868-4975-9AFB-6A2F30CA2F0C}" presName="rootComposite" presStyleCnt="0"/>
      <dgm:spPr/>
    </dgm:pt>
    <dgm:pt modelId="{FCBFE96F-0987-4462-99A5-26392470AB66}" type="pres">
      <dgm:prSet presAssocID="{195C190B-D868-4975-9AFB-6A2F30CA2F0C}" presName="rootText" presStyleLbl="node2" presStyleIdx="4" presStyleCnt="8" custLinFactX="28449" custLinFactY="52920" custLinFactNeighborX="100000" custLinFactNeighborY="100000">
        <dgm:presLayoutVars>
          <dgm:chPref val="3"/>
        </dgm:presLayoutVars>
      </dgm:prSet>
      <dgm:spPr/>
    </dgm:pt>
    <dgm:pt modelId="{5D3BA9F2-01D0-42F4-A499-2A1591B963A7}" type="pres">
      <dgm:prSet presAssocID="{195C190B-D868-4975-9AFB-6A2F30CA2F0C}" presName="rootConnector" presStyleLbl="node2" presStyleIdx="4" presStyleCnt="8"/>
      <dgm:spPr/>
    </dgm:pt>
    <dgm:pt modelId="{374D4FA6-2E59-4263-90CC-A45F643EE0BF}" type="pres">
      <dgm:prSet presAssocID="{195C190B-D868-4975-9AFB-6A2F30CA2F0C}" presName="hierChild4" presStyleCnt="0"/>
      <dgm:spPr/>
    </dgm:pt>
    <dgm:pt modelId="{8CF714D2-15A3-482E-B7E6-0B6B625CFFE9}" type="pres">
      <dgm:prSet presAssocID="{195C190B-D868-4975-9AFB-6A2F30CA2F0C}" presName="hierChild5" presStyleCnt="0"/>
      <dgm:spPr/>
    </dgm:pt>
    <dgm:pt modelId="{895E3C89-8C76-4216-89A2-E7F81725DCAB}" type="pres">
      <dgm:prSet presAssocID="{0A4D52EC-0FFC-46D0-AB80-3A67A56C0E41}" presName="Name37" presStyleLbl="parChTrans1D2" presStyleIdx="5" presStyleCnt="8"/>
      <dgm:spPr/>
    </dgm:pt>
    <dgm:pt modelId="{59E46F2E-31FB-4C60-A99B-8B3E7D1E7011}" type="pres">
      <dgm:prSet presAssocID="{9105B2B2-ADAA-4B22-9CAE-8488DC7B660B}" presName="hierRoot2" presStyleCnt="0">
        <dgm:presLayoutVars>
          <dgm:hierBranch val="init"/>
        </dgm:presLayoutVars>
      </dgm:prSet>
      <dgm:spPr/>
    </dgm:pt>
    <dgm:pt modelId="{157B7D68-B562-4C55-AA52-967E573ADCF5}" type="pres">
      <dgm:prSet presAssocID="{9105B2B2-ADAA-4B22-9CAE-8488DC7B660B}" presName="rootComposite" presStyleCnt="0"/>
      <dgm:spPr/>
    </dgm:pt>
    <dgm:pt modelId="{0AFC911F-F8AB-447C-A087-031E60B7A6B0}" type="pres">
      <dgm:prSet presAssocID="{9105B2B2-ADAA-4B22-9CAE-8488DC7B660B}" presName="rootText" presStyleLbl="node2" presStyleIdx="5" presStyleCnt="8" custScaleX="169262" custLinFactX="-26676" custLinFactY="109004" custLinFactNeighborX="-100000" custLinFactNeighborY="200000">
        <dgm:presLayoutVars>
          <dgm:chPref val="3"/>
        </dgm:presLayoutVars>
      </dgm:prSet>
      <dgm:spPr/>
    </dgm:pt>
    <dgm:pt modelId="{EE133426-5EEC-4A1D-979C-D1FD0A425177}" type="pres">
      <dgm:prSet presAssocID="{9105B2B2-ADAA-4B22-9CAE-8488DC7B660B}" presName="rootConnector" presStyleLbl="node2" presStyleIdx="5" presStyleCnt="8"/>
      <dgm:spPr/>
    </dgm:pt>
    <dgm:pt modelId="{5281840F-B7B9-4839-AD9F-5BCE7BA40EF4}" type="pres">
      <dgm:prSet presAssocID="{9105B2B2-ADAA-4B22-9CAE-8488DC7B660B}" presName="hierChild4" presStyleCnt="0"/>
      <dgm:spPr/>
    </dgm:pt>
    <dgm:pt modelId="{E5E9C2A3-9052-4945-A38F-17F5197E1379}" type="pres">
      <dgm:prSet presAssocID="{9105B2B2-ADAA-4B22-9CAE-8488DC7B660B}" presName="hierChild5" presStyleCnt="0"/>
      <dgm:spPr/>
    </dgm:pt>
    <dgm:pt modelId="{2AE04212-49C1-4B66-9B30-4D55252FC04E}" type="pres">
      <dgm:prSet presAssocID="{18344463-E937-4D51-BC01-281ED05DB48D}" presName="hierChild3" presStyleCnt="0"/>
      <dgm:spPr/>
    </dgm:pt>
    <dgm:pt modelId="{D223C757-6825-48E4-9A7D-B80D273B2C84}" type="pres">
      <dgm:prSet presAssocID="{C0964461-8980-48C5-A7E6-C773154970B6}" presName="hierRoot1" presStyleCnt="0">
        <dgm:presLayoutVars>
          <dgm:hierBranch val="init"/>
        </dgm:presLayoutVars>
      </dgm:prSet>
      <dgm:spPr/>
    </dgm:pt>
    <dgm:pt modelId="{063C8ADE-0B77-46CA-9B36-FFDC084A2ABF}" type="pres">
      <dgm:prSet presAssocID="{C0964461-8980-48C5-A7E6-C773154970B6}" presName="rootComposite1" presStyleCnt="0"/>
      <dgm:spPr/>
    </dgm:pt>
    <dgm:pt modelId="{63AA1FDC-B5A5-4C81-B12A-03862F687F26}" type="pres">
      <dgm:prSet presAssocID="{C0964461-8980-48C5-A7E6-C773154970B6}" presName="rootText1" presStyleLbl="node0" presStyleIdx="2" presStyleCnt="3" custScaleX="179733" custScaleY="230661" custLinFactY="-61359" custLinFactNeighborX="-13414" custLinFactNeighborY="-100000">
        <dgm:presLayoutVars>
          <dgm:chPref val="3"/>
        </dgm:presLayoutVars>
      </dgm:prSet>
      <dgm:spPr/>
    </dgm:pt>
    <dgm:pt modelId="{DCE0DF30-E5D0-49E3-853A-A89BB78604F0}" type="pres">
      <dgm:prSet presAssocID="{C0964461-8980-48C5-A7E6-C773154970B6}" presName="rootConnector1" presStyleLbl="node1" presStyleIdx="0" presStyleCnt="0"/>
      <dgm:spPr/>
    </dgm:pt>
    <dgm:pt modelId="{DDF6368A-0A6F-4935-975E-0E1986A03B12}" type="pres">
      <dgm:prSet presAssocID="{C0964461-8980-48C5-A7E6-C773154970B6}" presName="hierChild2" presStyleCnt="0"/>
      <dgm:spPr/>
    </dgm:pt>
    <dgm:pt modelId="{C6707D6F-E337-425D-B725-6A52A0EA33D0}" type="pres">
      <dgm:prSet presAssocID="{68CD852B-0410-4E10-946E-F6984E2218D9}" presName="Name37" presStyleLbl="parChTrans1D2" presStyleIdx="6" presStyleCnt="8"/>
      <dgm:spPr/>
    </dgm:pt>
    <dgm:pt modelId="{3D1861E3-22D5-41E8-B18E-BC4AC1DA0CA2}" type="pres">
      <dgm:prSet presAssocID="{392C2EA6-A331-4A3A-A59C-B61C62E5A572}" presName="hierRoot2" presStyleCnt="0">
        <dgm:presLayoutVars>
          <dgm:hierBranch val="init"/>
        </dgm:presLayoutVars>
      </dgm:prSet>
      <dgm:spPr/>
    </dgm:pt>
    <dgm:pt modelId="{6AB73DAA-05DB-4BAC-B89F-AB07E489682E}" type="pres">
      <dgm:prSet presAssocID="{392C2EA6-A331-4A3A-A59C-B61C62E5A572}" presName="rootComposite" presStyleCnt="0"/>
      <dgm:spPr/>
    </dgm:pt>
    <dgm:pt modelId="{55A89CDA-2B11-4E10-B3D9-B3590E82F550}" type="pres">
      <dgm:prSet presAssocID="{392C2EA6-A331-4A3A-A59C-B61C62E5A572}" presName="rootText" presStyleLbl="node2" presStyleIdx="6" presStyleCnt="8" custScaleX="149165" custScaleY="222469" custLinFactNeighborX="-36485" custLinFactNeighborY="43832">
        <dgm:presLayoutVars>
          <dgm:chPref val="3"/>
        </dgm:presLayoutVars>
      </dgm:prSet>
      <dgm:spPr/>
    </dgm:pt>
    <dgm:pt modelId="{C143485C-AC87-4D58-B77C-E31F96B5A922}" type="pres">
      <dgm:prSet presAssocID="{392C2EA6-A331-4A3A-A59C-B61C62E5A572}" presName="rootConnector" presStyleLbl="node2" presStyleIdx="6" presStyleCnt="8"/>
      <dgm:spPr/>
    </dgm:pt>
    <dgm:pt modelId="{95AA9366-374F-4347-8646-E4FE21D95764}" type="pres">
      <dgm:prSet presAssocID="{392C2EA6-A331-4A3A-A59C-B61C62E5A572}" presName="hierChild4" presStyleCnt="0"/>
      <dgm:spPr/>
    </dgm:pt>
    <dgm:pt modelId="{0BA91C8E-1C80-4F07-B0D8-D9B1EF589E55}" type="pres">
      <dgm:prSet presAssocID="{392C2EA6-A331-4A3A-A59C-B61C62E5A572}" presName="hierChild5" presStyleCnt="0"/>
      <dgm:spPr/>
    </dgm:pt>
    <dgm:pt modelId="{90F7D2F5-D1C5-499A-ABA6-6B3B113168C1}" type="pres">
      <dgm:prSet presAssocID="{BE96699C-4D04-4B0B-A5B9-AA590BC76DBA}" presName="Name37" presStyleLbl="parChTrans1D2" presStyleIdx="7" presStyleCnt="8"/>
      <dgm:spPr/>
    </dgm:pt>
    <dgm:pt modelId="{585093A0-AE80-46B1-84A7-DF18816C341B}" type="pres">
      <dgm:prSet presAssocID="{A9F49CD7-A2E6-4DDF-8407-8C592DB433D7}" presName="hierRoot2" presStyleCnt="0">
        <dgm:presLayoutVars>
          <dgm:hierBranch val="init"/>
        </dgm:presLayoutVars>
      </dgm:prSet>
      <dgm:spPr/>
    </dgm:pt>
    <dgm:pt modelId="{3E918E61-06A1-4FAD-8594-E594A653628E}" type="pres">
      <dgm:prSet presAssocID="{A9F49CD7-A2E6-4DDF-8407-8C592DB433D7}" presName="rootComposite" presStyleCnt="0"/>
      <dgm:spPr/>
    </dgm:pt>
    <dgm:pt modelId="{F145C100-5784-424A-8A5B-B11B5DAB7AC0}" type="pres">
      <dgm:prSet presAssocID="{A9F49CD7-A2E6-4DDF-8407-8C592DB433D7}" presName="rootText" presStyleLbl="node2" presStyleIdx="7" presStyleCnt="8" custScaleY="109517" custLinFactNeighborX="8353" custLinFactNeighborY="43832">
        <dgm:presLayoutVars>
          <dgm:chPref val="3"/>
        </dgm:presLayoutVars>
      </dgm:prSet>
      <dgm:spPr/>
    </dgm:pt>
    <dgm:pt modelId="{8685212A-4A1E-46C5-A896-350538D65DA7}" type="pres">
      <dgm:prSet presAssocID="{A9F49CD7-A2E6-4DDF-8407-8C592DB433D7}" presName="rootConnector" presStyleLbl="node2" presStyleIdx="7" presStyleCnt="8"/>
      <dgm:spPr/>
    </dgm:pt>
    <dgm:pt modelId="{4F6A6FDF-7C4B-42BC-B3EB-A4850622CEB9}" type="pres">
      <dgm:prSet presAssocID="{A9F49CD7-A2E6-4DDF-8407-8C592DB433D7}" presName="hierChild4" presStyleCnt="0"/>
      <dgm:spPr/>
    </dgm:pt>
    <dgm:pt modelId="{90DCF9E1-FA1E-4B40-97D6-71CB9BD002D0}" type="pres">
      <dgm:prSet presAssocID="{A9F49CD7-A2E6-4DDF-8407-8C592DB433D7}" presName="hierChild5" presStyleCnt="0"/>
      <dgm:spPr/>
    </dgm:pt>
    <dgm:pt modelId="{95A5F447-DD84-4573-BF65-0BEEE8AE3678}" type="pres">
      <dgm:prSet presAssocID="{C0964461-8980-48C5-A7E6-C773154970B6}" presName="hierChild3" presStyleCnt="0"/>
      <dgm:spPr/>
    </dgm:pt>
  </dgm:ptLst>
  <dgm:cxnLst>
    <dgm:cxn modelId="{EBCA9B04-764F-4E4F-B19E-F38EAC3F6182}" type="presOf" srcId="{93C89BE4-901D-4B35-BA65-6879F9FD6840}" destId="{85F6436D-892A-45F3-B564-7CC6F4739453}" srcOrd="0" destOrd="0" presId="urn:microsoft.com/office/officeart/2005/8/layout/orgChart1"/>
    <dgm:cxn modelId="{341EC405-D9C9-4670-9552-1ACCE69B3D40}" srcId="{9C2D5343-BF1A-4FAD-B84E-3BA46828411C}" destId="{93C89BE4-901D-4B35-BA65-6879F9FD6840}" srcOrd="1" destOrd="0" parTransId="{0FBA12A0-DAE2-4712-A51C-3FAECAA09A0A}" sibTransId="{BD7CF0B4-96CA-42A3-A985-6BE33A0DA88C}"/>
    <dgm:cxn modelId="{10C6C408-9090-4E40-B9BE-21B97C5B0722}" type="presOf" srcId="{392C2EA6-A331-4A3A-A59C-B61C62E5A572}" destId="{C143485C-AC87-4D58-B77C-E31F96B5A922}" srcOrd="1" destOrd="0" presId="urn:microsoft.com/office/officeart/2005/8/layout/orgChart1"/>
    <dgm:cxn modelId="{EBD6A80C-8DB4-452F-A9C3-4D6CC23805D5}" srcId="{18344463-E937-4D51-BC01-281ED05DB48D}" destId="{195C190B-D868-4975-9AFB-6A2F30CA2F0C}" srcOrd="2" destOrd="0" parTransId="{08D66A3E-C8BF-4688-844A-908C27DA217F}" sibTransId="{F40BDA41-8539-4F2B-8580-169948183B28}"/>
    <dgm:cxn modelId="{36F7D90C-6903-49B3-9075-C717D1865C8C}" srcId="{C0964461-8980-48C5-A7E6-C773154970B6}" destId="{392C2EA6-A331-4A3A-A59C-B61C62E5A572}" srcOrd="0" destOrd="0" parTransId="{68CD852B-0410-4E10-946E-F6984E2218D9}" sibTransId="{68008729-C1BF-455E-84AC-D99F1C576DDE}"/>
    <dgm:cxn modelId="{0BFED90E-26FC-40D1-B2A2-D704AD97E856}" type="presOf" srcId="{A8521FD4-AA96-4999-B5BB-0379C6477842}" destId="{130816F4-5B32-4255-9840-F6A525F30768}" srcOrd="1" destOrd="0" presId="urn:microsoft.com/office/officeart/2005/8/layout/orgChart1"/>
    <dgm:cxn modelId="{37AF7814-CA39-4DF9-B75D-14DEC88169B5}" type="presOf" srcId="{C0964461-8980-48C5-A7E6-C773154970B6}" destId="{63AA1FDC-B5A5-4C81-B12A-03862F687F26}" srcOrd="0" destOrd="0" presId="urn:microsoft.com/office/officeart/2005/8/layout/orgChart1"/>
    <dgm:cxn modelId="{78243615-4BB2-4354-9C73-8E32EC45E00B}" type="presOf" srcId="{60741071-B30C-47BD-862A-41223CEC713C}" destId="{96B53709-63AB-4318-A0B3-3AB75BCBFA52}" srcOrd="0" destOrd="0" presId="urn:microsoft.com/office/officeart/2005/8/layout/orgChart1"/>
    <dgm:cxn modelId="{7A39721C-D8B4-4B81-8DCF-6111740C51A1}" type="presOf" srcId="{18344463-E937-4D51-BC01-281ED05DB48D}" destId="{829C0DD9-8540-4817-B07A-35C24954239D}" srcOrd="1" destOrd="0" presId="urn:microsoft.com/office/officeart/2005/8/layout/orgChart1"/>
    <dgm:cxn modelId="{1957021F-6645-4827-A770-E6D1FD45C5DF}" type="presOf" srcId="{68CD852B-0410-4E10-946E-F6984E2218D9}" destId="{C6707D6F-E337-425D-B725-6A52A0EA33D0}" srcOrd="0" destOrd="0" presId="urn:microsoft.com/office/officeart/2005/8/layout/orgChart1"/>
    <dgm:cxn modelId="{1C151232-5FAA-44CC-86CD-7883C8B4E3ED}" type="presOf" srcId="{9105B2B2-ADAA-4B22-9CAE-8488DC7B660B}" destId="{EE133426-5EEC-4A1D-979C-D1FD0A425177}" srcOrd="1" destOrd="0" presId="urn:microsoft.com/office/officeart/2005/8/layout/orgChart1"/>
    <dgm:cxn modelId="{531E3735-CF8C-4CC0-97C7-265F7A32E965}" type="presOf" srcId="{A9F49CD7-A2E6-4DDF-8407-8C592DB433D7}" destId="{F145C100-5784-424A-8A5B-B11B5DAB7AC0}" srcOrd="0" destOrd="0" presId="urn:microsoft.com/office/officeart/2005/8/layout/orgChart1"/>
    <dgm:cxn modelId="{4BE36E5C-B2E8-4155-A807-75EEE32EDA85}" type="presOf" srcId="{F2110F37-91CD-49D1-855E-A664C3BE330F}" destId="{9F28BDA9-23B9-4F27-BC70-F6AD0A7AE935}" srcOrd="0" destOrd="0" presId="urn:microsoft.com/office/officeart/2005/8/layout/orgChart1"/>
    <dgm:cxn modelId="{A7DDAD71-8DA0-4661-855D-EF04D47AD620}" type="presOf" srcId="{08D66A3E-C8BF-4688-844A-908C27DA217F}" destId="{DA1D95B8-831A-46C0-A948-7D940BBD9972}" srcOrd="0" destOrd="0" presId="urn:microsoft.com/office/officeart/2005/8/layout/orgChart1"/>
    <dgm:cxn modelId="{3D17CF51-70D4-4B5C-8BC2-66DB21E841A2}" srcId="{C0964461-8980-48C5-A7E6-C773154970B6}" destId="{A9F49CD7-A2E6-4DDF-8407-8C592DB433D7}" srcOrd="1" destOrd="0" parTransId="{BE96699C-4D04-4B0B-A5B9-AA590BC76DBA}" sibTransId="{C0615F5D-4AE4-4A8F-AF36-20013CE43D2C}"/>
    <dgm:cxn modelId="{2D210373-0AE4-47F7-AE68-E97E00568A42}" type="presOf" srcId="{B15990D8-9B72-467E-A8F7-8C91FF54F52C}" destId="{BC4E758D-CD89-4C57-9471-182ADDDAF28C}" srcOrd="0" destOrd="0" presId="urn:microsoft.com/office/officeart/2005/8/layout/orgChart1"/>
    <dgm:cxn modelId="{02A43874-F024-4708-A067-F50EAD047471}" srcId="{6A4BA672-6F6D-4227-B92B-9EAD723785CD}" destId="{C0964461-8980-48C5-A7E6-C773154970B6}" srcOrd="2" destOrd="0" parTransId="{48B36C27-666F-4E54-AF80-ECA21C9C5FA3}" sibTransId="{2EA293A6-31F8-4D03-A42C-61D21F8AEA00}"/>
    <dgm:cxn modelId="{533A9157-D4D3-4112-810F-A0EB531750C5}" type="presOf" srcId="{93C89BE4-901D-4B35-BA65-6879F9FD6840}" destId="{55627308-1FA0-43B7-89A7-CB760E84A4F8}" srcOrd="1" destOrd="0" presId="urn:microsoft.com/office/officeart/2005/8/layout/orgChart1"/>
    <dgm:cxn modelId="{363C7859-A457-4164-A766-3D82868E70F3}" type="presOf" srcId="{A8521FD4-AA96-4999-B5BB-0379C6477842}" destId="{64A030A9-1D91-41B8-984F-EBCDB03094FF}" srcOrd="0" destOrd="0" presId="urn:microsoft.com/office/officeart/2005/8/layout/orgChart1"/>
    <dgm:cxn modelId="{8CEAE059-F23D-410B-8EC3-7DB16FEF085F}" type="presOf" srcId="{A9F49CD7-A2E6-4DDF-8407-8C592DB433D7}" destId="{8685212A-4A1E-46C5-A896-350538D65DA7}" srcOrd="1" destOrd="0" presId="urn:microsoft.com/office/officeart/2005/8/layout/orgChart1"/>
    <dgm:cxn modelId="{F4D9948D-D115-4756-BBE9-99B714C2E57D}" type="presOf" srcId="{195C190B-D868-4975-9AFB-6A2F30CA2F0C}" destId="{5D3BA9F2-01D0-42F4-A499-2A1591B963A7}" srcOrd="1" destOrd="0" presId="urn:microsoft.com/office/officeart/2005/8/layout/orgChart1"/>
    <dgm:cxn modelId="{F1692191-4419-4131-8AA1-F4AE567D34AD}" type="presOf" srcId="{392C2EA6-A331-4A3A-A59C-B61C62E5A572}" destId="{55A89CDA-2B11-4E10-B3D9-B3590E82F550}" srcOrd="0" destOrd="0" presId="urn:microsoft.com/office/officeart/2005/8/layout/orgChart1"/>
    <dgm:cxn modelId="{1AFB6E9A-A35C-41AF-95E0-1F669544FF90}" srcId="{6A4BA672-6F6D-4227-B92B-9EAD723785CD}" destId="{18344463-E937-4D51-BC01-281ED05DB48D}" srcOrd="1" destOrd="0" parTransId="{FC7E8083-85AE-4C69-97DF-B52E5949E0DB}" sibTransId="{6D627E7B-4500-4B66-BC1F-22853D44F334}"/>
    <dgm:cxn modelId="{8C94689C-B5E2-4CD0-A867-D365962F32E9}" type="presOf" srcId="{18344463-E937-4D51-BC01-281ED05DB48D}" destId="{03FE679E-360F-44DC-B97D-9770282D0546}" srcOrd="0" destOrd="0" presId="urn:microsoft.com/office/officeart/2005/8/layout/orgChart1"/>
    <dgm:cxn modelId="{4DE6A2A3-DA5E-46C7-AEB9-613C6B584AF7}" type="presOf" srcId="{0A4D52EC-0FFC-46D0-AB80-3A67A56C0E41}" destId="{895E3C89-8C76-4216-89A2-E7F81725DCAB}" srcOrd="0" destOrd="0" presId="urn:microsoft.com/office/officeart/2005/8/layout/orgChart1"/>
    <dgm:cxn modelId="{464372A9-23FF-4DB1-8141-98937B8FB21C}" type="presOf" srcId="{24E20E8E-D3D8-4607-A756-2645F64839DE}" destId="{7D4CE8BC-FDC5-49E6-8919-C4B76132ECAE}" srcOrd="0" destOrd="0" presId="urn:microsoft.com/office/officeart/2005/8/layout/orgChart1"/>
    <dgm:cxn modelId="{396DADA9-68CA-4445-8BEE-89D4695CC3C9}" type="presOf" srcId="{0FBA12A0-DAE2-4712-A51C-3FAECAA09A0A}" destId="{43EF6F5F-EACF-468F-BC4F-68ED3429B587}" srcOrd="0" destOrd="0" presId="urn:microsoft.com/office/officeart/2005/8/layout/orgChart1"/>
    <dgm:cxn modelId="{CC4A98AA-6B53-466B-A2F4-148CC3CCE408}" type="presOf" srcId="{C0964461-8980-48C5-A7E6-C773154970B6}" destId="{DCE0DF30-E5D0-49E3-853A-A89BB78604F0}" srcOrd="1" destOrd="0" presId="urn:microsoft.com/office/officeart/2005/8/layout/orgChart1"/>
    <dgm:cxn modelId="{B0E209AF-5F13-4B09-9731-0BA84EA59588}" type="presOf" srcId="{F2110F37-91CD-49D1-855E-A664C3BE330F}" destId="{6321CF6B-6B08-4CC4-9F34-7D46C8B4E7F0}" srcOrd="1" destOrd="0" presId="urn:microsoft.com/office/officeart/2005/8/layout/orgChart1"/>
    <dgm:cxn modelId="{CBC216B0-7401-479F-8328-63B20F0FB54B}" srcId="{18344463-E937-4D51-BC01-281ED05DB48D}" destId="{24E20E8E-D3D8-4607-A756-2645F64839DE}" srcOrd="0" destOrd="0" parTransId="{5BD76035-1EFD-47BD-850E-9EB1970905C1}" sibTransId="{E7A72BB5-FF1B-4996-AC3F-72119501FFC7}"/>
    <dgm:cxn modelId="{D89357B0-EA0E-4B55-91D6-0EC6B601630D}" type="presOf" srcId="{9C2D5343-BF1A-4FAD-B84E-3BA46828411C}" destId="{689AD89E-9083-4729-912F-E2C5F4082088}" srcOrd="0" destOrd="0" presId="urn:microsoft.com/office/officeart/2005/8/layout/orgChart1"/>
    <dgm:cxn modelId="{5068C2B0-94A1-429F-BEC5-7D762B3304D1}" srcId="{18344463-E937-4D51-BC01-281ED05DB48D}" destId="{9105B2B2-ADAA-4B22-9CAE-8488DC7B660B}" srcOrd="3" destOrd="0" parTransId="{0A4D52EC-0FFC-46D0-AB80-3A67A56C0E41}" sibTransId="{D270AFA5-FFB9-44BF-9205-BBCFB4267248}"/>
    <dgm:cxn modelId="{3F5BC3B9-6B15-4C04-A38C-EC24593771E2}" type="presOf" srcId="{24E20E8E-D3D8-4607-A756-2645F64839DE}" destId="{EC531A96-EC2A-4E0B-8A65-1C5F706C917E}" srcOrd="1" destOrd="0" presId="urn:microsoft.com/office/officeart/2005/8/layout/orgChart1"/>
    <dgm:cxn modelId="{ADDAEFC1-2D9B-4E88-A1AB-7149B7C001FE}" srcId="{9C2D5343-BF1A-4FAD-B84E-3BA46828411C}" destId="{A8521FD4-AA96-4999-B5BB-0379C6477842}" srcOrd="0" destOrd="0" parTransId="{60741071-B30C-47BD-862A-41223CEC713C}" sibTransId="{83C3647C-D390-4043-9796-96E671C658D4}"/>
    <dgm:cxn modelId="{257100D1-3680-4318-90CE-9A21891216AB}" type="presOf" srcId="{BE96699C-4D04-4B0B-A5B9-AA590BC76DBA}" destId="{90F7D2F5-D1C5-499A-ABA6-6B3B113168C1}" srcOrd="0" destOrd="0" presId="urn:microsoft.com/office/officeart/2005/8/layout/orgChart1"/>
    <dgm:cxn modelId="{EE407CDC-5834-456F-AFAF-AC4EC99CC84A}" type="presOf" srcId="{9105B2B2-ADAA-4B22-9CAE-8488DC7B660B}" destId="{0AFC911F-F8AB-447C-A087-031E60B7A6B0}" srcOrd="0" destOrd="0" presId="urn:microsoft.com/office/officeart/2005/8/layout/orgChart1"/>
    <dgm:cxn modelId="{6C65DEE4-4852-49FE-920A-46B9907F10E0}" type="presOf" srcId="{9C2D5343-BF1A-4FAD-B84E-3BA46828411C}" destId="{65696137-D315-4B2F-A165-A945313B88DB}" srcOrd="1" destOrd="0" presId="urn:microsoft.com/office/officeart/2005/8/layout/orgChart1"/>
    <dgm:cxn modelId="{77412FE6-977B-4BE5-B9CD-989E5E9F1CEB}" type="presOf" srcId="{5BD76035-1EFD-47BD-850E-9EB1970905C1}" destId="{FD06B9A1-B023-4B16-99DD-3809BCFD37A0}" srcOrd="0" destOrd="0" presId="urn:microsoft.com/office/officeart/2005/8/layout/orgChart1"/>
    <dgm:cxn modelId="{D3F5AFE9-6436-4033-934F-579EC19BB306}" type="presOf" srcId="{195C190B-D868-4975-9AFB-6A2F30CA2F0C}" destId="{FCBFE96F-0987-4462-99A5-26392470AB66}" srcOrd="0" destOrd="0" presId="urn:microsoft.com/office/officeart/2005/8/layout/orgChart1"/>
    <dgm:cxn modelId="{CF075AF4-85CB-4059-B977-DE19D5DA5BCC}" srcId="{18344463-E937-4D51-BC01-281ED05DB48D}" destId="{F2110F37-91CD-49D1-855E-A664C3BE330F}" srcOrd="1" destOrd="0" parTransId="{B15990D8-9B72-467E-A8F7-8C91FF54F52C}" sibTransId="{C82EFCE2-70C6-42D1-A41E-F221BF774006}"/>
    <dgm:cxn modelId="{15F871F8-927D-4DA5-8262-C03E19579A99}" type="presOf" srcId="{6A4BA672-6F6D-4227-B92B-9EAD723785CD}" destId="{F3D89BDE-3E32-43EA-8E4E-349D3E44FE16}" srcOrd="0" destOrd="0" presId="urn:microsoft.com/office/officeart/2005/8/layout/orgChart1"/>
    <dgm:cxn modelId="{5090DCF8-EBE4-4411-AA85-21605DDC5B74}" srcId="{6A4BA672-6F6D-4227-B92B-9EAD723785CD}" destId="{9C2D5343-BF1A-4FAD-B84E-3BA46828411C}" srcOrd="0" destOrd="0" parTransId="{0B097DE6-7F52-43B4-BA32-EAF95CCEF9FC}" sibTransId="{E9A72CAD-8796-4A7B-9595-B498A734388C}"/>
    <dgm:cxn modelId="{0642E8A9-D927-493D-A999-B3113E439B42}" type="presParOf" srcId="{F3D89BDE-3E32-43EA-8E4E-349D3E44FE16}" destId="{E45460E6-1B49-45AE-9EA0-0F9E17B6E523}" srcOrd="0" destOrd="0" presId="urn:microsoft.com/office/officeart/2005/8/layout/orgChart1"/>
    <dgm:cxn modelId="{ED75DE6B-6152-4D61-8726-D8B41B1A6185}" type="presParOf" srcId="{E45460E6-1B49-45AE-9EA0-0F9E17B6E523}" destId="{534F8F7C-964A-41D5-8C38-691A59643FA3}" srcOrd="0" destOrd="0" presId="urn:microsoft.com/office/officeart/2005/8/layout/orgChart1"/>
    <dgm:cxn modelId="{4AE867EB-A991-4A58-AB5B-9C765A82B588}" type="presParOf" srcId="{534F8F7C-964A-41D5-8C38-691A59643FA3}" destId="{689AD89E-9083-4729-912F-E2C5F4082088}" srcOrd="0" destOrd="0" presId="urn:microsoft.com/office/officeart/2005/8/layout/orgChart1"/>
    <dgm:cxn modelId="{C75B3270-3FFD-4803-A18E-0C9B6E1EB28E}" type="presParOf" srcId="{534F8F7C-964A-41D5-8C38-691A59643FA3}" destId="{65696137-D315-4B2F-A165-A945313B88DB}" srcOrd="1" destOrd="0" presId="urn:microsoft.com/office/officeart/2005/8/layout/orgChart1"/>
    <dgm:cxn modelId="{FB5B67D6-E953-42DF-9B5A-8114066102E9}" type="presParOf" srcId="{E45460E6-1B49-45AE-9EA0-0F9E17B6E523}" destId="{D3B5F6B2-1815-49BB-9B24-B3A55637FE1C}" srcOrd="1" destOrd="0" presId="urn:microsoft.com/office/officeart/2005/8/layout/orgChart1"/>
    <dgm:cxn modelId="{F3C8D2CE-FD8E-4781-825A-3D170863C993}" type="presParOf" srcId="{D3B5F6B2-1815-49BB-9B24-B3A55637FE1C}" destId="{96B53709-63AB-4318-A0B3-3AB75BCBFA52}" srcOrd="0" destOrd="0" presId="urn:microsoft.com/office/officeart/2005/8/layout/orgChart1"/>
    <dgm:cxn modelId="{091EE21A-A872-43AF-BF4D-5646BA9175D7}" type="presParOf" srcId="{D3B5F6B2-1815-49BB-9B24-B3A55637FE1C}" destId="{E88E3352-0683-4910-AF91-F660481D6671}" srcOrd="1" destOrd="0" presId="urn:microsoft.com/office/officeart/2005/8/layout/orgChart1"/>
    <dgm:cxn modelId="{3B651CC1-010F-467B-BCED-6B59D3CE2719}" type="presParOf" srcId="{E88E3352-0683-4910-AF91-F660481D6671}" destId="{60242DFF-FA41-46B3-822C-49E291EEFCF9}" srcOrd="0" destOrd="0" presId="urn:microsoft.com/office/officeart/2005/8/layout/orgChart1"/>
    <dgm:cxn modelId="{A4DB81FD-0581-4A3F-AB34-5464B024923C}" type="presParOf" srcId="{60242DFF-FA41-46B3-822C-49E291EEFCF9}" destId="{64A030A9-1D91-41B8-984F-EBCDB03094FF}" srcOrd="0" destOrd="0" presId="urn:microsoft.com/office/officeart/2005/8/layout/orgChart1"/>
    <dgm:cxn modelId="{59241D76-9912-49D4-8FEE-F2D43207B431}" type="presParOf" srcId="{60242DFF-FA41-46B3-822C-49E291EEFCF9}" destId="{130816F4-5B32-4255-9840-F6A525F30768}" srcOrd="1" destOrd="0" presId="urn:microsoft.com/office/officeart/2005/8/layout/orgChart1"/>
    <dgm:cxn modelId="{BD939CCC-D14E-40EC-8C7E-1DA1EA17567D}" type="presParOf" srcId="{E88E3352-0683-4910-AF91-F660481D6671}" destId="{FC0FD8BD-5786-4A64-91F6-1C53C83BB5F4}" srcOrd="1" destOrd="0" presId="urn:microsoft.com/office/officeart/2005/8/layout/orgChart1"/>
    <dgm:cxn modelId="{2063713D-1B6F-4964-977F-EDA5A7E30962}" type="presParOf" srcId="{E88E3352-0683-4910-AF91-F660481D6671}" destId="{3ED75411-F361-4F5C-8393-39476BF99AEC}" srcOrd="2" destOrd="0" presId="urn:microsoft.com/office/officeart/2005/8/layout/orgChart1"/>
    <dgm:cxn modelId="{44727524-C5F9-406B-B3DA-B0124072E2E5}" type="presParOf" srcId="{D3B5F6B2-1815-49BB-9B24-B3A55637FE1C}" destId="{43EF6F5F-EACF-468F-BC4F-68ED3429B587}" srcOrd="2" destOrd="0" presId="urn:microsoft.com/office/officeart/2005/8/layout/orgChart1"/>
    <dgm:cxn modelId="{65FAC66E-002F-4817-8B1B-82F3AD1876FF}" type="presParOf" srcId="{D3B5F6B2-1815-49BB-9B24-B3A55637FE1C}" destId="{B6BE1750-9D62-4267-8A64-64242E918017}" srcOrd="3" destOrd="0" presId="urn:microsoft.com/office/officeart/2005/8/layout/orgChart1"/>
    <dgm:cxn modelId="{5BF22BC5-10ED-42D9-A8D9-F746A99FEAFF}" type="presParOf" srcId="{B6BE1750-9D62-4267-8A64-64242E918017}" destId="{B6B1D112-86D3-4A51-81F8-72CB7261A7F2}" srcOrd="0" destOrd="0" presId="urn:microsoft.com/office/officeart/2005/8/layout/orgChart1"/>
    <dgm:cxn modelId="{920FBD97-46C9-492D-9DBC-A52F06D2C833}" type="presParOf" srcId="{B6B1D112-86D3-4A51-81F8-72CB7261A7F2}" destId="{85F6436D-892A-45F3-B564-7CC6F4739453}" srcOrd="0" destOrd="0" presId="urn:microsoft.com/office/officeart/2005/8/layout/orgChart1"/>
    <dgm:cxn modelId="{1F0DC143-7E87-47E1-A957-1679842C5A06}" type="presParOf" srcId="{B6B1D112-86D3-4A51-81F8-72CB7261A7F2}" destId="{55627308-1FA0-43B7-89A7-CB760E84A4F8}" srcOrd="1" destOrd="0" presId="urn:microsoft.com/office/officeart/2005/8/layout/orgChart1"/>
    <dgm:cxn modelId="{A3D39B84-7311-4DC4-95B5-3925BF86892E}" type="presParOf" srcId="{B6BE1750-9D62-4267-8A64-64242E918017}" destId="{E84E5F0E-E928-472C-A9BD-DFA08D37CF70}" srcOrd="1" destOrd="0" presId="urn:microsoft.com/office/officeart/2005/8/layout/orgChart1"/>
    <dgm:cxn modelId="{7A267915-740F-4561-80F8-76F22C2B5911}" type="presParOf" srcId="{B6BE1750-9D62-4267-8A64-64242E918017}" destId="{0326CF5E-9BCF-418A-AD80-F50D23AA0C8E}" srcOrd="2" destOrd="0" presId="urn:microsoft.com/office/officeart/2005/8/layout/orgChart1"/>
    <dgm:cxn modelId="{6983C5E2-E19C-46DB-AAC5-BEC0D184B667}" type="presParOf" srcId="{E45460E6-1B49-45AE-9EA0-0F9E17B6E523}" destId="{F2B4EFB2-0A72-41EF-8D3F-3E887D07E69B}" srcOrd="2" destOrd="0" presId="urn:microsoft.com/office/officeart/2005/8/layout/orgChart1"/>
    <dgm:cxn modelId="{73487CCB-397C-44FF-A589-0F87D4D58BF9}" type="presParOf" srcId="{F3D89BDE-3E32-43EA-8E4E-349D3E44FE16}" destId="{38F34D5C-0E5D-4418-B3D8-405C11ED9FF8}" srcOrd="1" destOrd="0" presId="urn:microsoft.com/office/officeart/2005/8/layout/orgChart1"/>
    <dgm:cxn modelId="{BE168DA4-9370-4C51-9E85-2E1D7B0F76C8}" type="presParOf" srcId="{38F34D5C-0E5D-4418-B3D8-405C11ED9FF8}" destId="{FDA534F4-5F7D-4881-AE2F-C997DD17BE3D}" srcOrd="0" destOrd="0" presId="urn:microsoft.com/office/officeart/2005/8/layout/orgChart1"/>
    <dgm:cxn modelId="{B6449B00-18CA-49A7-AB3C-6EB4090AB967}" type="presParOf" srcId="{FDA534F4-5F7D-4881-AE2F-C997DD17BE3D}" destId="{03FE679E-360F-44DC-B97D-9770282D0546}" srcOrd="0" destOrd="0" presId="urn:microsoft.com/office/officeart/2005/8/layout/orgChart1"/>
    <dgm:cxn modelId="{B52F64EB-1ED4-4CA9-AB5A-239DF2148025}" type="presParOf" srcId="{FDA534F4-5F7D-4881-AE2F-C997DD17BE3D}" destId="{829C0DD9-8540-4817-B07A-35C24954239D}" srcOrd="1" destOrd="0" presId="urn:microsoft.com/office/officeart/2005/8/layout/orgChart1"/>
    <dgm:cxn modelId="{641A9B82-398E-4C51-AF7F-B25F0351F3B3}" type="presParOf" srcId="{38F34D5C-0E5D-4418-B3D8-405C11ED9FF8}" destId="{C09DDD63-EDB9-46FB-B126-AC553A94F82C}" srcOrd="1" destOrd="0" presId="urn:microsoft.com/office/officeart/2005/8/layout/orgChart1"/>
    <dgm:cxn modelId="{0BFA0171-0CE5-4D58-974B-E764BFB39C50}" type="presParOf" srcId="{C09DDD63-EDB9-46FB-B126-AC553A94F82C}" destId="{FD06B9A1-B023-4B16-99DD-3809BCFD37A0}" srcOrd="0" destOrd="0" presId="urn:microsoft.com/office/officeart/2005/8/layout/orgChart1"/>
    <dgm:cxn modelId="{AB0C20FE-B5B0-4B92-9D6C-5D6125EB26C8}" type="presParOf" srcId="{C09DDD63-EDB9-46FB-B126-AC553A94F82C}" destId="{341D9371-F401-4088-9367-B0786C7AE393}" srcOrd="1" destOrd="0" presId="urn:microsoft.com/office/officeart/2005/8/layout/orgChart1"/>
    <dgm:cxn modelId="{9BD2D9C3-7935-437B-BD47-7BE8F5220F20}" type="presParOf" srcId="{341D9371-F401-4088-9367-B0786C7AE393}" destId="{10D2CF42-F348-4B6B-A6A7-B3F7576C5100}" srcOrd="0" destOrd="0" presId="urn:microsoft.com/office/officeart/2005/8/layout/orgChart1"/>
    <dgm:cxn modelId="{E7C41D6C-8A11-48CD-A0F4-3CE87DBB5C1D}" type="presParOf" srcId="{10D2CF42-F348-4B6B-A6A7-B3F7576C5100}" destId="{7D4CE8BC-FDC5-49E6-8919-C4B76132ECAE}" srcOrd="0" destOrd="0" presId="urn:microsoft.com/office/officeart/2005/8/layout/orgChart1"/>
    <dgm:cxn modelId="{78AEABBF-6D6B-4686-923D-5427589F8EFA}" type="presParOf" srcId="{10D2CF42-F348-4B6B-A6A7-B3F7576C5100}" destId="{EC531A96-EC2A-4E0B-8A65-1C5F706C917E}" srcOrd="1" destOrd="0" presId="urn:microsoft.com/office/officeart/2005/8/layout/orgChart1"/>
    <dgm:cxn modelId="{DF02F3B9-D6FC-456F-A8E9-B284FF5D0213}" type="presParOf" srcId="{341D9371-F401-4088-9367-B0786C7AE393}" destId="{32644BBE-66C5-431A-90FA-B72936BB21FC}" srcOrd="1" destOrd="0" presId="urn:microsoft.com/office/officeart/2005/8/layout/orgChart1"/>
    <dgm:cxn modelId="{0547FC40-D1C2-4D73-8D35-BCE138A4AA21}" type="presParOf" srcId="{341D9371-F401-4088-9367-B0786C7AE393}" destId="{70054CDC-A3EF-4A44-A9B6-A9B26F62C045}" srcOrd="2" destOrd="0" presId="urn:microsoft.com/office/officeart/2005/8/layout/orgChart1"/>
    <dgm:cxn modelId="{7F4E9D67-8C58-4DDE-B4CC-823F5388055D}" type="presParOf" srcId="{C09DDD63-EDB9-46FB-B126-AC553A94F82C}" destId="{BC4E758D-CD89-4C57-9471-182ADDDAF28C}" srcOrd="2" destOrd="0" presId="urn:microsoft.com/office/officeart/2005/8/layout/orgChart1"/>
    <dgm:cxn modelId="{C4AC00BC-3A5C-4A9A-BD88-91EBD15CB809}" type="presParOf" srcId="{C09DDD63-EDB9-46FB-B126-AC553A94F82C}" destId="{BC047F5E-EC8A-4BE7-AC8D-18727A98433F}" srcOrd="3" destOrd="0" presId="urn:microsoft.com/office/officeart/2005/8/layout/orgChart1"/>
    <dgm:cxn modelId="{46103074-33F6-46E2-924C-4D0C275C5C97}" type="presParOf" srcId="{BC047F5E-EC8A-4BE7-AC8D-18727A98433F}" destId="{C77C6DF9-454F-4C00-8AF3-54A44F2638A8}" srcOrd="0" destOrd="0" presId="urn:microsoft.com/office/officeart/2005/8/layout/orgChart1"/>
    <dgm:cxn modelId="{AD997B2C-C29A-4755-B03E-F7142206C416}" type="presParOf" srcId="{C77C6DF9-454F-4C00-8AF3-54A44F2638A8}" destId="{9F28BDA9-23B9-4F27-BC70-F6AD0A7AE935}" srcOrd="0" destOrd="0" presId="urn:microsoft.com/office/officeart/2005/8/layout/orgChart1"/>
    <dgm:cxn modelId="{6D824F1F-41E5-427C-9B75-78BD2207730B}" type="presParOf" srcId="{C77C6DF9-454F-4C00-8AF3-54A44F2638A8}" destId="{6321CF6B-6B08-4CC4-9F34-7D46C8B4E7F0}" srcOrd="1" destOrd="0" presId="urn:microsoft.com/office/officeart/2005/8/layout/orgChart1"/>
    <dgm:cxn modelId="{D6462AE1-8316-4720-AFD4-155B76FB8543}" type="presParOf" srcId="{BC047F5E-EC8A-4BE7-AC8D-18727A98433F}" destId="{4D9B4B9E-4234-46A8-A17D-8EE1B6E369AF}" srcOrd="1" destOrd="0" presId="urn:microsoft.com/office/officeart/2005/8/layout/orgChart1"/>
    <dgm:cxn modelId="{6AEDF1EC-6460-4CE7-BC7E-7E9C36026C34}" type="presParOf" srcId="{BC047F5E-EC8A-4BE7-AC8D-18727A98433F}" destId="{2A6F7A23-12E1-4BA1-B7AF-93B775DE1925}" srcOrd="2" destOrd="0" presId="urn:microsoft.com/office/officeart/2005/8/layout/orgChart1"/>
    <dgm:cxn modelId="{A93E482E-73B6-4CE6-AF24-A430B2762A04}" type="presParOf" srcId="{C09DDD63-EDB9-46FB-B126-AC553A94F82C}" destId="{DA1D95B8-831A-46C0-A948-7D940BBD9972}" srcOrd="4" destOrd="0" presId="urn:microsoft.com/office/officeart/2005/8/layout/orgChart1"/>
    <dgm:cxn modelId="{E394F80A-AB3F-43E7-B100-25E0F39E1F91}" type="presParOf" srcId="{C09DDD63-EDB9-46FB-B126-AC553A94F82C}" destId="{C1D7B6DE-75FB-4022-A366-AE4708767B58}" srcOrd="5" destOrd="0" presId="urn:microsoft.com/office/officeart/2005/8/layout/orgChart1"/>
    <dgm:cxn modelId="{A9BB96A3-A04E-4447-84F7-20094FB0BE80}" type="presParOf" srcId="{C1D7B6DE-75FB-4022-A366-AE4708767B58}" destId="{63C7721F-EA17-4274-84CE-49F281B6856F}" srcOrd="0" destOrd="0" presId="urn:microsoft.com/office/officeart/2005/8/layout/orgChart1"/>
    <dgm:cxn modelId="{D6C0D22C-7771-4507-B717-2EF01CF8288B}" type="presParOf" srcId="{63C7721F-EA17-4274-84CE-49F281B6856F}" destId="{FCBFE96F-0987-4462-99A5-26392470AB66}" srcOrd="0" destOrd="0" presId="urn:microsoft.com/office/officeart/2005/8/layout/orgChart1"/>
    <dgm:cxn modelId="{C23881C8-649A-4AF7-968D-9F4DE1B209F3}" type="presParOf" srcId="{63C7721F-EA17-4274-84CE-49F281B6856F}" destId="{5D3BA9F2-01D0-42F4-A499-2A1591B963A7}" srcOrd="1" destOrd="0" presId="urn:microsoft.com/office/officeart/2005/8/layout/orgChart1"/>
    <dgm:cxn modelId="{F8EAADB4-418F-4856-829B-0C3239E16645}" type="presParOf" srcId="{C1D7B6DE-75FB-4022-A366-AE4708767B58}" destId="{374D4FA6-2E59-4263-90CC-A45F643EE0BF}" srcOrd="1" destOrd="0" presId="urn:microsoft.com/office/officeart/2005/8/layout/orgChart1"/>
    <dgm:cxn modelId="{925775A0-9715-478E-90BB-7F2F2FD75396}" type="presParOf" srcId="{C1D7B6DE-75FB-4022-A366-AE4708767B58}" destId="{8CF714D2-15A3-482E-B7E6-0B6B625CFFE9}" srcOrd="2" destOrd="0" presId="urn:microsoft.com/office/officeart/2005/8/layout/orgChart1"/>
    <dgm:cxn modelId="{DB849C43-F73C-4870-9DF9-82BBA79D6313}" type="presParOf" srcId="{C09DDD63-EDB9-46FB-B126-AC553A94F82C}" destId="{895E3C89-8C76-4216-89A2-E7F81725DCAB}" srcOrd="6" destOrd="0" presId="urn:microsoft.com/office/officeart/2005/8/layout/orgChart1"/>
    <dgm:cxn modelId="{535255A6-28CE-4379-99B5-F9FD45CD9479}" type="presParOf" srcId="{C09DDD63-EDB9-46FB-B126-AC553A94F82C}" destId="{59E46F2E-31FB-4C60-A99B-8B3E7D1E7011}" srcOrd="7" destOrd="0" presId="urn:microsoft.com/office/officeart/2005/8/layout/orgChart1"/>
    <dgm:cxn modelId="{D514FC91-2E22-4F2C-9953-C7DD6E79E843}" type="presParOf" srcId="{59E46F2E-31FB-4C60-A99B-8B3E7D1E7011}" destId="{157B7D68-B562-4C55-AA52-967E573ADCF5}" srcOrd="0" destOrd="0" presId="urn:microsoft.com/office/officeart/2005/8/layout/orgChart1"/>
    <dgm:cxn modelId="{A218E3A0-C26E-42FC-AEDA-72DB98B4DDF8}" type="presParOf" srcId="{157B7D68-B562-4C55-AA52-967E573ADCF5}" destId="{0AFC911F-F8AB-447C-A087-031E60B7A6B0}" srcOrd="0" destOrd="0" presId="urn:microsoft.com/office/officeart/2005/8/layout/orgChart1"/>
    <dgm:cxn modelId="{3302B8DA-FD09-4452-A32F-768710D1F251}" type="presParOf" srcId="{157B7D68-B562-4C55-AA52-967E573ADCF5}" destId="{EE133426-5EEC-4A1D-979C-D1FD0A425177}" srcOrd="1" destOrd="0" presId="urn:microsoft.com/office/officeart/2005/8/layout/orgChart1"/>
    <dgm:cxn modelId="{C3A54029-60FF-40C2-B615-CC2F66A3FF9C}" type="presParOf" srcId="{59E46F2E-31FB-4C60-A99B-8B3E7D1E7011}" destId="{5281840F-B7B9-4839-AD9F-5BCE7BA40EF4}" srcOrd="1" destOrd="0" presId="urn:microsoft.com/office/officeart/2005/8/layout/orgChart1"/>
    <dgm:cxn modelId="{397931BE-E225-4D4B-953B-4B7D0C8096FD}" type="presParOf" srcId="{59E46F2E-31FB-4C60-A99B-8B3E7D1E7011}" destId="{E5E9C2A3-9052-4945-A38F-17F5197E1379}" srcOrd="2" destOrd="0" presId="urn:microsoft.com/office/officeart/2005/8/layout/orgChart1"/>
    <dgm:cxn modelId="{5C9E0EE2-656A-4D34-8F90-4F14B3FE739E}" type="presParOf" srcId="{38F34D5C-0E5D-4418-B3D8-405C11ED9FF8}" destId="{2AE04212-49C1-4B66-9B30-4D55252FC04E}" srcOrd="2" destOrd="0" presId="urn:microsoft.com/office/officeart/2005/8/layout/orgChart1"/>
    <dgm:cxn modelId="{41D21B04-E056-42C0-BEAA-F9D8A46BD1BF}" type="presParOf" srcId="{F3D89BDE-3E32-43EA-8E4E-349D3E44FE16}" destId="{D223C757-6825-48E4-9A7D-B80D273B2C84}" srcOrd="2" destOrd="0" presId="urn:microsoft.com/office/officeart/2005/8/layout/orgChart1"/>
    <dgm:cxn modelId="{7C95F0E7-273F-4B65-B001-3F615F5F11D0}" type="presParOf" srcId="{D223C757-6825-48E4-9A7D-B80D273B2C84}" destId="{063C8ADE-0B77-46CA-9B36-FFDC084A2ABF}" srcOrd="0" destOrd="0" presId="urn:microsoft.com/office/officeart/2005/8/layout/orgChart1"/>
    <dgm:cxn modelId="{84FB334F-5EBC-4140-9532-7E6979609670}" type="presParOf" srcId="{063C8ADE-0B77-46CA-9B36-FFDC084A2ABF}" destId="{63AA1FDC-B5A5-4C81-B12A-03862F687F26}" srcOrd="0" destOrd="0" presId="urn:microsoft.com/office/officeart/2005/8/layout/orgChart1"/>
    <dgm:cxn modelId="{97B7AC4E-CDD9-4D59-9283-7F059702477D}" type="presParOf" srcId="{063C8ADE-0B77-46CA-9B36-FFDC084A2ABF}" destId="{DCE0DF30-E5D0-49E3-853A-A89BB78604F0}" srcOrd="1" destOrd="0" presId="urn:microsoft.com/office/officeart/2005/8/layout/orgChart1"/>
    <dgm:cxn modelId="{0016586B-41D3-4257-A8E4-E5878FC9E8DA}" type="presParOf" srcId="{D223C757-6825-48E4-9A7D-B80D273B2C84}" destId="{DDF6368A-0A6F-4935-975E-0E1986A03B12}" srcOrd="1" destOrd="0" presId="urn:microsoft.com/office/officeart/2005/8/layout/orgChart1"/>
    <dgm:cxn modelId="{648FB848-5F98-4464-8C5C-C3B6DE6C16A9}" type="presParOf" srcId="{DDF6368A-0A6F-4935-975E-0E1986A03B12}" destId="{C6707D6F-E337-425D-B725-6A52A0EA33D0}" srcOrd="0" destOrd="0" presId="urn:microsoft.com/office/officeart/2005/8/layout/orgChart1"/>
    <dgm:cxn modelId="{967331E1-2812-4706-A7C4-0D177443C47B}" type="presParOf" srcId="{DDF6368A-0A6F-4935-975E-0E1986A03B12}" destId="{3D1861E3-22D5-41E8-B18E-BC4AC1DA0CA2}" srcOrd="1" destOrd="0" presId="urn:microsoft.com/office/officeart/2005/8/layout/orgChart1"/>
    <dgm:cxn modelId="{8D089BDE-E361-4A72-AA84-8BAF8E93ACCD}" type="presParOf" srcId="{3D1861E3-22D5-41E8-B18E-BC4AC1DA0CA2}" destId="{6AB73DAA-05DB-4BAC-B89F-AB07E489682E}" srcOrd="0" destOrd="0" presId="urn:microsoft.com/office/officeart/2005/8/layout/orgChart1"/>
    <dgm:cxn modelId="{4B5C1933-CDF7-4414-B810-324157C0C15B}" type="presParOf" srcId="{6AB73DAA-05DB-4BAC-B89F-AB07E489682E}" destId="{55A89CDA-2B11-4E10-B3D9-B3590E82F550}" srcOrd="0" destOrd="0" presId="urn:microsoft.com/office/officeart/2005/8/layout/orgChart1"/>
    <dgm:cxn modelId="{54916F90-1342-49EF-888C-C8385D1D99FD}" type="presParOf" srcId="{6AB73DAA-05DB-4BAC-B89F-AB07E489682E}" destId="{C143485C-AC87-4D58-B77C-E31F96B5A922}" srcOrd="1" destOrd="0" presId="urn:microsoft.com/office/officeart/2005/8/layout/orgChart1"/>
    <dgm:cxn modelId="{539041CD-B3E7-4667-887C-417FC6EB31E0}" type="presParOf" srcId="{3D1861E3-22D5-41E8-B18E-BC4AC1DA0CA2}" destId="{95AA9366-374F-4347-8646-E4FE21D95764}" srcOrd="1" destOrd="0" presId="urn:microsoft.com/office/officeart/2005/8/layout/orgChart1"/>
    <dgm:cxn modelId="{20E05A65-7FC1-4EF5-ACB0-4DAA648B518D}" type="presParOf" srcId="{3D1861E3-22D5-41E8-B18E-BC4AC1DA0CA2}" destId="{0BA91C8E-1C80-4F07-B0D8-D9B1EF589E55}" srcOrd="2" destOrd="0" presId="urn:microsoft.com/office/officeart/2005/8/layout/orgChart1"/>
    <dgm:cxn modelId="{D796DF55-8CD4-4DEC-8607-D3CC75EAFB2C}" type="presParOf" srcId="{DDF6368A-0A6F-4935-975E-0E1986A03B12}" destId="{90F7D2F5-D1C5-499A-ABA6-6B3B113168C1}" srcOrd="2" destOrd="0" presId="urn:microsoft.com/office/officeart/2005/8/layout/orgChart1"/>
    <dgm:cxn modelId="{B0F79448-889C-408F-9F09-7134AAB50A85}" type="presParOf" srcId="{DDF6368A-0A6F-4935-975E-0E1986A03B12}" destId="{585093A0-AE80-46B1-84A7-DF18816C341B}" srcOrd="3" destOrd="0" presId="urn:microsoft.com/office/officeart/2005/8/layout/orgChart1"/>
    <dgm:cxn modelId="{B520955E-B9E1-4AC8-A4BA-4A720A0FCD8F}" type="presParOf" srcId="{585093A0-AE80-46B1-84A7-DF18816C341B}" destId="{3E918E61-06A1-4FAD-8594-E594A653628E}" srcOrd="0" destOrd="0" presId="urn:microsoft.com/office/officeart/2005/8/layout/orgChart1"/>
    <dgm:cxn modelId="{41DDFC36-A7C4-4665-A525-4EF130E4BDC1}" type="presParOf" srcId="{3E918E61-06A1-4FAD-8594-E594A653628E}" destId="{F145C100-5784-424A-8A5B-B11B5DAB7AC0}" srcOrd="0" destOrd="0" presId="urn:microsoft.com/office/officeart/2005/8/layout/orgChart1"/>
    <dgm:cxn modelId="{DB5401E9-9F2A-4583-8E7C-7B7840993807}" type="presParOf" srcId="{3E918E61-06A1-4FAD-8594-E594A653628E}" destId="{8685212A-4A1E-46C5-A896-350538D65DA7}" srcOrd="1" destOrd="0" presId="urn:microsoft.com/office/officeart/2005/8/layout/orgChart1"/>
    <dgm:cxn modelId="{4A956B98-C757-4D10-AC61-052FA033468A}" type="presParOf" srcId="{585093A0-AE80-46B1-84A7-DF18816C341B}" destId="{4F6A6FDF-7C4B-42BC-B3EB-A4850622CEB9}" srcOrd="1" destOrd="0" presId="urn:microsoft.com/office/officeart/2005/8/layout/orgChart1"/>
    <dgm:cxn modelId="{AD6CE012-35ED-4152-BF2A-245987DE06EA}" type="presParOf" srcId="{585093A0-AE80-46B1-84A7-DF18816C341B}" destId="{90DCF9E1-FA1E-4B40-97D6-71CB9BD002D0}" srcOrd="2" destOrd="0" presId="urn:microsoft.com/office/officeart/2005/8/layout/orgChart1"/>
    <dgm:cxn modelId="{0200CD52-79E1-4D39-8313-BE5C6C468800}" type="presParOf" srcId="{D223C757-6825-48E4-9A7D-B80D273B2C84}" destId="{95A5F447-DD84-4573-BF65-0BEEE8AE3678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BA672-6F6D-4227-B92B-9EAD723785CD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344463-E937-4D51-BC01-281ED05DB48D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 b="0" u="none">
              <a:latin typeface="Berlin Sans FB" panose="020E0602020502020306" pitchFamily="34" charset="0"/>
            </a:rPr>
            <a:t>Consult Someone</a:t>
          </a:r>
        </a:p>
      </dgm:t>
    </dgm:pt>
    <dgm:pt modelId="{FC7E8083-85AE-4C69-97DF-B52E5949E0DB}" type="parTrans" cxnId="{1AFB6E9A-A35C-41AF-95E0-1F669544FF90}">
      <dgm:prSet/>
      <dgm:spPr/>
      <dgm:t>
        <a:bodyPr/>
        <a:lstStyle/>
        <a:p>
          <a:endParaRPr lang="en-US"/>
        </a:p>
      </dgm:t>
    </dgm:pt>
    <dgm:pt modelId="{6D627E7B-4500-4B66-BC1F-22853D44F334}" type="sibTrans" cxnId="{1AFB6E9A-A35C-41AF-95E0-1F669544FF90}">
      <dgm:prSet/>
      <dgm:spPr/>
      <dgm:t>
        <a:bodyPr/>
        <a:lstStyle/>
        <a:p>
          <a:endParaRPr lang="en-US"/>
        </a:p>
      </dgm:t>
    </dgm:pt>
    <dgm:pt modelId="{24E20E8E-D3D8-4607-A756-2645F64839DE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gm:t>
    </dgm:pt>
    <dgm:pt modelId="{5BD76035-1EFD-47BD-850E-9EB1970905C1}" type="parTrans" cxnId="{CBC216B0-7401-479F-8328-63B20F0FB54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7A72BB5-FF1B-4996-AC3F-72119501FFC7}" type="sibTrans" cxnId="{CBC216B0-7401-479F-8328-63B20F0FB54B}">
      <dgm:prSet/>
      <dgm:spPr/>
      <dgm:t>
        <a:bodyPr/>
        <a:lstStyle/>
        <a:p>
          <a:endParaRPr lang="en-US"/>
        </a:p>
      </dgm:t>
    </dgm:pt>
    <dgm:pt modelId="{F2110F37-91CD-49D1-855E-A664C3BE330F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gm:t>
    </dgm:pt>
    <dgm:pt modelId="{B15990D8-9B72-467E-A8F7-8C91FF54F52C}" type="parTrans" cxnId="{CF075AF4-85CB-4059-B977-DE19D5DA5B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82EFCE2-70C6-42D1-A41E-F221BF774006}" type="sibTrans" cxnId="{CF075AF4-85CB-4059-B977-DE19D5DA5BCC}">
      <dgm:prSet/>
      <dgm:spPr/>
      <dgm:t>
        <a:bodyPr/>
        <a:lstStyle/>
        <a:p>
          <a:endParaRPr lang="en-US"/>
        </a:p>
      </dgm:t>
    </dgm:pt>
    <dgm:pt modelId="{C0964461-8980-48C5-A7E6-C773154970B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Peer Support</a:t>
          </a:r>
        </a:p>
      </dgm:t>
    </dgm:pt>
    <dgm:pt modelId="{48B36C27-666F-4E54-AF80-ECA21C9C5FA3}" type="parTrans" cxnId="{02A43874-F024-4708-A067-F50EAD047471}">
      <dgm:prSet/>
      <dgm:spPr/>
      <dgm:t>
        <a:bodyPr/>
        <a:lstStyle/>
        <a:p>
          <a:endParaRPr lang="en-US"/>
        </a:p>
      </dgm:t>
    </dgm:pt>
    <dgm:pt modelId="{2EA293A6-31F8-4D03-A42C-61D21F8AEA00}" type="sibTrans" cxnId="{02A43874-F024-4708-A067-F50EAD047471}">
      <dgm:prSet/>
      <dgm:spPr/>
      <dgm:t>
        <a:bodyPr/>
        <a:lstStyle/>
        <a:p>
          <a:endParaRPr lang="en-US"/>
        </a:p>
      </dgm:t>
    </dgm:pt>
    <dgm:pt modelId="{392C2EA6-A331-4A3A-A59C-B61C62E5A572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gm:t>
    </dgm:pt>
    <dgm:pt modelId="{68CD852B-0410-4E10-946E-F6984E2218D9}" type="parTrans" cxnId="{36F7D90C-6903-49B3-9075-C717D1865C8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008729-C1BF-455E-84AC-D99F1C576DDE}" type="sibTrans" cxnId="{36F7D90C-6903-49B3-9075-C717D1865C8C}">
      <dgm:prSet/>
      <dgm:spPr/>
      <dgm:t>
        <a:bodyPr/>
        <a:lstStyle/>
        <a:p>
          <a:endParaRPr lang="en-US"/>
        </a:p>
      </dgm:t>
    </dgm:pt>
    <dgm:pt modelId="{A9F49CD7-A2E6-4DDF-8407-8C592DB433D7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gm:t>
    </dgm:pt>
    <dgm:pt modelId="{BE96699C-4D04-4B0B-A5B9-AA590BC76DBA}" type="parTrans" cxnId="{3D17CF51-70D4-4B5C-8BC2-66DB21E841A2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0615F5D-4AE4-4A8F-AF36-20013CE43D2C}" type="sibTrans" cxnId="{3D17CF51-70D4-4B5C-8BC2-66DB21E841A2}">
      <dgm:prSet/>
      <dgm:spPr/>
      <dgm:t>
        <a:bodyPr/>
        <a:lstStyle/>
        <a:p>
          <a:endParaRPr lang="en-US"/>
        </a:p>
      </dgm:t>
    </dgm:pt>
    <dgm:pt modelId="{9105B2B2-ADAA-4B22-9CAE-8488DC7B660B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D52EC-0FFC-46D0-AB80-3A67A56C0E41}" type="parTrans" cxnId="{5068C2B0-94A1-429F-BEC5-7D762B3304D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270AFA5-FFB9-44BF-9205-BBCFB4267248}" type="sibTrans" cxnId="{5068C2B0-94A1-429F-BEC5-7D762B3304D1}">
      <dgm:prSet/>
      <dgm:spPr/>
      <dgm:t>
        <a:bodyPr/>
        <a:lstStyle/>
        <a:p>
          <a:endParaRPr lang="en-US"/>
        </a:p>
      </dgm:t>
    </dgm:pt>
    <dgm:pt modelId="{195C190B-D868-4975-9AFB-6A2F30CA2F0C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gm:t>
    </dgm:pt>
    <dgm:pt modelId="{08D66A3E-C8BF-4688-844A-908C27DA217F}" type="parTrans" cxnId="{EBD6A80C-8DB4-452F-A9C3-4D6CC23805D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40BDA41-8539-4F2B-8580-169948183B28}" type="sibTrans" cxnId="{EBD6A80C-8DB4-452F-A9C3-4D6CC23805D5}">
      <dgm:prSet/>
      <dgm:spPr/>
      <dgm:t>
        <a:bodyPr/>
        <a:lstStyle/>
        <a:p>
          <a:endParaRPr lang="en-US"/>
        </a:p>
      </dgm:t>
    </dgm:pt>
    <dgm:pt modelId="{9C2D5343-BF1A-4FAD-B84E-3BA46828411C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Skill Acquisition</a:t>
          </a:r>
          <a:endParaRPr lang="en-US" sz="2400" b="0" u="none">
            <a:latin typeface="Berlin Sans FB" panose="020E0602020502020306" pitchFamily="34" charset="0"/>
          </a:endParaRPr>
        </a:p>
      </dgm:t>
    </dgm:pt>
    <dgm:pt modelId="{0B097DE6-7F52-43B4-BA32-EAF95CCEF9FC}" type="parTrans" cxnId="{5090DCF8-EBE4-4411-AA85-21605DDC5B74}">
      <dgm:prSet/>
      <dgm:spPr/>
      <dgm:t>
        <a:bodyPr/>
        <a:lstStyle/>
        <a:p>
          <a:endParaRPr lang="en-US"/>
        </a:p>
      </dgm:t>
    </dgm:pt>
    <dgm:pt modelId="{E9A72CAD-8796-4A7B-9595-B498A734388C}" type="sibTrans" cxnId="{5090DCF8-EBE4-4411-AA85-21605DDC5B74}">
      <dgm:prSet/>
      <dgm:spPr/>
      <dgm:t>
        <a:bodyPr/>
        <a:lstStyle/>
        <a:p>
          <a:endParaRPr lang="en-US"/>
        </a:p>
      </dgm:t>
    </dgm:pt>
    <dgm:pt modelId="{A8521FD4-AA96-4999-B5BB-0379C6477842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600" b="1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gm:t>
    </dgm:pt>
    <dgm:pt modelId="{60741071-B30C-47BD-862A-41223CEC713C}" type="parTrans" cxnId="{ADDAEFC1-2D9B-4E88-A1AB-7149B7C001F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3C3647C-D390-4043-9796-96E671C658D4}" type="sibTrans" cxnId="{ADDAEFC1-2D9B-4E88-A1AB-7149B7C001FE}">
      <dgm:prSet/>
      <dgm:spPr/>
      <dgm:t>
        <a:bodyPr/>
        <a:lstStyle/>
        <a:p>
          <a:endParaRPr lang="en-US"/>
        </a:p>
      </dgm:t>
    </dgm:pt>
    <dgm:pt modelId="{93C89BE4-901D-4B35-BA65-6879F9FD6840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gm:t>
    </dgm:pt>
    <dgm:pt modelId="{0FBA12A0-DAE2-4712-A51C-3FAECAA09A0A}" type="parTrans" cxnId="{341EC405-D9C9-4670-9552-1ACCE69B3D4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7CF0B4-96CA-42A3-A985-6BE33A0DA88C}" type="sibTrans" cxnId="{341EC405-D9C9-4670-9552-1ACCE69B3D40}">
      <dgm:prSet/>
      <dgm:spPr/>
      <dgm:t>
        <a:bodyPr/>
        <a:lstStyle/>
        <a:p>
          <a:endParaRPr lang="en-US"/>
        </a:p>
      </dgm:t>
    </dgm:pt>
    <dgm:pt modelId="{F3D89BDE-3E32-43EA-8E4E-349D3E44FE16}" type="pres">
      <dgm:prSet presAssocID="{6A4BA672-6F6D-4227-B92B-9EAD723785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5460E6-1B49-45AE-9EA0-0F9E17B6E523}" type="pres">
      <dgm:prSet presAssocID="{9C2D5343-BF1A-4FAD-B84E-3BA46828411C}" presName="hierRoot1" presStyleCnt="0">
        <dgm:presLayoutVars>
          <dgm:hierBranch val="init"/>
        </dgm:presLayoutVars>
      </dgm:prSet>
      <dgm:spPr/>
    </dgm:pt>
    <dgm:pt modelId="{534F8F7C-964A-41D5-8C38-691A59643FA3}" type="pres">
      <dgm:prSet presAssocID="{9C2D5343-BF1A-4FAD-B84E-3BA46828411C}" presName="rootComposite1" presStyleCnt="0"/>
      <dgm:spPr/>
    </dgm:pt>
    <dgm:pt modelId="{689AD89E-9083-4729-912F-E2C5F4082088}" type="pres">
      <dgm:prSet presAssocID="{9C2D5343-BF1A-4FAD-B84E-3BA46828411C}" presName="rootText1" presStyleLbl="node0" presStyleIdx="0" presStyleCnt="3" custScaleX="195011" custScaleY="227055" custLinFactY="-43217" custLinFactNeighborX="6748" custLinFactNeighborY="-100000">
        <dgm:presLayoutVars>
          <dgm:chPref val="3"/>
        </dgm:presLayoutVars>
      </dgm:prSet>
      <dgm:spPr/>
    </dgm:pt>
    <dgm:pt modelId="{65696137-D315-4B2F-A165-A945313B88DB}" type="pres">
      <dgm:prSet presAssocID="{9C2D5343-BF1A-4FAD-B84E-3BA46828411C}" presName="rootConnector1" presStyleLbl="node1" presStyleIdx="0" presStyleCnt="0"/>
      <dgm:spPr/>
    </dgm:pt>
    <dgm:pt modelId="{D3B5F6B2-1815-49BB-9B24-B3A55637FE1C}" type="pres">
      <dgm:prSet presAssocID="{9C2D5343-BF1A-4FAD-B84E-3BA46828411C}" presName="hierChild2" presStyleCnt="0"/>
      <dgm:spPr/>
    </dgm:pt>
    <dgm:pt modelId="{96B53709-63AB-4318-A0B3-3AB75BCBFA52}" type="pres">
      <dgm:prSet presAssocID="{60741071-B30C-47BD-862A-41223CEC713C}" presName="Name37" presStyleLbl="parChTrans1D2" presStyleIdx="0" presStyleCnt="8"/>
      <dgm:spPr/>
    </dgm:pt>
    <dgm:pt modelId="{E88E3352-0683-4910-AF91-F660481D6671}" type="pres">
      <dgm:prSet presAssocID="{A8521FD4-AA96-4999-B5BB-0379C6477842}" presName="hierRoot2" presStyleCnt="0">
        <dgm:presLayoutVars>
          <dgm:hierBranch val="init"/>
        </dgm:presLayoutVars>
      </dgm:prSet>
      <dgm:spPr/>
    </dgm:pt>
    <dgm:pt modelId="{60242DFF-FA41-46B3-822C-49E291EEFCF9}" type="pres">
      <dgm:prSet presAssocID="{A8521FD4-AA96-4999-B5BB-0379C6477842}" presName="rootComposite" presStyleCnt="0"/>
      <dgm:spPr/>
    </dgm:pt>
    <dgm:pt modelId="{64A030A9-1D91-41B8-984F-EBCDB03094FF}" type="pres">
      <dgm:prSet presAssocID="{A8521FD4-AA96-4999-B5BB-0379C6477842}" presName="rootText" presStyleLbl="node2" presStyleIdx="0" presStyleCnt="8" custScaleX="119086" custScaleY="259855" custLinFactX="-29911" custLinFactNeighborX="-100000" custLinFactNeighborY="33503">
        <dgm:presLayoutVars>
          <dgm:chPref val="3"/>
        </dgm:presLayoutVars>
      </dgm:prSet>
      <dgm:spPr/>
    </dgm:pt>
    <dgm:pt modelId="{130816F4-5B32-4255-9840-F6A525F30768}" type="pres">
      <dgm:prSet presAssocID="{A8521FD4-AA96-4999-B5BB-0379C6477842}" presName="rootConnector" presStyleLbl="node2" presStyleIdx="0" presStyleCnt="8"/>
      <dgm:spPr/>
    </dgm:pt>
    <dgm:pt modelId="{FC0FD8BD-5786-4A64-91F6-1C53C83BB5F4}" type="pres">
      <dgm:prSet presAssocID="{A8521FD4-AA96-4999-B5BB-0379C6477842}" presName="hierChild4" presStyleCnt="0"/>
      <dgm:spPr/>
    </dgm:pt>
    <dgm:pt modelId="{3ED75411-F361-4F5C-8393-39476BF99AEC}" type="pres">
      <dgm:prSet presAssocID="{A8521FD4-AA96-4999-B5BB-0379C6477842}" presName="hierChild5" presStyleCnt="0"/>
      <dgm:spPr/>
    </dgm:pt>
    <dgm:pt modelId="{43EF6F5F-EACF-468F-BC4F-68ED3429B587}" type="pres">
      <dgm:prSet presAssocID="{0FBA12A0-DAE2-4712-A51C-3FAECAA09A0A}" presName="Name37" presStyleLbl="parChTrans1D2" presStyleIdx="1" presStyleCnt="8"/>
      <dgm:spPr/>
    </dgm:pt>
    <dgm:pt modelId="{B6BE1750-9D62-4267-8A64-64242E918017}" type="pres">
      <dgm:prSet presAssocID="{93C89BE4-901D-4B35-BA65-6879F9FD6840}" presName="hierRoot2" presStyleCnt="0">
        <dgm:presLayoutVars>
          <dgm:hierBranch val="init"/>
        </dgm:presLayoutVars>
      </dgm:prSet>
      <dgm:spPr/>
    </dgm:pt>
    <dgm:pt modelId="{B6B1D112-86D3-4A51-81F8-72CB7261A7F2}" type="pres">
      <dgm:prSet presAssocID="{93C89BE4-901D-4B35-BA65-6879F9FD6840}" presName="rootComposite" presStyleCnt="0"/>
      <dgm:spPr/>
    </dgm:pt>
    <dgm:pt modelId="{85F6436D-892A-45F3-B564-7CC6F4739453}" type="pres">
      <dgm:prSet presAssocID="{93C89BE4-901D-4B35-BA65-6879F9FD6840}" presName="rootText" presStyleLbl="node2" presStyleIdx="1" presStyleCnt="8" custScaleX="130587" custLinFactNeighborX="30481" custLinFactNeighborY="33503">
        <dgm:presLayoutVars>
          <dgm:chPref val="3"/>
        </dgm:presLayoutVars>
      </dgm:prSet>
      <dgm:spPr/>
    </dgm:pt>
    <dgm:pt modelId="{55627308-1FA0-43B7-89A7-CB760E84A4F8}" type="pres">
      <dgm:prSet presAssocID="{93C89BE4-901D-4B35-BA65-6879F9FD6840}" presName="rootConnector" presStyleLbl="node2" presStyleIdx="1" presStyleCnt="8"/>
      <dgm:spPr/>
    </dgm:pt>
    <dgm:pt modelId="{E84E5F0E-E928-472C-A9BD-DFA08D37CF70}" type="pres">
      <dgm:prSet presAssocID="{93C89BE4-901D-4B35-BA65-6879F9FD6840}" presName="hierChild4" presStyleCnt="0"/>
      <dgm:spPr/>
    </dgm:pt>
    <dgm:pt modelId="{0326CF5E-9BCF-418A-AD80-F50D23AA0C8E}" type="pres">
      <dgm:prSet presAssocID="{93C89BE4-901D-4B35-BA65-6879F9FD6840}" presName="hierChild5" presStyleCnt="0"/>
      <dgm:spPr/>
    </dgm:pt>
    <dgm:pt modelId="{F2B4EFB2-0A72-41EF-8D3F-3E887D07E69B}" type="pres">
      <dgm:prSet presAssocID="{9C2D5343-BF1A-4FAD-B84E-3BA46828411C}" presName="hierChild3" presStyleCnt="0"/>
      <dgm:spPr/>
    </dgm:pt>
    <dgm:pt modelId="{38F34D5C-0E5D-4418-B3D8-405C11ED9FF8}" type="pres">
      <dgm:prSet presAssocID="{18344463-E937-4D51-BC01-281ED05DB48D}" presName="hierRoot1" presStyleCnt="0">
        <dgm:presLayoutVars>
          <dgm:hierBranch val="init"/>
        </dgm:presLayoutVars>
      </dgm:prSet>
      <dgm:spPr/>
    </dgm:pt>
    <dgm:pt modelId="{FDA534F4-5F7D-4881-AE2F-C997DD17BE3D}" type="pres">
      <dgm:prSet presAssocID="{18344463-E937-4D51-BC01-281ED05DB48D}" presName="rootComposite1" presStyleCnt="0"/>
      <dgm:spPr/>
    </dgm:pt>
    <dgm:pt modelId="{03FE679E-360F-44DC-B97D-9770282D0546}" type="pres">
      <dgm:prSet presAssocID="{18344463-E937-4D51-BC01-281ED05DB48D}" presName="rootText1" presStyleLbl="node0" presStyleIdx="1" presStyleCnt="3" custScaleX="166670" custScaleY="296189" custLinFactY="-61359" custLinFactNeighborX="-9714" custLinFactNeighborY="-100000">
        <dgm:presLayoutVars>
          <dgm:chPref val="3"/>
        </dgm:presLayoutVars>
      </dgm:prSet>
      <dgm:spPr/>
    </dgm:pt>
    <dgm:pt modelId="{829C0DD9-8540-4817-B07A-35C24954239D}" type="pres">
      <dgm:prSet presAssocID="{18344463-E937-4D51-BC01-281ED05DB48D}" presName="rootConnector1" presStyleLbl="node1" presStyleIdx="0" presStyleCnt="0"/>
      <dgm:spPr/>
    </dgm:pt>
    <dgm:pt modelId="{C09DDD63-EDB9-46FB-B126-AC553A94F82C}" type="pres">
      <dgm:prSet presAssocID="{18344463-E937-4D51-BC01-281ED05DB48D}" presName="hierChild2" presStyleCnt="0"/>
      <dgm:spPr/>
    </dgm:pt>
    <dgm:pt modelId="{FD06B9A1-B023-4B16-99DD-3809BCFD37A0}" type="pres">
      <dgm:prSet presAssocID="{5BD76035-1EFD-47BD-850E-9EB1970905C1}" presName="Name37" presStyleLbl="parChTrans1D2" presStyleIdx="2" presStyleCnt="8"/>
      <dgm:spPr/>
    </dgm:pt>
    <dgm:pt modelId="{341D9371-F401-4088-9367-B0786C7AE393}" type="pres">
      <dgm:prSet presAssocID="{24E20E8E-D3D8-4607-A756-2645F64839DE}" presName="hierRoot2" presStyleCnt="0">
        <dgm:presLayoutVars>
          <dgm:hierBranch val="init"/>
        </dgm:presLayoutVars>
      </dgm:prSet>
      <dgm:spPr/>
    </dgm:pt>
    <dgm:pt modelId="{10D2CF42-F348-4B6B-A6A7-B3F7576C5100}" type="pres">
      <dgm:prSet presAssocID="{24E20E8E-D3D8-4607-A756-2645F64839DE}" presName="rootComposite" presStyleCnt="0"/>
      <dgm:spPr/>
    </dgm:pt>
    <dgm:pt modelId="{7D4CE8BC-FDC5-49E6-8919-C4B76132ECAE}" type="pres">
      <dgm:prSet presAssocID="{24E20E8E-D3D8-4607-A756-2645F64839DE}" presName="rootText" presStyleLbl="node2" presStyleIdx="2" presStyleCnt="8" custScaleX="128203" custLinFactY="52920" custLinFactNeighborX="9480" custLinFactNeighborY="100000">
        <dgm:presLayoutVars>
          <dgm:chPref val="3"/>
        </dgm:presLayoutVars>
      </dgm:prSet>
      <dgm:spPr/>
    </dgm:pt>
    <dgm:pt modelId="{EC531A96-EC2A-4E0B-8A65-1C5F706C917E}" type="pres">
      <dgm:prSet presAssocID="{24E20E8E-D3D8-4607-A756-2645F64839DE}" presName="rootConnector" presStyleLbl="node2" presStyleIdx="2" presStyleCnt="8"/>
      <dgm:spPr/>
    </dgm:pt>
    <dgm:pt modelId="{32644BBE-66C5-431A-90FA-B72936BB21FC}" type="pres">
      <dgm:prSet presAssocID="{24E20E8E-D3D8-4607-A756-2645F64839DE}" presName="hierChild4" presStyleCnt="0"/>
      <dgm:spPr/>
    </dgm:pt>
    <dgm:pt modelId="{70054CDC-A3EF-4A44-A9B6-A9B26F62C045}" type="pres">
      <dgm:prSet presAssocID="{24E20E8E-D3D8-4607-A756-2645F64839DE}" presName="hierChild5" presStyleCnt="0"/>
      <dgm:spPr/>
    </dgm:pt>
    <dgm:pt modelId="{BC4E758D-CD89-4C57-9471-182ADDDAF28C}" type="pres">
      <dgm:prSet presAssocID="{B15990D8-9B72-467E-A8F7-8C91FF54F52C}" presName="Name37" presStyleLbl="parChTrans1D2" presStyleIdx="3" presStyleCnt="8"/>
      <dgm:spPr/>
    </dgm:pt>
    <dgm:pt modelId="{BC047F5E-EC8A-4BE7-AC8D-18727A98433F}" type="pres">
      <dgm:prSet presAssocID="{F2110F37-91CD-49D1-855E-A664C3BE330F}" presName="hierRoot2" presStyleCnt="0">
        <dgm:presLayoutVars>
          <dgm:hierBranch val="init"/>
        </dgm:presLayoutVars>
      </dgm:prSet>
      <dgm:spPr/>
    </dgm:pt>
    <dgm:pt modelId="{C77C6DF9-454F-4C00-8AF3-54A44F2638A8}" type="pres">
      <dgm:prSet presAssocID="{F2110F37-91CD-49D1-855E-A664C3BE330F}" presName="rootComposite" presStyleCnt="0"/>
      <dgm:spPr/>
    </dgm:pt>
    <dgm:pt modelId="{9F28BDA9-23B9-4F27-BC70-F6AD0A7AE935}" type="pres">
      <dgm:prSet presAssocID="{F2110F37-91CD-49D1-855E-A664C3BE330F}" presName="rootText" presStyleLbl="node2" presStyleIdx="3" presStyleCnt="8" custScaleX="157121" custLinFactY="109004" custLinFactNeighborX="-33453" custLinFactNeighborY="200000">
        <dgm:presLayoutVars>
          <dgm:chPref val="3"/>
        </dgm:presLayoutVars>
      </dgm:prSet>
      <dgm:spPr/>
    </dgm:pt>
    <dgm:pt modelId="{6321CF6B-6B08-4CC4-9F34-7D46C8B4E7F0}" type="pres">
      <dgm:prSet presAssocID="{F2110F37-91CD-49D1-855E-A664C3BE330F}" presName="rootConnector" presStyleLbl="node2" presStyleIdx="3" presStyleCnt="8"/>
      <dgm:spPr/>
    </dgm:pt>
    <dgm:pt modelId="{4D9B4B9E-4234-46A8-A17D-8EE1B6E369AF}" type="pres">
      <dgm:prSet presAssocID="{F2110F37-91CD-49D1-855E-A664C3BE330F}" presName="hierChild4" presStyleCnt="0"/>
      <dgm:spPr/>
    </dgm:pt>
    <dgm:pt modelId="{2A6F7A23-12E1-4BA1-B7AF-93B775DE1925}" type="pres">
      <dgm:prSet presAssocID="{F2110F37-91CD-49D1-855E-A664C3BE330F}" presName="hierChild5" presStyleCnt="0"/>
      <dgm:spPr/>
    </dgm:pt>
    <dgm:pt modelId="{DA1D95B8-831A-46C0-A948-7D940BBD9972}" type="pres">
      <dgm:prSet presAssocID="{08D66A3E-C8BF-4688-844A-908C27DA217F}" presName="Name37" presStyleLbl="parChTrans1D2" presStyleIdx="4" presStyleCnt="8"/>
      <dgm:spPr/>
    </dgm:pt>
    <dgm:pt modelId="{C1D7B6DE-75FB-4022-A366-AE4708767B58}" type="pres">
      <dgm:prSet presAssocID="{195C190B-D868-4975-9AFB-6A2F30CA2F0C}" presName="hierRoot2" presStyleCnt="0">
        <dgm:presLayoutVars>
          <dgm:hierBranch val="init"/>
        </dgm:presLayoutVars>
      </dgm:prSet>
      <dgm:spPr/>
    </dgm:pt>
    <dgm:pt modelId="{63C7721F-EA17-4274-84CE-49F281B6856F}" type="pres">
      <dgm:prSet presAssocID="{195C190B-D868-4975-9AFB-6A2F30CA2F0C}" presName="rootComposite" presStyleCnt="0"/>
      <dgm:spPr/>
    </dgm:pt>
    <dgm:pt modelId="{FCBFE96F-0987-4462-99A5-26392470AB66}" type="pres">
      <dgm:prSet presAssocID="{195C190B-D868-4975-9AFB-6A2F30CA2F0C}" presName="rootText" presStyleLbl="node2" presStyleIdx="4" presStyleCnt="8" custLinFactX="28449" custLinFactY="52920" custLinFactNeighborX="100000" custLinFactNeighborY="100000">
        <dgm:presLayoutVars>
          <dgm:chPref val="3"/>
        </dgm:presLayoutVars>
      </dgm:prSet>
      <dgm:spPr/>
    </dgm:pt>
    <dgm:pt modelId="{5D3BA9F2-01D0-42F4-A499-2A1591B963A7}" type="pres">
      <dgm:prSet presAssocID="{195C190B-D868-4975-9AFB-6A2F30CA2F0C}" presName="rootConnector" presStyleLbl="node2" presStyleIdx="4" presStyleCnt="8"/>
      <dgm:spPr/>
    </dgm:pt>
    <dgm:pt modelId="{374D4FA6-2E59-4263-90CC-A45F643EE0BF}" type="pres">
      <dgm:prSet presAssocID="{195C190B-D868-4975-9AFB-6A2F30CA2F0C}" presName="hierChild4" presStyleCnt="0"/>
      <dgm:spPr/>
    </dgm:pt>
    <dgm:pt modelId="{8CF714D2-15A3-482E-B7E6-0B6B625CFFE9}" type="pres">
      <dgm:prSet presAssocID="{195C190B-D868-4975-9AFB-6A2F30CA2F0C}" presName="hierChild5" presStyleCnt="0"/>
      <dgm:spPr/>
    </dgm:pt>
    <dgm:pt modelId="{895E3C89-8C76-4216-89A2-E7F81725DCAB}" type="pres">
      <dgm:prSet presAssocID="{0A4D52EC-0FFC-46D0-AB80-3A67A56C0E41}" presName="Name37" presStyleLbl="parChTrans1D2" presStyleIdx="5" presStyleCnt="8"/>
      <dgm:spPr/>
    </dgm:pt>
    <dgm:pt modelId="{59E46F2E-31FB-4C60-A99B-8B3E7D1E7011}" type="pres">
      <dgm:prSet presAssocID="{9105B2B2-ADAA-4B22-9CAE-8488DC7B660B}" presName="hierRoot2" presStyleCnt="0">
        <dgm:presLayoutVars>
          <dgm:hierBranch val="init"/>
        </dgm:presLayoutVars>
      </dgm:prSet>
      <dgm:spPr/>
    </dgm:pt>
    <dgm:pt modelId="{157B7D68-B562-4C55-AA52-967E573ADCF5}" type="pres">
      <dgm:prSet presAssocID="{9105B2B2-ADAA-4B22-9CAE-8488DC7B660B}" presName="rootComposite" presStyleCnt="0"/>
      <dgm:spPr/>
    </dgm:pt>
    <dgm:pt modelId="{0AFC911F-F8AB-447C-A087-031E60B7A6B0}" type="pres">
      <dgm:prSet presAssocID="{9105B2B2-ADAA-4B22-9CAE-8488DC7B660B}" presName="rootText" presStyleLbl="node2" presStyleIdx="5" presStyleCnt="8" custScaleX="169262" custLinFactX="-26676" custLinFactY="109004" custLinFactNeighborX="-100000" custLinFactNeighborY="200000">
        <dgm:presLayoutVars>
          <dgm:chPref val="3"/>
        </dgm:presLayoutVars>
      </dgm:prSet>
      <dgm:spPr/>
    </dgm:pt>
    <dgm:pt modelId="{EE133426-5EEC-4A1D-979C-D1FD0A425177}" type="pres">
      <dgm:prSet presAssocID="{9105B2B2-ADAA-4B22-9CAE-8488DC7B660B}" presName="rootConnector" presStyleLbl="node2" presStyleIdx="5" presStyleCnt="8"/>
      <dgm:spPr/>
    </dgm:pt>
    <dgm:pt modelId="{5281840F-B7B9-4839-AD9F-5BCE7BA40EF4}" type="pres">
      <dgm:prSet presAssocID="{9105B2B2-ADAA-4B22-9CAE-8488DC7B660B}" presName="hierChild4" presStyleCnt="0"/>
      <dgm:spPr/>
    </dgm:pt>
    <dgm:pt modelId="{E5E9C2A3-9052-4945-A38F-17F5197E1379}" type="pres">
      <dgm:prSet presAssocID="{9105B2B2-ADAA-4B22-9CAE-8488DC7B660B}" presName="hierChild5" presStyleCnt="0"/>
      <dgm:spPr/>
    </dgm:pt>
    <dgm:pt modelId="{2AE04212-49C1-4B66-9B30-4D55252FC04E}" type="pres">
      <dgm:prSet presAssocID="{18344463-E937-4D51-BC01-281ED05DB48D}" presName="hierChild3" presStyleCnt="0"/>
      <dgm:spPr/>
    </dgm:pt>
    <dgm:pt modelId="{D223C757-6825-48E4-9A7D-B80D273B2C84}" type="pres">
      <dgm:prSet presAssocID="{C0964461-8980-48C5-A7E6-C773154970B6}" presName="hierRoot1" presStyleCnt="0">
        <dgm:presLayoutVars>
          <dgm:hierBranch val="init"/>
        </dgm:presLayoutVars>
      </dgm:prSet>
      <dgm:spPr/>
    </dgm:pt>
    <dgm:pt modelId="{063C8ADE-0B77-46CA-9B36-FFDC084A2ABF}" type="pres">
      <dgm:prSet presAssocID="{C0964461-8980-48C5-A7E6-C773154970B6}" presName="rootComposite1" presStyleCnt="0"/>
      <dgm:spPr/>
    </dgm:pt>
    <dgm:pt modelId="{63AA1FDC-B5A5-4C81-B12A-03862F687F26}" type="pres">
      <dgm:prSet presAssocID="{C0964461-8980-48C5-A7E6-C773154970B6}" presName="rootText1" presStyleLbl="node0" presStyleIdx="2" presStyleCnt="3" custScaleX="179733" custScaleY="230661" custLinFactY="-61359" custLinFactNeighborX="-13414" custLinFactNeighborY="-100000">
        <dgm:presLayoutVars>
          <dgm:chPref val="3"/>
        </dgm:presLayoutVars>
      </dgm:prSet>
      <dgm:spPr/>
    </dgm:pt>
    <dgm:pt modelId="{DCE0DF30-E5D0-49E3-853A-A89BB78604F0}" type="pres">
      <dgm:prSet presAssocID="{C0964461-8980-48C5-A7E6-C773154970B6}" presName="rootConnector1" presStyleLbl="node1" presStyleIdx="0" presStyleCnt="0"/>
      <dgm:spPr/>
    </dgm:pt>
    <dgm:pt modelId="{DDF6368A-0A6F-4935-975E-0E1986A03B12}" type="pres">
      <dgm:prSet presAssocID="{C0964461-8980-48C5-A7E6-C773154970B6}" presName="hierChild2" presStyleCnt="0"/>
      <dgm:spPr/>
    </dgm:pt>
    <dgm:pt modelId="{C6707D6F-E337-425D-B725-6A52A0EA33D0}" type="pres">
      <dgm:prSet presAssocID="{68CD852B-0410-4E10-946E-F6984E2218D9}" presName="Name37" presStyleLbl="parChTrans1D2" presStyleIdx="6" presStyleCnt="8"/>
      <dgm:spPr/>
    </dgm:pt>
    <dgm:pt modelId="{3D1861E3-22D5-41E8-B18E-BC4AC1DA0CA2}" type="pres">
      <dgm:prSet presAssocID="{392C2EA6-A331-4A3A-A59C-B61C62E5A572}" presName="hierRoot2" presStyleCnt="0">
        <dgm:presLayoutVars>
          <dgm:hierBranch val="init"/>
        </dgm:presLayoutVars>
      </dgm:prSet>
      <dgm:spPr/>
    </dgm:pt>
    <dgm:pt modelId="{6AB73DAA-05DB-4BAC-B89F-AB07E489682E}" type="pres">
      <dgm:prSet presAssocID="{392C2EA6-A331-4A3A-A59C-B61C62E5A572}" presName="rootComposite" presStyleCnt="0"/>
      <dgm:spPr/>
    </dgm:pt>
    <dgm:pt modelId="{55A89CDA-2B11-4E10-B3D9-B3590E82F550}" type="pres">
      <dgm:prSet presAssocID="{392C2EA6-A331-4A3A-A59C-B61C62E5A572}" presName="rootText" presStyleLbl="node2" presStyleIdx="6" presStyleCnt="8" custScaleY="109517" custLinFactNeighborX="-36485" custLinFactNeighborY="43832">
        <dgm:presLayoutVars>
          <dgm:chPref val="3"/>
        </dgm:presLayoutVars>
      </dgm:prSet>
      <dgm:spPr/>
    </dgm:pt>
    <dgm:pt modelId="{C143485C-AC87-4D58-B77C-E31F96B5A922}" type="pres">
      <dgm:prSet presAssocID="{392C2EA6-A331-4A3A-A59C-B61C62E5A572}" presName="rootConnector" presStyleLbl="node2" presStyleIdx="6" presStyleCnt="8"/>
      <dgm:spPr/>
    </dgm:pt>
    <dgm:pt modelId="{95AA9366-374F-4347-8646-E4FE21D95764}" type="pres">
      <dgm:prSet presAssocID="{392C2EA6-A331-4A3A-A59C-B61C62E5A572}" presName="hierChild4" presStyleCnt="0"/>
      <dgm:spPr/>
    </dgm:pt>
    <dgm:pt modelId="{0BA91C8E-1C80-4F07-B0D8-D9B1EF589E55}" type="pres">
      <dgm:prSet presAssocID="{392C2EA6-A331-4A3A-A59C-B61C62E5A572}" presName="hierChild5" presStyleCnt="0"/>
      <dgm:spPr/>
    </dgm:pt>
    <dgm:pt modelId="{90F7D2F5-D1C5-499A-ABA6-6B3B113168C1}" type="pres">
      <dgm:prSet presAssocID="{BE96699C-4D04-4B0B-A5B9-AA590BC76DBA}" presName="Name37" presStyleLbl="parChTrans1D2" presStyleIdx="7" presStyleCnt="8"/>
      <dgm:spPr/>
    </dgm:pt>
    <dgm:pt modelId="{585093A0-AE80-46B1-84A7-DF18816C341B}" type="pres">
      <dgm:prSet presAssocID="{A9F49CD7-A2E6-4DDF-8407-8C592DB433D7}" presName="hierRoot2" presStyleCnt="0">
        <dgm:presLayoutVars>
          <dgm:hierBranch val="init"/>
        </dgm:presLayoutVars>
      </dgm:prSet>
      <dgm:spPr/>
    </dgm:pt>
    <dgm:pt modelId="{3E918E61-06A1-4FAD-8594-E594A653628E}" type="pres">
      <dgm:prSet presAssocID="{A9F49CD7-A2E6-4DDF-8407-8C592DB433D7}" presName="rootComposite" presStyleCnt="0"/>
      <dgm:spPr/>
    </dgm:pt>
    <dgm:pt modelId="{F145C100-5784-424A-8A5B-B11B5DAB7AC0}" type="pres">
      <dgm:prSet presAssocID="{A9F49CD7-A2E6-4DDF-8407-8C592DB433D7}" presName="rootText" presStyleLbl="node2" presStyleIdx="7" presStyleCnt="8" custScaleY="109517" custLinFactNeighborX="8353" custLinFactNeighborY="43832">
        <dgm:presLayoutVars>
          <dgm:chPref val="3"/>
        </dgm:presLayoutVars>
      </dgm:prSet>
      <dgm:spPr/>
    </dgm:pt>
    <dgm:pt modelId="{8685212A-4A1E-46C5-A896-350538D65DA7}" type="pres">
      <dgm:prSet presAssocID="{A9F49CD7-A2E6-4DDF-8407-8C592DB433D7}" presName="rootConnector" presStyleLbl="node2" presStyleIdx="7" presStyleCnt="8"/>
      <dgm:spPr/>
    </dgm:pt>
    <dgm:pt modelId="{4F6A6FDF-7C4B-42BC-B3EB-A4850622CEB9}" type="pres">
      <dgm:prSet presAssocID="{A9F49CD7-A2E6-4DDF-8407-8C592DB433D7}" presName="hierChild4" presStyleCnt="0"/>
      <dgm:spPr/>
    </dgm:pt>
    <dgm:pt modelId="{90DCF9E1-FA1E-4B40-97D6-71CB9BD002D0}" type="pres">
      <dgm:prSet presAssocID="{A9F49CD7-A2E6-4DDF-8407-8C592DB433D7}" presName="hierChild5" presStyleCnt="0"/>
      <dgm:spPr/>
    </dgm:pt>
    <dgm:pt modelId="{95A5F447-DD84-4573-BF65-0BEEE8AE3678}" type="pres">
      <dgm:prSet presAssocID="{C0964461-8980-48C5-A7E6-C773154970B6}" presName="hierChild3" presStyleCnt="0"/>
      <dgm:spPr/>
    </dgm:pt>
  </dgm:ptLst>
  <dgm:cxnLst>
    <dgm:cxn modelId="{0506C005-B9ED-44E7-8FC1-A01DDB0B5471}" type="presOf" srcId="{9105B2B2-ADAA-4B22-9CAE-8488DC7B660B}" destId="{0AFC911F-F8AB-447C-A087-031E60B7A6B0}" srcOrd="0" destOrd="0" presId="urn:microsoft.com/office/officeart/2005/8/layout/orgChart1"/>
    <dgm:cxn modelId="{341EC405-D9C9-4670-9552-1ACCE69B3D40}" srcId="{9C2D5343-BF1A-4FAD-B84E-3BA46828411C}" destId="{93C89BE4-901D-4B35-BA65-6879F9FD6840}" srcOrd="1" destOrd="0" parTransId="{0FBA12A0-DAE2-4712-A51C-3FAECAA09A0A}" sibTransId="{BD7CF0B4-96CA-42A3-A985-6BE33A0DA88C}"/>
    <dgm:cxn modelId="{EBD6A80C-8DB4-452F-A9C3-4D6CC23805D5}" srcId="{18344463-E937-4D51-BC01-281ED05DB48D}" destId="{195C190B-D868-4975-9AFB-6A2F30CA2F0C}" srcOrd="2" destOrd="0" parTransId="{08D66A3E-C8BF-4688-844A-908C27DA217F}" sibTransId="{F40BDA41-8539-4F2B-8580-169948183B28}"/>
    <dgm:cxn modelId="{36F7D90C-6903-49B3-9075-C717D1865C8C}" srcId="{C0964461-8980-48C5-A7E6-C773154970B6}" destId="{392C2EA6-A331-4A3A-A59C-B61C62E5A572}" srcOrd="0" destOrd="0" parTransId="{68CD852B-0410-4E10-946E-F6984E2218D9}" sibTransId="{68008729-C1BF-455E-84AC-D99F1C576DDE}"/>
    <dgm:cxn modelId="{63763E0F-0D69-4BBE-953D-B8DD0F91BDEA}" type="presOf" srcId="{195C190B-D868-4975-9AFB-6A2F30CA2F0C}" destId="{5D3BA9F2-01D0-42F4-A499-2A1591B963A7}" srcOrd="1" destOrd="0" presId="urn:microsoft.com/office/officeart/2005/8/layout/orgChart1"/>
    <dgm:cxn modelId="{33FD0F10-4CAA-4C7E-8714-3AF023143BBC}" type="presOf" srcId="{93C89BE4-901D-4B35-BA65-6879F9FD6840}" destId="{85F6436D-892A-45F3-B564-7CC6F4739453}" srcOrd="0" destOrd="0" presId="urn:microsoft.com/office/officeart/2005/8/layout/orgChart1"/>
    <dgm:cxn modelId="{C1FD8219-0D5F-4414-AB67-A2577B80C929}" type="presOf" srcId="{195C190B-D868-4975-9AFB-6A2F30CA2F0C}" destId="{FCBFE96F-0987-4462-99A5-26392470AB66}" srcOrd="0" destOrd="0" presId="urn:microsoft.com/office/officeart/2005/8/layout/orgChart1"/>
    <dgm:cxn modelId="{6ED37924-BA52-4211-9F13-72BCC0FA889E}" type="presOf" srcId="{A9F49CD7-A2E6-4DDF-8407-8C592DB433D7}" destId="{8685212A-4A1E-46C5-A896-350538D65DA7}" srcOrd="1" destOrd="0" presId="urn:microsoft.com/office/officeart/2005/8/layout/orgChart1"/>
    <dgm:cxn modelId="{01E72928-F282-4290-9886-7444E40C96C6}" type="presOf" srcId="{18344463-E937-4D51-BC01-281ED05DB48D}" destId="{03FE679E-360F-44DC-B97D-9770282D0546}" srcOrd="0" destOrd="0" presId="urn:microsoft.com/office/officeart/2005/8/layout/orgChart1"/>
    <dgm:cxn modelId="{AEDD2A28-0433-4DCD-8954-6B39841FADD9}" type="presOf" srcId="{A8521FD4-AA96-4999-B5BB-0379C6477842}" destId="{64A030A9-1D91-41B8-984F-EBCDB03094FF}" srcOrd="0" destOrd="0" presId="urn:microsoft.com/office/officeart/2005/8/layout/orgChart1"/>
    <dgm:cxn modelId="{7808A53D-12E3-48DC-BD91-BD316F876F9C}" type="presOf" srcId="{18344463-E937-4D51-BC01-281ED05DB48D}" destId="{829C0DD9-8540-4817-B07A-35C24954239D}" srcOrd="1" destOrd="0" presId="urn:microsoft.com/office/officeart/2005/8/layout/orgChart1"/>
    <dgm:cxn modelId="{60311D3F-3431-42FC-8597-E171B89C9748}" type="presOf" srcId="{F2110F37-91CD-49D1-855E-A664C3BE330F}" destId="{6321CF6B-6B08-4CC4-9F34-7D46C8B4E7F0}" srcOrd="1" destOrd="0" presId="urn:microsoft.com/office/officeart/2005/8/layout/orgChart1"/>
    <dgm:cxn modelId="{DDFE7440-0F59-4B26-8F9B-2111F274B7C1}" type="presOf" srcId="{C0964461-8980-48C5-A7E6-C773154970B6}" destId="{DCE0DF30-E5D0-49E3-853A-A89BB78604F0}" srcOrd="1" destOrd="0" presId="urn:microsoft.com/office/officeart/2005/8/layout/orgChart1"/>
    <dgm:cxn modelId="{1BDDA442-5506-435D-B9E7-C0C5B16F0873}" type="presOf" srcId="{68CD852B-0410-4E10-946E-F6984E2218D9}" destId="{C6707D6F-E337-425D-B725-6A52A0EA33D0}" srcOrd="0" destOrd="0" presId="urn:microsoft.com/office/officeart/2005/8/layout/orgChart1"/>
    <dgm:cxn modelId="{C5C2EE4C-6928-48F3-99C5-F435C94E684D}" type="presOf" srcId="{0A4D52EC-0FFC-46D0-AB80-3A67A56C0E41}" destId="{895E3C89-8C76-4216-89A2-E7F81725DCAB}" srcOrd="0" destOrd="0" presId="urn:microsoft.com/office/officeart/2005/8/layout/orgChart1"/>
    <dgm:cxn modelId="{3D17CF51-70D4-4B5C-8BC2-66DB21E841A2}" srcId="{C0964461-8980-48C5-A7E6-C773154970B6}" destId="{A9F49CD7-A2E6-4DDF-8407-8C592DB433D7}" srcOrd="1" destOrd="0" parTransId="{BE96699C-4D04-4B0B-A5B9-AA590BC76DBA}" sibTransId="{C0615F5D-4AE4-4A8F-AF36-20013CE43D2C}"/>
    <dgm:cxn modelId="{02A43874-F024-4708-A067-F50EAD047471}" srcId="{6A4BA672-6F6D-4227-B92B-9EAD723785CD}" destId="{C0964461-8980-48C5-A7E6-C773154970B6}" srcOrd="2" destOrd="0" parTransId="{48B36C27-666F-4E54-AF80-ECA21C9C5FA3}" sibTransId="{2EA293A6-31F8-4D03-A42C-61D21F8AEA00}"/>
    <dgm:cxn modelId="{3A1EEB56-6C1E-4258-9395-4A17CC18F22C}" type="presOf" srcId="{A9F49CD7-A2E6-4DDF-8407-8C592DB433D7}" destId="{F145C100-5784-424A-8A5B-B11B5DAB7AC0}" srcOrd="0" destOrd="0" presId="urn:microsoft.com/office/officeart/2005/8/layout/orgChart1"/>
    <dgm:cxn modelId="{7B510759-369C-4706-A419-8EF14AA14E6E}" type="presOf" srcId="{24E20E8E-D3D8-4607-A756-2645F64839DE}" destId="{7D4CE8BC-FDC5-49E6-8919-C4B76132ECAE}" srcOrd="0" destOrd="0" presId="urn:microsoft.com/office/officeart/2005/8/layout/orgChart1"/>
    <dgm:cxn modelId="{1BFD8D59-DCCA-4991-9FF4-1F7D0CA94F7E}" type="presOf" srcId="{9C2D5343-BF1A-4FAD-B84E-3BA46828411C}" destId="{689AD89E-9083-4729-912F-E2C5F4082088}" srcOrd="0" destOrd="0" presId="urn:microsoft.com/office/officeart/2005/8/layout/orgChart1"/>
    <dgm:cxn modelId="{9B7C3D81-D71A-46B1-AA25-0A2D9F3CCCF0}" type="presOf" srcId="{C0964461-8980-48C5-A7E6-C773154970B6}" destId="{63AA1FDC-B5A5-4C81-B12A-03862F687F26}" srcOrd="0" destOrd="0" presId="urn:microsoft.com/office/officeart/2005/8/layout/orgChart1"/>
    <dgm:cxn modelId="{9F131288-5E8A-4E04-8976-1D25F999AD83}" type="presOf" srcId="{0FBA12A0-DAE2-4712-A51C-3FAECAA09A0A}" destId="{43EF6F5F-EACF-468F-BC4F-68ED3429B587}" srcOrd="0" destOrd="0" presId="urn:microsoft.com/office/officeart/2005/8/layout/orgChart1"/>
    <dgm:cxn modelId="{04F9458C-3D9B-478C-8905-61923DE0E640}" type="presOf" srcId="{B15990D8-9B72-467E-A8F7-8C91FF54F52C}" destId="{BC4E758D-CD89-4C57-9471-182ADDDAF28C}" srcOrd="0" destOrd="0" presId="urn:microsoft.com/office/officeart/2005/8/layout/orgChart1"/>
    <dgm:cxn modelId="{471E4C8E-EF07-46EA-917F-656D7BD5CBD1}" type="presOf" srcId="{6A4BA672-6F6D-4227-B92B-9EAD723785CD}" destId="{F3D89BDE-3E32-43EA-8E4E-349D3E44FE16}" srcOrd="0" destOrd="0" presId="urn:microsoft.com/office/officeart/2005/8/layout/orgChart1"/>
    <dgm:cxn modelId="{6FB88492-4527-4D5A-BE3F-95396A11A7A8}" type="presOf" srcId="{392C2EA6-A331-4A3A-A59C-B61C62E5A572}" destId="{C143485C-AC87-4D58-B77C-E31F96B5A922}" srcOrd="1" destOrd="0" presId="urn:microsoft.com/office/officeart/2005/8/layout/orgChart1"/>
    <dgm:cxn modelId="{1AFB6E9A-A35C-41AF-95E0-1F669544FF90}" srcId="{6A4BA672-6F6D-4227-B92B-9EAD723785CD}" destId="{18344463-E937-4D51-BC01-281ED05DB48D}" srcOrd="1" destOrd="0" parTransId="{FC7E8083-85AE-4C69-97DF-B52E5949E0DB}" sibTransId="{6D627E7B-4500-4B66-BC1F-22853D44F334}"/>
    <dgm:cxn modelId="{249B0C9F-E6BB-4C54-8A74-0F0B3F8C2826}" type="presOf" srcId="{F2110F37-91CD-49D1-855E-A664C3BE330F}" destId="{9F28BDA9-23B9-4F27-BC70-F6AD0A7AE935}" srcOrd="0" destOrd="0" presId="urn:microsoft.com/office/officeart/2005/8/layout/orgChart1"/>
    <dgm:cxn modelId="{91EB7DA1-928D-4669-ABB8-4F1DB1A658B1}" type="presOf" srcId="{93C89BE4-901D-4B35-BA65-6879F9FD6840}" destId="{55627308-1FA0-43B7-89A7-CB760E84A4F8}" srcOrd="1" destOrd="0" presId="urn:microsoft.com/office/officeart/2005/8/layout/orgChart1"/>
    <dgm:cxn modelId="{B84332AC-6D23-4280-A141-A0A47CC9D9E3}" type="presOf" srcId="{9C2D5343-BF1A-4FAD-B84E-3BA46828411C}" destId="{65696137-D315-4B2F-A165-A945313B88DB}" srcOrd="1" destOrd="0" presId="urn:microsoft.com/office/officeart/2005/8/layout/orgChart1"/>
    <dgm:cxn modelId="{CBC216B0-7401-479F-8328-63B20F0FB54B}" srcId="{18344463-E937-4D51-BC01-281ED05DB48D}" destId="{24E20E8E-D3D8-4607-A756-2645F64839DE}" srcOrd="0" destOrd="0" parTransId="{5BD76035-1EFD-47BD-850E-9EB1970905C1}" sibTransId="{E7A72BB5-FF1B-4996-AC3F-72119501FFC7}"/>
    <dgm:cxn modelId="{5068C2B0-94A1-429F-BEC5-7D762B3304D1}" srcId="{18344463-E937-4D51-BC01-281ED05DB48D}" destId="{9105B2B2-ADAA-4B22-9CAE-8488DC7B660B}" srcOrd="3" destOrd="0" parTransId="{0A4D52EC-0FFC-46D0-AB80-3A67A56C0E41}" sibTransId="{D270AFA5-FFB9-44BF-9205-BBCFB4267248}"/>
    <dgm:cxn modelId="{1D4727B4-AC2B-4095-B0CB-9F5B614A5DAB}" type="presOf" srcId="{08D66A3E-C8BF-4688-844A-908C27DA217F}" destId="{DA1D95B8-831A-46C0-A948-7D940BBD9972}" srcOrd="0" destOrd="0" presId="urn:microsoft.com/office/officeart/2005/8/layout/orgChart1"/>
    <dgm:cxn modelId="{FD5A84BA-5A35-4EB6-9E39-6A2185798C37}" type="presOf" srcId="{5BD76035-1EFD-47BD-850E-9EB1970905C1}" destId="{FD06B9A1-B023-4B16-99DD-3809BCFD37A0}" srcOrd="0" destOrd="0" presId="urn:microsoft.com/office/officeart/2005/8/layout/orgChart1"/>
    <dgm:cxn modelId="{D9A540BC-8F22-49A7-8D6A-A68E6BD5326F}" type="presOf" srcId="{9105B2B2-ADAA-4B22-9CAE-8488DC7B660B}" destId="{EE133426-5EEC-4A1D-979C-D1FD0A425177}" srcOrd="1" destOrd="0" presId="urn:microsoft.com/office/officeart/2005/8/layout/orgChart1"/>
    <dgm:cxn modelId="{9D1CB7C1-783C-4FB0-BBC9-03EF27EBC5A3}" type="presOf" srcId="{A8521FD4-AA96-4999-B5BB-0379C6477842}" destId="{130816F4-5B32-4255-9840-F6A525F30768}" srcOrd="1" destOrd="0" presId="urn:microsoft.com/office/officeart/2005/8/layout/orgChart1"/>
    <dgm:cxn modelId="{ADDAEFC1-2D9B-4E88-A1AB-7149B7C001FE}" srcId="{9C2D5343-BF1A-4FAD-B84E-3BA46828411C}" destId="{A8521FD4-AA96-4999-B5BB-0379C6477842}" srcOrd="0" destOrd="0" parTransId="{60741071-B30C-47BD-862A-41223CEC713C}" sibTransId="{83C3647C-D390-4043-9796-96E671C658D4}"/>
    <dgm:cxn modelId="{95B0FFC2-B9A3-4860-AE39-4F16220602A9}" type="presOf" srcId="{24E20E8E-D3D8-4607-A756-2645F64839DE}" destId="{EC531A96-EC2A-4E0B-8A65-1C5F706C917E}" srcOrd="1" destOrd="0" presId="urn:microsoft.com/office/officeart/2005/8/layout/orgChart1"/>
    <dgm:cxn modelId="{6C4D4ED3-ADBD-4B62-86A9-76C7F58C24EB}" type="presOf" srcId="{BE96699C-4D04-4B0B-A5B9-AA590BC76DBA}" destId="{90F7D2F5-D1C5-499A-ABA6-6B3B113168C1}" srcOrd="0" destOrd="0" presId="urn:microsoft.com/office/officeart/2005/8/layout/orgChart1"/>
    <dgm:cxn modelId="{8D730BE9-084F-43BF-BA2E-FB14392A0636}" type="presOf" srcId="{392C2EA6-A331-4A3A-A59C-B61C62E5A572}" destId="{55A89CDA-2B11-4E10-B3D9-B3590E82F550}" srcOrd="0" destOrd="0" presId="urn:microsoft.com/office/officeart/2005/8/layout/orgChart1"/>
    <dgm:cxn modelId="{75A15DF3-C7D1-4925-BEC4-ED675A34478C}" type="presOf" srcId="{60741071-B30C-47BD-862A-41223CEC713C}" destId="{96B53709-63AB-4318-A0B3-3AB75BCBFA52}" srcOrd="0" destOrd="0" presId="urn:microsoft.com/office/officeart/2005/8/layout/orgChart1"/>
    <dgm:cxn modelId="{CF075AF4-85CB-4059-B977-DE19D5DA5BCC}" srcId="{18344463-E937-4D51-BC01-281ED05DB48D}" destId="{F2110F37-91CD-49D1-855E-A664C3BE330F}" srcOrd="1" destOrd="0" parTransId="{B15990D8-9B72-467E-A8F7-8C91FF54F52C}" sibTransId="{C82EFCE2-70C6-42D1-A41E-F221BF774006}"/>
    <dgm:cxn modelId="{5090DCF8-EBE4-4411-AA85-21605DDC5B74}" srcId="{6A4BA672-6F6D-4227-B92B-9EAD723785CD}" destId="{9C2D5343-BF1A-4FAD-B84E-3BA46828411C}" srcOrd="0" destOrd="0" parTransId="{0B097DE6-7F52-43B4-BA32-EAF95CCEF9FC}" sibTransId="{E9A72CAD-8796-4A7B-9595-B498A734388C}"/>
    <dgm:cxn modelId="{B1905EF0-A111-4DFA-B3EC-C031CE4C79B0}" type="presParOf" srcId="{F3D89BDE-3E32-43EA-8E4E-349D3E44FE16}" destId="{E45460E6-1B49-45AE-9EA0-0F9E17B6E523}" srcOrd="0" destOrd="0" presId="urn:microsoft.com/office/officeart/2005/8/layout/orgChart1"/>
    <dgm:cxn modelId="{12C66084-47A6-4E21-A8EB-B20EEBC91F1D}" type="presParOf" srcId="{E45460E6-1B49-45AE-9EA0-0F9E17B6E523}" destId="{534F8F7C-964A-41D5-8C38-691A59643FA3}" srcOrd="0" destOrd="0" presId="urn:microsoft.com/office/officeart/2005/8/layout/orgChart1"/>
    <dgm:cxn modelId="{549BF51C-211B-4EB5-8CA8-6FE81AFC4C68}" type="presParOf" srcId="{534F8F7C-964A-41D5-8C38-691A59643FA3}" destId="{689AD89E-9083-4729-912F-E2C5F4082088}" srcOrd="0" destOrd="0" presId="urn:microsoft.com/office/officeart/2005/8/layout/orgChart1"/>
    <dgm:cxn modelId="{9B29923B-DEEB-4B3E-850C-8D644C2B44E2}" type="presParOf" srcId="{534F8F7C-964A-41D5-8C38-691A59643FA3}" destId="{65696137-D315-4B2F-A165-A945313B88DB}" srcOrd="1" destOrd="0" presId="urn:microsoft.com/office/officeart/2005/8/layout/orgChart1"/>
    <dgm:cxn modelId="{B7AF5FE4-C6E0-4744-9F5D-8457AA74622F}" type="presParOf" srcId="{E45460E6-1B49-45AE-9EA0-0F9E17B6E523}" destId="{D3B5F6B2-1815-49BB-9B24-B3A55637FE1C}" srcOrd="1" destOrd="0" presId="urn:microsoft.com/office/officeart/2005/8/layout/orgChart1"/>
    <dgm:cxn modelId="{10661863-2CC6-4F00-B929-B1CDE9F5A45C}" type="presParOf" srcId="{D3B5F6B2-1815-49BB-9B24-B3A55637FE1C}" destId="{96B53709-63AB-4318-A0B3-3AB75BCBFA52}" srcOrd="0" destOrd="0" presId="urn:microsoft.com/office/officeart/2005/8/layout/orgChart1"/>
    <dgm:cxn modelId="{2DCC4A66-9E79-4F1B-8B6D-00E8AE799833}" type="presParOf" srcId="{D3B5F6B2-1815-49BB-9B24-B3A55637FE1C}" destId="{E88E3352-0683-4910-AF91-F660481D6671}" srcOrd="1" destOrd="0" presId="urn:microsoft.com/office/officeart/2005/8/layout/orgChart1"/>
    <dgm:cxn modelId="{00272FD6-DCCE-4C7A-8A9B-5D5EFA04A061}" type="presParOf" srcId="{E88E3352-0683-4910-AF91-F660481D6671}" destId="{60242DFF-FA41-46B3-822C-49E291EEFCF9}" srcOrd="0" destOrd="0" presId="urn:microsoft.com/office/officeart/2005/8/layout/orgChart1"/>
    <dgm:cxn modelId="{3ECD9874-0208-45FC-A77E-677690C6F408}" type="presParOf" srcId="{60242DFF-FA41-46B3-822C-49E291EEFCF9}" destId="{64A030A9-1D91-41B8-984F-EBCDB03094FF}" srcOrd="0" destOrd="0" presId="urn:microsoft.com/office/officeart/2005/8/layout/orgChart1"/>
    <dgm:cxn modelId="{A52B7292-9F2C-4E06-878A-64E49B23A2A2}" type="presParOf" srcId="{60242DFF-FA41-46B3-822C-49E291EEFCF9}" destId="{130816F4-5B32-4255-9840-F6A525F30768}" srcOrd="1" destOrd="0" presId="urn:microsoft.com/office/officeart/2005/8/layout/orgChart1"/>
    <dgm:cxn modelId="{9433BE34-E055-43F8-BF21-F5454A69F6CD}" type="presParOf" srcId="{E88E3352-0683-4910-AF91-F660481D6671}" destId="{FC0FD8BD-5786-4A64-91F6-1C53C83BB5F4}" srcOrd="1" destOrd="0" presId="urn:microsoft.com/office/officeart/2005/8/layout/orgChart1"/>
    <dgm:cxn modelId="{60121982-4F38-4947-AB78-1A16A74D7753}" type="presParOf" srcId="{E88E3352-0683-4910-AF91-F660481D6671}" destId="{3ED75411-F361-4F5C-8393-39476BF99AEC}" srcOrd="2" destOrd="0" presId="urn:microsoft.com/office/officeart/2005/8/layout/orgChart1"/>
    <dgm:cxn modelId="{E64E2735-1089-4FE3-A1A4-F718C5BEC6EE}" type="presParOf" srcId="{D3B5F6B2-1815-49BB-9B24-B3A55637FE1C}" destId="{43EF6F5F-EACF-468F-BC4F-68ED3429B587}" srcOrd="2" destOrd="0" presId="urn:microsoft.com/office/officeart/2005/8/layout/orgChart1"/>
    <dgm:cxn modelId="{22E40678-6F3A-45A2-B0F8-5CFF6CA95D85}" type="presParOf" srcId="{D3B5F6B2-1815-49BB-9B24-B3A55637FE1C}" destId="{B6BE1750-9D62-4267-8A64-64242E918017}" srcOrd="3" destOrd="0" presId="urn:microsoft.com/office/officeart/2005/8/layout/orgChart1"/>
    <dgm:cxn modelId="{8D602C92-90BD-4765-BA41-D524A8850078}" type="presParOf" srcId="{B6BE1750-9D62-4267-8A64-64242E918017}" destId="{B6B1D112-86D3-4A51-81F8-72CB7261A7F2}" srcOrd="0" destOrd="0" presId="urn:microsoft.com/office/officeart/2005/8/layout/orgChart1"/>
    <dgm:cxn modelId="{B5BDCEE8-0F02-4366-A6B3-FA7EDE6FFB3E}" type="presParOf" srcId="{B6B1D112-86D3-4A51-81F8-72CB7261A7F2}" destId="{85F6436D-892A-45F3-B564-7CC6F4739453}" srcOrd="0" destOrd="0" presId="urn:microsoft.com/office/officeart/2005/8/layout/orgChart1"/>
    <dgm:cxn modelId="{4298055C-8FD4-4AAA-83AC-51BA86335796}" type="presParOf" srcId="{B6B1D112-86D3-4A51-81F8-72CB7261A7F2}" destId="{55627308-1FA0-43B7-89A7-CB760E84A4F8}" srcOrd="1" destOrd="0" presId="urn:microsoft.com/office/officeart/2005/8/layout/orgChart1"/>
    <dgm:cxn modelId="{5909541A-F2D7-47AC-96EA-6A19A5B92FAB}" type="presParOf" srcId="{B6BE1750-9D62-4267-8A64-64242E918017}" destId="{E84E5F0E-E928-472C-A9BD-DFA08D37CF70}" srcOrd="1" destOrd="0" presId="urn:microsoft.com/office/officeart/2005/8/layout/orgChart1"/>
    <dgm:cxn modelId="{592D0A71-C416-4FDA-9264-EC3DC31A2B20}" type="presParOf" srcId="{B6BE1750-9D62-4267-8A64-64242E918017}" destId="{0326CF5E-9BCF-418A-AD80-F50D23AA0C8E}" srcOrd="2" destOrd="0" presId="urn:microsoft.com/office/officeart/2005/8/layout/orgChart1"/>
    <dgm:cxn modelId="{3837BDF0-4810-467A-A760-98F84B7F45AA}" type="presParOf" srcId="{E45460E6-1B49-45AE-9EA0-0F9E17B6E523}" destId="{F2B4EFB2-0A72-41EF-8D3F-3E887D07E69B}" srcOrd="2" destOrd="0" presId="urn:microsoft.com/office/officeart/2005/8/layout/orgChart1"/>
    <dgm:cxn modelId="{3FB5DC16-E9E0-46ED-867F-17491165A719}" type="presParOf" srcId="{F3D89BDE-3E32-43EA-8E4E-349D3E44FE16}" destId="{38F34D5C-0E5D-4418-B3D8-405C11ED9FF8}" srcOrd="1" destOrd="0" presId="urn:microsoft.com/office/officeart/2005/8/layout/orgChart1"/>
    <dgm:cxn modelId="{4DC3FA45-1C5D-421B-9BDA-61FE6835110E}" type="presParOf" srcId="{38F34D5C-0E5D-4418-B3D8-405C11ED9FF8}" destId="{FDA534F4-5F7D-4881-AE2F-C997DD17BE3D}" srcOrd="0" destOrd="0" presId="urn:microsoft.com/office/officeart/2005/8/layout/orgChart1"/>
    <dgm:cxn modelId="{20B64143-9612-4FFC-9523-2A5ACE321B10}" type="presParOf" srcId="{FDA534F4-5F7D-4881-AE2F-C997DD17BE3D}" destId="{03FE679E-360F-44DC-B97D-9770282D0546}" srcOrd="0" destOrd="0" presId="urn:microsoft.com/office/officeart/2005/8/layout/orgChart1"/>
    <dgm:cxn modelId="{A0792B57-DD0A-40BD-B907-96E05761DD98}" type="presParOf" srcId="{FDA534F4-5F7D-4881-AE2F-C997DD17BE3D}" destId="{829C0DD9-8540-4817-B07A-35C24954239D}" srcOrd="1" destOrd="0" presId="urn:microsoft.com/office/officeart/2005/8/layout/orgChart1"/>
    <dgm:cxn modelId="{8F6889C5-363D-427E-9F9B-84ABE264B89A}" type="presParOf" srcId="{38F34D5C-0E5D-4418-B3D8-405C11ED9FF8}" destId="{C09DDD63-EDB9-46FB-B126-AC553A94F82C}" srcOrd="1" destOrd="0" presId="urn:microsoft.com/office/officeart/2005/8/layout/orgChart1"/>
    <dgm:cxn modelId="{5BEA7583-9C75-4666-B730-1D0578047C98}" type="presParOf" srcId="{C09DDD63-EDB9-46FB-B126-AC553A94F82C}" destId="{FD06B9A1-B023-4B16-99DD-3809BCFD37A0}" srcOrd="0" destOrd="0" presId="urn:microsoft.com/office/officeart/2005/8/layout/orgChart1"/>
    <dgm:cxn modelId="{2EA2E427-CF82-434D-B701-6D55145AEB41}" type="presParOf" srcId="{C09DDD63-EDB9-46FB-B126-AC553A94F82C}" destId="{341D9371-F401-4088-9367-B0786C7AE393}" srcOrd="1" destOrd="0" presId="urn:microsoft.com/office/officeart/2005/8/layout/orgChart1"/>
    <dgm:cxn modelId="{B169A226-6263-49C1-B8AE-10E22F70C50D}" type="presParOf" srcId="{341D9371-F401-4088-9367-B0786C7AE393}" destId="{10D2CF42-F348-4B6B-A6A7-B3F7576C5100}" srcOrd="0" destOrd="0" presId="urn:microsoft.com/office/officeart/2005/8/layout/orgChart1"/>
    <dgm:cxn modelId="{FCDA7145-831B-4204-B802-0989787C6037}" type="presParOf" srcId="{10D2CF42-F348-4B6B-A6A7-B3F7576C5100}" destId="{7D4CE8BC-FDC5-49E6-8919-C4B76132ECAE}" srcOrd="0" destOrd="0" presId="urn:microsoft.com/office/officeart/2005/8/layout/orgChart1"/>
    <dgm:cxn modelId="{609875E0-B33C-41CA-B223-6B699A7B68E3}" type="presParOf" srcId="{10D2CF42-F348-4B6B-A6A7-B3F7576C5100}" destId="{EC531A96-EC2A-4E0B-8A65-1C5F706C917E}" srcOrd="1" destOrd="0" presId="urn:microsoft.com/office/officeart/2005/8/layout/orgChart1"/>
    <dgm:cxn modelId="{5C00B13F-E081-4AE9-A730-BB0FBACCE6F7}" type="presParOf" srcId="{341D9371-F401-4088-9367-B0786C7AE393}" destId="{32644BBE-66C5-431A-90FA-B72936BB21FC}" srcOrd="1" destOrd="0" presId="urn:microsoft.com/office/officeart/2005/8/layout/orgChart1"/>
    <dgm:cxn modelId="{F3B5FCB0-4A6A-49F8-B360-9E724CD44AC4}" type="presParOf" srcId="{341D9371-F401-4088-9367-B0786C7AE393}" destId="{70054CDC-A3EF-4A44-A9B6-A9B26F62C045}" srcOrd="2" destOrd="0" presId="urn:microsoft.com/office/officeart/2005/8/layout/orgChart1"/>
    <dgm:cxn modelId="{4BACDBA1-47EA-40E9-9361-C1639B4DCD59}" type="presParOf" srcId="{C09DDD63-EDB9-46FB-B126-AC553A94F82C}" destId="{BC4E758D-CD89-4C57-9471-182ADDDAF28C}" srcOrd="2" destOrd="0" presId="urn:microsoft.com/office/officeart/2005/8/layout/orgChart1"/>
    <dgm:cxn modelId="{3127878B-F260-4217-9986-1937456B0592}" type="presParOf" srcId="{C09DDD63-EDB9-46FB-B126-AC553A94F82C}" destId="{BC047F5E-EC8A-4BE7-AC8D-18727A98433F}" srcOrd="3" destOrd="0" presId="urn:microsoft.com/office/officeart/2005/8/layout/orgChart1"/>
    <dgm:cxn modelId="{5875239D-1A6C-41D4-B10F-FCA62B13A9BF}" type="presParOf" srcId="{BC047F5E-EC8A-4BE7-AC8D-18727A98433F}" destId="{C77C6DF9-454F-4C00-8AF3-54A44F2638A8}" srcOrd="0" destOrd="0" presId="urn:microsoft.com/office/officeart/2005/8/layout/orgChart1"/>
    <dgm:cxn modelId="{76250131-CEEB-42C1-850B-70ADB89142BB}" type="presParOf" srcId="{C77C6DF9-454F-4C00-8AF3-54A44F2638A8}" destId="{9F28BDA9-23B9-4F27-BC70-F6AD0A7AE935}" srcOrd="0" destOrd="0" presId="urn:microsoft.com/office/officeart/2005/8/layout/orgChart1"/>
    <dgm:cxn modelId="{10EC6FE4-4D05-4B2D-83EE-80DDD24F832A}" type="presParOf" srcId="{C77C6DF9-454F-4C00-8AF3-54A44F2638A8}" destId="{6321CF6B-6B08-4CC4-9F34-7D46C8B4E7F0}" srcOrd="1" destOrd="0" presId="urn:microsoft.com/office/officeart/2005/8/layout/orgChart1"/>
    <dgm:cxn modelId="{8E9363C6-A8B0-4627-8260-450D5172627E}" type="presParOf" srcId="{BC047F5E-EC8A-4BE7-AC8D-18727A98433F}" destId="{4D9B4B9E-4234-46A8-A17D-8EE1B6E369AF}" srcOrd="1" destOrd="0" presId="urn:microsoft.com/office/officeart/2005/8/layout/orgChart1"/>
    <dgm:cxn modelId="{32113CC0-65E6-42FA-83FB-F70370FD317B}" type="presParOf" srcId="{BC047F5E-EC8A-4BE7-AC8D-18727A98433F}" destId="{2A6F7A23-12E1-4BA1-B7AF-93B775DE1925}" srcOrd="2" destOrd="0" presId="urn:microsoft.com/office/officeart/2005/8/layout/orgChart1"/>
    <dgm:cxn modelId="{1A12C7AC-7BA7-4345-B2D9-E62E68CD64FA}" type="presParOf" srcId="{C09DDD63-EDB9-46FB-B126-AC553A94F82C}" destId="{DA1D95B8-831A-46C0-A948-7D940BBD9972}" srcOrd="4" destOrd="0" presId="urn:microsoft.com/office/officeart/2005/8/layout/orgChart1"/>
    <dgm:cxn modelId="{A37695F1-9629-46AA-AD3D-27D492CB5BDE}" type="presParOf" srcId="{C09DDD63-EDB9-46FB-B126-AC553A94F82C}" destId="{C1D7B6DE-75FB-4022-A366-AE4708767B58}" srcOrd="5" destOrd="0" presId="urn:microsoft.com/office/officeart/2005/8/layout/orgChart1"/>
    <dgm:cxn modelId="{034E59EE-91AF-471C-8433-BF06836889A5}" type="presParOf" srcId="{C1D7B6DE-75FB-4022-A366-AE4708767B58}" destId="{63C7721F-EA17-4274-84CE-49F281B6856F}" srcOrd="0" destOrd="0" presId="urn:microsoft.com/office/officeart/2005/8/layout/orgChart1"/>
    <dgm:cxn modelId="{9DF55B25-D43F-415A-950A-3E3577902BAA}" type="presParOf" srcId="{63C7721F-EA17-4274-84CE-49F281B6856F}" destId="{FCBFE96F-0987-4462-99A5-26392470AB66}" srcOrd="0" destOrd="0" presId="urn:microsoft.com/office/officeart/2005/8/layout/orgChart1"/>
    <dgm:cxn modelId="{1B5732B3-FA89-4B71-A18E-AA1433ECE821}" type="presParOf" srcId="{63C7721F-EA17-4274-84CE-49F281B6856F}" destId="{5D3BA9F2-01D0-42F4-A499-2A1591B963A7}" srcOrd="1" destOrd="0" presId="urn:microsoft.com/office/officeart/2005/8/layout/orgChart1"/>
    <dgm:cxn modelId="{0872D97C-3EB1-4D3F-9553-EF4E29662977}" type="presParOf" srcId="{C1D7B6DE-75FB-4022-A366-AE4708767B58}" destId="{374D4FA6-2E59-4263-90CC-A45F643EE0BF}" srcOrd="1" destOrd="0" presId="urn:microsoft.com/office/officeart/2005/8/layout/orgChart1"/>
    <dgm:cxn modelId="{1CD5F061-DB0E-4CE2-B334-07A00CF03015}" type="presParOf" srcId="{C1D7B6DE-75FB-4022-A366-AE4708767B58}" destId="{8CF714D2-15A3-482E-B7E6-0B6B625CFFE9}" srcOrd="2" destOrd="0" presId="urn:microsoft.com/office/officeart/2005/8/layout/orgChart1"/>
    <dgm:cxn modelId="{E6B28F4D-F038-4315-9B81-BE05783F31C9}" type="presParOf" srcId="{C09DDD63-EDB9-46FB-B126-AC553A94F82C}" destId="{895E3C89-8C76-4216-89A2-E7F81725DCAB}" srcOrd="6" destOrd="0" presId="urn:microsoft.com/office/officeart/2005/8/layout/orgChart1"/>
    <dgm:cxn modelId="{F864F99B-9172-4363-BA93-369A8E5A7E6F}" type="presParOf" srcId="{C09DDD63-EDB9-46FB-B126-AC553A94F82C}" destId="{59E46F2E-31FB-4C60-A99B-8B3E7D1E7011}" srcOrd="7" destOrd="0" presId="urn:microsoft.com/office/officeart/2005/8/layout/orgChart1"/>
    <dgm:cxn modelId="{D927E9A4-033A-4A01-B137-3CB12A300F1E}" type="presParOf" srcId="{59E46F2E-31FB-4C60-A99B-8B3E7D1E7011}" destId="{157B7D68-B562-4C55-AA52-967E573ADCF5}" srcOrd="0" destOrd="0" presId="urn:microsoft.com/office/officeart/2005/8/layout/orgChart1"/>
    <dgm:cxn modelId="{9CD0C2A4-9369-4E00-8767-EACF9C4A898D}" type="presParOf" srcId="{157B7D68-B562-4C55-AA52-967E573ADCF5}" destId="{0AFC911F-F8AB-447C-A087-031E60B7A6B0}" srcOrd="0" destOrd="0" presId="urn:microsoft.com/office/officeart/2005/8/layout/orgChart1"/>
    <dgm:cxn modelId="{CF7E6CB1-109F-4631-86AF-E29F05227219}" type="presParOf" srcId="{157B7D68-B562-4C55-AA52-967E573ADCF5}" destId="{EE133426-5EEC-4A1D-979C-D1FD0A425177}" srcOrd="1" destOrd="0" presId="urn:microsoft.com/office/officeart/2005/8/layout/orgChart1"/>
    <dgm:cxn modelId="{034EB7F5-B9A2-4976-B303-66C52AB104E6}" type="presParOf" srcId="{59E46F2E-31FB-4C60-A99B-8B3E7D1E7011}" destId="{5281840F-B7B9-4839-AD9F-5BCE7BA40EF4}" srcOrd="1" destOrd="0" presId="urn:microsoft.com/office/officeart/2005/8/layout/orgChart1"/>
    <dgm:cxn modelId="{CB093D67-F308-43FC-B091-AF216D1B015E}" type="presParOf" srcId="{59E46F2E-31FB-4C60-A99B-8B3E7D1E7011}" destId="{E5E9C2A3-9052-4945-A38F-17F5197E1379}" srcOrd="2" destOrd="0" presId="urn:microsoft.com/office/officeart/2005/8/layout/orgChart1"/>
    <dgm:cxn modelId="{AB969CB2-098F-45AE-9311-069979639436}" type="presParOf" srcId="{38F34D5C-0E5D-4418-B3D8-405C11ED9FF8}" destId="{2AE04212-49C1-4B66-9B30-4D55252FC04E}" srcOrd="2" destOrd="0" presId="urn:microsoft.com/office/officeart/2005/8/layout/orgChart1"/>
    <dgm:cxn modelId="{B43053FF-5302-494D-8F57-B215C064116F}" type="presParOf" srcId="{F3D89BDE-3E32-43EA-8E4E-349D3E44FE16}" destId="{D223C757-6825-48E4-9A7D-B80D273B2C84}" srcOrd="2" destOrd="0" presId="urn:microsoft.com/office/officeart/2005/8/layout/orgChart1"/>
    <dgm:cxn modelId="{28CC2FDF-905C-41EB-8F56-613D2742AC3A}" type="presParOf" srcId="{D223C757-6825-48E4-9A7D-B80D273B2C84}" destId="{063C8ADE-0B77-46CA-9B36-FFDC084A2ABF}" srcOrd="0" destOrd="0" presId="urn:microsoft.com/office/officeart/2005/8/layout/orgChart1"/>
    <dgm:cxn modelId="{3F4B2EF2-FC5D-4B42-9F59-342C7B2D65AD}" type="presParOf" srcId="{063C8ADE-0B77-46CA-9B36-FFDC084A2ABF}" destId="{63AA1FDC-B5A5-4C81-B12A-03862F687F26}" srcOrd="0" destOrd="0" presId="urn:microsoft.com/office/officeart/2005/8/layout/orgChart1"/>
    <dgm:cxn modelId="{6640408A-1DB5-4ED9-A0AF-58617CEEDB2D}" type="presParOf" srcId="{063C8ADE-0B77-46CA-9B36-FFDC084A2ABF}" destId="{DCE0DF30-E5D0-49E3-853A-A89BB78604F0}" srcOrd="1" destOrd="0" presId="urn:microsoft.com/office/officeart/2005/8/layout/orgChart1"/>
    <dgm:cxn modelId="{0B435AAC-63DF-4294-AE3D-43F6CF929D95}" type="presParOf" srcId="{D223C757-6825-48E4-9A7D-B80D273B2C84}" destId="{DDF6368A-0A6F-4935-975E-0E1986A03B12}" srcOrd="1" destOrd="0" presId="urn:microsoft.com/office/officeart/2005/8/layout/orgChart1"/>
    <dgm:cxn modelId="{DD4DB0B7-58AF-4A2A-B8A9-D1DB3C55140D}" type="presParOf" srcId="{DDF6368A-0A6F-4935-975E-0E1986A03B12}" destId="{C6707D6F-E337-425D-B725-6A52A0EA33D0}" srcOrd="0" destOrd="0" presId="urn:microsoft.com/office/officeart/2005/8/layout/orgChart1"/>
    <dgm:cxn modelId="{54792784-CCDC-497E-912A-6E4C79CCF09C}" type="presParOf" srcId="{DDF6368A-0A6F-4935-975E-0E1986A03B12}" destId="{3D1861E3-22D5-41E8-B18E-BC4AC1DA0CA2}" srcOrd="1" destOrd="0" presId="urn:microsoft.com/office/officeart/2005/8/layout/orgChart1"/>
    <dgm:cxn modelId="{DEEF4D42-EB41-47BC-B657-ED3E9B2354A9}" type="presParOf" srcId="{3D1861E3-22D5-41E8-B18E-BC4AC1DA0CA2}" destId="{6AB73DAA-05DB-4BAC-B89F-AB07E489682E}" srcOrd="0" destOrd="0" presId="urn:microsoft.com/office/officeart/2005/8/layout/orgChart1"/>
    <dgm:cxn modelId="{A2F4334C-9D05-4953-8CF3-9E2C1FDA1459}" type="presParOf" srcId="{6AB73DAA-05DB-4BAC-B89F-AB07E489682E}" destId="{55A89CDA-2B11-4E10-B3D9-B3590E82F550}" srcOrd="0" destOrd="0" presId="urn:microsoft.com/office/officeart/2005/8/layout/orgChart1"/>
    <dgm:cxn modelId="{DFF84C56-7846-4F36-8B71-E7BA554AFDF5}" type="presParOf" srcId="{6AB73DAA-05DB-4BAC-B89F-AB07E489682E}" destId="{C143485C-AC87-4D58-B77C-E31F96B5A922}" srcOrd="1" destOrd="0" presId="urn:microsoft.com/office/officeart/2005/8/layout/orgChart1"/>
    <dgm:cxn modelId="{4438A8DD-D6F6-4644-921C-B5AC964DB09C}" type="presParOf" srcId="{3D1861E3-22D5-41E8-B18E-BC4AC1DA0CA2}" destId="{95AA9366-374F-4347-8646-E4FE21D95764}" srcOrd="1" destOrd="0" presId="urn:microsoft.com/office/officeart/2005/8/layout/orgChart1"/>
    <dgm:cxn modelId="{2205906D-A0B3-4942-AD6D-6111F59EA547}" type="presParOf" srcId="{3D1861E3-22D5-41E8-B18E-BC4AC1DA0CA2}" destId="{0BA91C8E-1C80-4F07-B0D8-D9B1EF589E55}" srcOrd="2" destOrd="0" presId="urn:microsoft.com/office/officeart/2005/8/layout/orgChart1"/>
    <dgm:cxn modelId="{DB6D5A22-E302-4021-AEF5-7EF6190975AA}" type="presParOf" srcId="{DDF6368A-0A6F-4935-975E-0E1986A03B12}" destId="{90F7D2F5-D1C5-499A-ABA6-6B3B113168C1}" srcOrd="2" destOrd="0" presId="urn:microsoft.com/office/officeart/2005/8/layout/orgChart1"/>
    <dgm:cxn modelId="{6A784AE1-704B-4F83-AB46-C6D3F28ED12B}" type="presParOf" srcId="{DDF6368A-0A6F-4935-975E-0E1986A03B12}" destId="{585093A0-AE80-46B1-84A7-DF18816C341B}" srcOrd="3" destOrd="0" presId="urn:microsoft.com/office/officeart/2005/8/layout/orgChart1"/>
    <dgm:cxn modelId="{EA4E6E34-A823-42F9-B052-22E427517C54}" type="presParOf" srcId="{585093A0-AE80-46B1-84A7-DF18816C341B}" destId="{3E918E61-06A1-4FAD-8594-E594A653628E}" srcOrd="0" destOrd="0" presId="urn:microsoft.com/office/officeart/2005/8/layout/orgChart1"/>
    <dgm:cxn modelId="{1BC5A7A8-B63B-4717-A7BD-913B0B66EDDB}" type="presParOf" srcId="{3E918E61-06A1-4FAD-8594-E594A653628E}" destId="{F145C100-5784-424A-8A5B-B11B5DAB7AC0}" srcOrd="0" destOrd="0" presId="urn:microsoft.com/office/officeart/2005/8/layout/orgChart1"/>
    <dgm:cxn modelId="{44F9BC3E-543B-4243-B16D-AADEA53D59DA}" type="presParOf" srcId="{3E918E61-06A1-4FAD-8594-E594A653628E}" destId="{8685212A-4A1E-46C5-A896-350538D65DA7}" srcOrd="1" destOrd="0" presId="urn:microsoft.com/office/officeart/2005/8/layout/orgChart1"/>
    <dgm:cxn modelId="{A876812E-096B-44F9-AC3D-DB2982C0618A}" type="presParOf" srcId="{585093A0-AE80-46B1-84A7-DF18816C341B}" destId="{4F6A6FDF-7C4B-42BC-B3EB-A4850622CEB9}" srcOrd="1" destOrd="0" presId="urn:microsoft.com/office/officeart/2005/8/layout/orgChart1"/>
    <dgm:cxn modelId="{28B4749F-97D4-4223-8CBD-BF6D01AC076D}" type="presParOf" srcId="{585093A0-AE80-46B1-84A7-DF18816C341B}" destId="{90DCF9E1-FA1E-4B40-97D6-71CB9BD002D0}" srcOrd="2" destOrd="0" presId="urn:microsoft.com/office/officeart/2005/8/layout/orgChart1"/>
    <dgm:cxn modelId="{E9E75327-D397-4BA5-9CF4-901C6E6153CD}" type="presParOf" srcId="{D223C757-6825-48E4-9A7D-B80D273B2C84}" destId="{95A5F447-DD84-4573-BF65-0BEEE8AE3678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BA672-6F6D-4227-B92B-9EAD723785CD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344463-E937-4D51-BC01-281ED05DB48D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 b="0" u="none">
              <a:latin typeface="Berlin Sans FB" panose="020E0602020502020306" pitchFamily="34" charset="0"/>
            </a:rPr>
            <a:t>Consult Someone</a:t>
          </a:r>
        </a:p>
      </dgm:t>
    </dgm:pt>
    <dgm:pt modelId="{FC7E8083-85AE-4C69-97DF-B52E5949E0DB}" type="parTrans" cxnId="{1AFB6E9A-A35C-41AF-95E0-1F669544FF90}">
      <dgm:prSet/>
      <dgm:spPr/>
      <dgm:t>
        <a:bodyPr/>
        <a:lstStyle/>
        <a:p>
          <a:endParaRPr lang="en-US"/>
        </a:p>
      </dgm:t>
    </dgm:pt>
    <dgm:pt modelId="{6D627E7B-4500-4B66-BC1F-22853D44F334}" type="sibTrans" cxnId="{1AFB6E9A-A35C-41AF-95E0-1F669544FF90}">
      <dgm:prSet/>
      <dgm:spPr/>
      <dgm:t>
        <a:bodyPr/>
        <a:lstStyle/>
        <a:p>
          <a:endParaRPr lang="en-US"/>
        </a:p>
      </dgm:t>
    </dgm:pt>
    <dgm:pt modelId="{24E20E8E-D3D8-4607-A756-2645F64839DE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gm:t>
    </dgm:pt>
    <dgm:pt modelId="{5BD76035-1EFD-47BD-850E-9EB1970905C1}" type="parTrans" cxnId="{CBC216B0-7401-479F-8328-63B20F0FB54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7A72BB5-FF1B-4996-AC3F-72119501FFC7}" type="sibTrans" cxnId="{CBC216B0-7401-479F-8328-63B20F0FB54B}">
      <dgm:prSet/>
      <dgm:spPr/>
      <dgm:t>
        <a:bodyPr/>
        <a:lstStyle/>
        <a:p>
          <a:endParaRPr lang="en-US"/>
        </a:p>
      </dgm:t>
    </dgm:pt>
    <dgm:pt modelId="{F2110F37-91CD-49D1-855E-A664C3BE330F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gm:t>
    </dgm:pt>
    <dgm:pt modelId="{B15990D8-9B72-467E-A8F7-8C91FF54F52C}" type="parTrans" cxnId="{CF075AF4-85CB-4059-B977-DE19D5DA5B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82EFCE2-70C6-42D1-A41E-F221BF774006}" type="sibTrans" cxnId="{CF075AF4-85CB-4059-B977-DE19D5DA5BCC}">
      <dgm:prSet/>
      <dgm:spPr/>
      <dgm:t>
        <a:bodyPr/>
        <a:lstStyle/>
        <a:p>
          <a:endParaRPr lang="en-US"/>
        </a:p>
      </dgm:t>
    </dgm:pt>
    <dgm:pt modelId="{C0964461-8980-48C5-A7E6-C773154970B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Peer Support</a:t>
          </a:r>
        </a:p>
      </dgm:t>
    </dgm:pt>
    <dgm:pt modelId="{48B36C27-666F-4E54-AF80-ECA21C9C5FA3}" type="parTrans" cxnId="{02A43874-F024-4708-A067-F50EAD047471}">
      <dgm:prSet/>
      <dgm:spPr/>
      <dgm:t>
        <a:bodyPr/>
        <a:lstStyle/>
        <a:p>
          <a:endParaRPr lang="en-US"/>
        </a:p>
      </dgm:t>
    </dgm:pt>
    <dgm:pt modelId="{2EA293A6-31F8-4D03-A42C-61D21F8AEA00}" type="sibTrans" cxnId="{02A43874-F024-4708-A067-F50EAD047471}">
      <dgm:prSet/>
      <dgm:spPr/>
      <dgm:t>
        <a:bodyPr/>
        <a:lstStyle/>
        <a:p>
          <a:endParaRPr lang="en-US"/>
        </a:p>
      </dgm:t>
    </dgm:pt>
    <dgm:pt modelId="{392C2EA6-A331-4A3A-A59C-B61C62E5A572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gm:t>
    </dgm:pt>
    <dgm:pt modelId="{68CD852B-0410-4E10-946E-F6984E2218D9}" type="parTrans" cxnId="{36F7D90C-6903-49B3-9075-C717D1865C8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008729-C1BF-455E-84AC-D99F1C576DDE}" type="sibTrans" cxnId="{36F7D90C-6903-49B3-9075-C717D1865C8C}">
      <dgm:prSet/>
      <dgm:spPr/>
      <dgm:t>
        <a:bodyPr/>
        <a:lstStyle/>
        <a:p>
          <a:endParaRPr lang="en-US"/>
        </a:p>
      </dgm:t>
    </dgm:pt>
    <dgm:pt modelId="{A9F49CD7-A2E6-4DDF-8407-8C592DB433D7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gm:t>
    </dgm:pt>
    <dgm:pt modelId="{BE96699C-4D04-4B0B-A5B9-AA590BC76DBA}" type="parTrans" cxnId="{3D17CF51-70D4-4B5C-8BC2-66DB21E841A2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0615F5D-4AE4-4A8F-AF36-20013CE43D2C}" type="sibTrans" cxnId="{3D17CF51-70D4-4B5C-8BC2-66DB21E841A2}">
      <dgm:prSet/>
      <dgm:spPr/>
      <dgm:t>
        <a:bodyPr/>
        <a:lstStyle/>
        <a:p>
          <a:endParaRPr lang="en-US"/>
        </a:p>
      </dgm:t>
    </dgm:pt>
    <dgm:pt modelId="{9105B2B2-ADAA-4B22-9CAE-8488DC7B660B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D52EC-0FFC-46D0-AB80-3A67A56C0E41}" type="parTrans" cxnId="{5068C2B0-94A1-429F-BEC5-7D762B3304D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270AFA5-FFB9-44BF-9205-BBCFB4267248}" type="sibTrans" cxnId="{5068C2B0-94A1-429F-BEC5-7D762B3304D1}">
      <dgm:prSet/>
      <dgm:spPr/>
      <dgm:t>
        <a:bodyPr/>
        <a:lstStyle/>
        <a:p>
          <a:endParaRPr lang="en-US"/>
        </a:p>
      </dgm:t>
    </dgm:pt>
    <dgm:pt modelId="{195C190B-D868-4975-9AFB-6A2F30CA2F0C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gm:t>
    </dgm:pt>
    <dgm:pt modelId="{08D66A3E-C8BF-4688-844A-908C27DA217F}" type="parTrans" cxnId="{EBD6A80C-8DB4-452F-A9C3-4D6CC23805D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40BDA41-8539-4F2B-8580-169948183B28}" type="sibTrans" cxnId="{EBD6A80C-8DB4-452F-A9C3-4D6CC23805D5}">
      <dgm:prSet/>
      <dgm:spPr/>
      <dgm:t>
        <a:bodyPr/>
        <a:lstStyle/>
        <a:p>
          <a:endParaRPr lang="en-US"/>
        </a:p>
      </dgm:t>
    </dgm:pt>
    <dgm:pt modelId="{9C2D5343-BF1A-4FAD-B84E-3BA46828411C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Skill Acquisition</a:t>
          </a:r>
          <a:endParaRPr lang="en-US" sz="2400" b="0" u="none">
            <a:latin typeface="Berlin Sans FB" panose="020E0602020502020306" pitchFamily="34" charset="0"/>
          </a:endParaRPr>
        </a:p>
      </dgm:t>
    </dgm:pt>
    <dgm:pt modelId="{0B097DE6-7F52-43B4-BA32-EAF95CCEF9FC}" type="parTrans" cxnId="{5090DCF8-EBE4-4411-AA85-21605DDC5B74}">
      <dgm:prSet/>
      <dgm:spPr/>
      <dgm:t>
        <a:bodyPr/>
        <a:lstStyle/>
        <a:p>
          <a:endParaRPr lang="en-US"/>
        </a:p>
      </dgm:t>
    </dgm:pt>
    <dgm:pt modelId="{E9A72CAD-8796-4A7B-9595-B498A734388C}" type="sibTrans" cxnId="{5090DCF8-EBE4-4411-AA85-21605DDC5B74}">
      <dgm:prSet/>
      <dgm:spPr/>
      <dgm:t>
        <a:bodyPr/>
        <a:lstStyle/>
        <a:p>
          <a:endParaRPr lang="en-US"/>
        </a:p>
      </dgm:t>
    </dgm:pt>
    <dgm:pt modelId="{A8521FD4-AA96-4999-B5BB-0379C6477842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gm:t>
    </dgm:pt>
    <dgm:pt modelId="{60741071-B30C-47BD-862A-41223CEC713C}" type="parTrans" cxnId="{ADDAEFC1-2D9B-4E88-A1AB-7149B7C001F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3C3647C-D390-4043-9796-96E671C658D4}" type="sibTrans" cxnId="{ADDAEFC1-2D9B-4E88-A1AB-7149B7C001FE}">
      <dgm:prSet/>
      <dgm:spPr/>
      <dgm:t>
        <a:bodyPr/>
        <a:lstStyle/>
        <a:p>
          <a:endParaRPr lang="en-US"/>
        </a:p>
      </dgm:t>
    </dgm:pt>
    <dgm:pt modelId="{93C89BE4-901D-4B35-BA65-6879F9FD6840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600" b="1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gm:t>
    </dgm:pt>
    <dgm:pt modelId="{0FBA12A0-DAE2-4712-A51C-3FAECAA09A0A}" type="parTrans" cxnId="{341EC405-D9C9-4670-9552-1ACCE69B3D4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7CF0B4-96CA-42A3-A985-6BE33A0DA88C}" type="sibTrans" cxnId="{341EC405-D9C9-4670-9552-1ACCE69B3D40}">
      <dgm:prSet/>
      <dgm:spPr/>
      <dgm:t>
        <a:bodyPr/>
        <a:lstStyle/>
        <a:p>
          <a:endParaRPr lang="en-US"/>
        </a:p>
      </dgm:t>
    </dgm:pt>
    <dgm:pt modelId="{F3D89BDE-3E32-43EA-8E4E-349D3E44FE16}" type="pres">
      <dgm:prSet presAssocID="{6A4BA672-6F6D-4227-B92B-9EAD723785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5460E6-1B49-45AE-9EA0-0F9E17B6E523}" type="pres">
      <dgm:prSet presAssocID="{9C2D5343-BF1A-4FAD-B84E-3BA46828411C}" presName="hierRoot1" presStyleCnt="0">
        <dgm:presLayoutVars>
          <dgm:hierBranch val="init"/>
        </dgm:presLayoutVars>
      </dgm:prSet>
      <dgm:spPr/>
    </dgm:pt>
    <dgm:pt modelId="{534F8F7C-964A-41D5-8C38-691A59643FA3}" type="pres">
      <dgm:prSet presAssocID="{9C2D5343-BF1A-4FAD-B84E-3BA46828411C}" presName="rootComposite1" presStyleCnt="0"/>
      <dgm:spPr/>
    </dgm:pt>
    <dgm:pt modelId="{689AD89E-9083-4729-912F-E2C5F4082088}" type="pres">
      <dgm:prSet presAssocID="{9C2D5343-BF1A-4FAD-B84E-3BA46828411C}" presName="rootText1" presStyleLbl="node0" presStyleIdx="0" presStyleCnt="3" custScaleX="195011" custScaleY="227055" custLinFactY="-43217" custLinFactNeighborX="6748" custLinFactNeighborY="-100000">
        <dgm:presLayoutVars>
          <dgm:chPref val="3"/>
        </dgm:presLayoutVars>
      </dgm:prSet>
      <dgm:spPr/>
    </dgm:pt>
    <dgm:pt modelId="{65696137-D315-4B2F-A165-A945313B88DB}" type="pres">
      <dgm:prSet presAssocID="{9C2D5343-BF1A-4FAD-B84E-3BA46828411C}" presName="rootConnector1" presStyleLbl="node1" presStyleIdx="0" presStyleCnt="0"/>
      <dgm:spPr/>
    </dgm:pt>
    <dgm:pt modelId="{D3B5F6B2-1815-49BB-9B24-B3A55637FE1C}" type="pres">
      <dgm:prSet presAssocID="{9C2D5343-BF1A-4FAD-B84E-3BA46828411C}" presName="hierChild2" presStyleCnt="0"/>
      <dgm:spPr/>
    </dgm:pt>
    <dgm:pt modelId="{96B53709-63AB-4318-A0B3-3AB75BCBFA52}" type="pres">
      <dgm:prSet presAssocID="{60741071-B30C-47BD-862A-41223CEC713C}" presName="Name37" presStyleLbl="parChTrans1D2" presStyleIdx="0" presStyleCnt="8"/>
      <dgm:spPr/>
    </dgm:pt>
    <dgm:pt modelId="{E88E3352-0683-4910-AF91-F660481D6671}" type="pres">
      <dgm:prSet presAssocID="{A8521FD4-AA96-4999-B5BB-0379C6477842}" presName="hierRoot2" presStyleCnt="0">
        <dgm:presLayoutVars>
          <dgm:hierBranch val="init"/>
        </dgm:presLayoutVars>
      </dgm:prSet>
      <dgm:spPr/>
    </dgm:pt>
    <dgm:pt modelId="{60242DFF-FA41-46B3-822C-49E291EEFCF9}" type="pres">
      <dgm:prSet presAssocID="{A8521FD4-AA96-4999-B5BB-0379C6477842}" presName="rootComposite" presStyleCnt="0"/>
      <dgm:spPr/>
    </dgm:pt>
    <dgm:pt modelId="{64A030A9-1D91-41B8-984F-EBCDB03094FF}" type="pres">
      <dgm:prSet presAssocID="{A8521FD4-AA96-4999-B5BB-0379C6477842}" presName="rootText" presStyleLbl="node2" presStyleIdx="0" presStyleCnt="8" custLinFactX="-29911" custLinFactNeighborX="-100000" custLinFactNeighborY="33503">
        <dgm:presLayoutVars>
          <dgm:chPref val="3"/>
        </dgm:presLayoutVars>
      </dgm:prSet>
      <dgm:spPr/>
    </dgm:pt>
    <dgm:pt modelId="{130816F4-5B32-4255-9840-F6A525F30768}" type="pres">
      <dgm:prSet presAssocID="{A8521FD4-AA96-4999-B5BB-0379C6477842}" presName="rootConnector" presStyleLbl="node2" presStyleIdx="0" presStyleCnt="8"/>
      <dgm:spPr/>
    </dgm:pt>
    <dgm:pt modelId="{FC0FD8BD-5786-4A64-91F6-1C53C83BB5F4}" type="pres">
      <dgm:prSet presAssocID="{A8521FD4-AA96-4999-B5BB-0379C6477842}" presName="hierChild4" presStyleCnt="0"/>
      <dgm:spPr/>
    </dgm:pt>
    <dgm:pt modelId="{3ED75411-F361-4F5C-8393-39476BF99AEC}" type="pres">
      <dgm:prSet presAssocID="{A8521FD4-AA96-4999-B5BB-0379C6477842}" presName="hierChild5" presStyleCnt="0"/>
      <dgm:spPr/>
    </dgm:pt>
    <dgm:pt modelId="{43EF6F5F-EACF-468F-BC4F-68ED3429B587}" type="pres">
      <dgm:prSet presAssocID="{0FBA12A0-DAE2-4712-A51C-3FAECAA09A0A}" presName="Name37" presStyleLbl="parChTrans1D2" presStyleIdx="1" presStyleCnt="8"/>
      <dgm:spPr/>
    </dgm:pt>
    <dgm:pt modelId="{B6BE1750-9D62-4267-8A64-64242E918017}" type="pres">
      <dgm:prSet presAssocID="{93C89BE4-901D-4B35-BA65-6879F9FD6840}" presName="hierRoot2" presStyleCnt="0">
        <dgm:presLayoutVars>
          <dgm:hierBranch val="init"/>
        </dgm:presLayoutVars>
      </dgm:prSet>
      <dgm:spPr/>
    </dgm:pt>
    <dgm:pt modelId="{B6B1D112-86D3-4A51-81F8-72CB7261A7F2}" type="pres">
      <dgm:prSet presAssocID="{93C89BE4-901D-4B35-BA65-6879F9FD6840}" presName="rootComposite" presStyleCnt="0"/>
      <dgm:spPr/>
    </dgm:pt>
    <dgm:pt modelId="{85F6436D-892A-45F3-B564-7CC6F4739453}" type="pres">
      <dgm:prSet presAssocID="{93C89BE4-901D-4B35-BA65-6879F9FD6840}" presName="rootText" presStyleLbl="node2" presStyleIdx="1" presStyleCnt="8" custScaleX="174078" custScaleY="181813" custLinFactNeighborX="30481" custLinFactNeighborY="33503">
        <dgm:presLayoutVars>
          <dgm:chPref val="3"/>
        </dgm:presLayoutVars>
      </dgm:prSet>
      <dgm:spPr/>
    </dgm:pt>
    <dgm:pt modelId="{55627308-1FA0-43B7-89A7-CB760E84A4F8}" type="pres">
      <dgm:prSet presAssocID="{93C89BE4-901D-4B35-BA65-6879F9FD6840}" presName="rootConnector" presStyleLbl="node2" presStyleIdx="1" presStyleCnt="8"/>
      <dgm:spPr/>
    </dgm:pt>
    <dgm:pt modelId="{E84E5F0E-E928-472C-A9BD-DFA08D37CF70}" type="pres">
      <dgm:prSet presAssocID="{93C89BE4-901D-4B35-BA65-6879F9FD6840}" presName="hierChild4" presStyleCnt="0"/>
      <dgm:spPr/>
    </dgm:pt>
    <dgm:pt modelId="{0326CF5E-9BCF-418A-AD80-F50D23AA0C8E}" type="pres">
      <dgm:prSet presAssocID="{93C89BE4-901D-4B35-BA65-6879F9FD6840}" presName="hierChild5" presStyleCnt="0"/>
      <dgm:spPr/>
    </dgm:pt>
    <dgm:pt modelId="{F2B4EFB2-0A72-41EF-8D3F-3E887D07E69B}" type="pres">
      <dgm:prSet presAssocID="{9C2D5343-BF1A-4FAD-B84E-3BA46828411C}" presName="hierChild3" presStyleCnt="0"/>
      <dgm:spPr/>
    </dgm:pt>
    <dgm:pt modelId="{38F34D5C-0E5D-4418-B3D8-405C11ED9FF8}" type="pres">
      <dgm:prSet presAssocID="{18344463-E937-4D51-BC01-281ED05DB48D}" presName="hierRoot1" presStyleCnt="0">
        <dgm:presLayoutVars>
          <dgm:hierBranch val="init"/>
        </dgm:presLayoutVars>
      </dgm:prSet>
      <dgm:spPr/>
    </dgm:pt>
    <dgm:pt modelId="{FDA534F4-5F7D-4881-AE2F-C997DD17BE3D}" type="pres">
      <dgm:prSet presAssocID="{18344463-E937-4D51-BC01-281ED05DB48D}" presName="rootComposite1" presStyleCnt="0"/>
      <dgm:spPr/>
    </dgm:pt>
    <dgm:pt modelId="{03FE679E-360F-44DC-B97D-9770282D0546}" type="pres">
      <dgm:prSet presAssocID="{18344463-E937-4D51-BC01-281ED05DB48D}" presName="rootText1" presStyleLbl="node0" presStyleIdx="1" presStyleCnt="3" custScaleX="166670" custScaleY="296189" custLinFactY="-61359" custLinFactNeighborX="-9714" custLinFactNeighborY="-100000">
        <dgm:presLayoutVars>
          <dgm:chPref val="3"/>
        </dgm:presLayoutVars>
      </dgm:prSet>
      <dgm:spPr/>
    </dgm:pt>
    <dgm:pt modelId="{829C0DD9-8540-4817-B07A-35C24954239D}" type="pres">
      <dgm:prSet presAssocID="{18344463-E937-4D51-BC01-281ED05DB48D}" presName="rootConnector1" presStyleLbl="node1" presStyleIdx="0" presStyleCnt="0"/>
      <dgm:spPr/>
    </dgm:pt>
    <dgm:pt modelId="{C09DDD63-EDB9-46FB-B126-AC553A94F82C}" type="pres">
      <dgm:prSet presAssocID="{18344463-E937-4D51-BC01-281ED05DB48D}" presName="hierChild2" presStyleCnt="0"/>
      <dgm:spPr/>
    </dgm:pt>
    <dgm:pt modelId="{FD06B9A1-B023-4B16-99DD-3809BCFD37A0}" type="pres">
      <dgm:prSet presAssocID="{5BD76035-1EFD-47BD-850E-9EB1970905C1}" presName="Name37" presStyleLbl="parChTrans1D2" presStyleIdx="2" presStyleCnt="8"/>
      <dgm:spPr/>
    </dgm:pt>
    <dgm:pt modelId="{341D9371-F401-4088-9367-B0786C7AE393}" type="pres">
      <dgm:prSet presAssocID="{24E20E8E-D3D8-4607-A756-2645F64839DE}" presName="hierRoot2" presStyleCnt="0">
        <dgm:presLayoutVars>
          <dgm:hierBranch val="init"/>
        </dgm:presLayoutVars>
      </dgm:prSet>
      <dgm:spPr/>
    </dgm:pt>
    <dgm:pt modelId="{10D2CF42-F348-4B6B-A6A7-B3F7576C5100}" type="pres">
      <dgm:prSet presAssocID="{24E20E8E-D3D8-4607-A756-2645F64839DE}" presName="rootComposite" presStyleCnt="0"/>
      <dgm:spPr/>
    </dgm:pt>
    <dgm:pt modelId="{7D4CE8BC-FDC5-49E6-8919-C4B76132ECAE}" type="pres">
      <dgm:prSet presAssocID="{24E20E8E-D3D8-4607-A756-2645F64839DE}" presName="rootText" presStyleLbl="node2" presStyleIdx="2" presStyleCnt="8" custScaleX="128203" custLinFactY="52920" custLinFactNeighborX="9480" custLinFactNeighborY="100000">
        <dgm:presLayoutVars>
          <dgm:chPref val="3"/>
        </dgm:presLayoutVars>
      </dgm:prSet>
      <dgm:spPr/>
    </dgm:pt>
    <dgm:pt modelId="{EC531A96-EC2A-4E0B-8A65-1C5F706C917E}" type="pres">
      <dgm:prSet presAssocID="{24E20E8E-D3D8-4607-A756-2645F64839DE}" presName="rootConnector" presStyleLbl="node2" presStyleIdx="2" presStyleCnt="8"/>
      <dgm:spPr/>
    </dgm:pt>
    <dgm:pt modelId="{32644BBE-66C5-431A-90FA-B72936BB21FC}" type="pres">
      <dgm:prSet presAssocID="{24E20E8E-D3D8-4607-A756-2645F64839DE}" presName="hierChild4" presStyleCnt="0"/>
      <dgm:spPr/>
    </dgm:pt>
    <dgm:pt modelId="{70054CDC-A3EF-4A44-A9B6-A9B26F62C045}" type="pres">
      <dgm:prSet presAssocID="{24E20E8E-D3D8-4607-A756-2645F64839DE}" presName="hierChild5" presStyleCnt="0"/>
      <dgm:spPr/>
    </dgm:pt>
    <dgm:pt modelId="{BC4E758D-CD89-4C57-9471-182ADDDAF28C}" type="pres">
      <dgm:prSet presAssocID="{B15990D8-9B72-467E-A8F7-8C91FF54F52C}" presName="Name37" presStyleLbl="parChTrans1D2" presStyleIdx="3" presStyleCnt="8"/>
      <dgm:spPr/>
    </dgm:pt>
    <dgm:pt modelId="{BC047F5E-EC8A-4BE7-AC8D-18727A98433F}" type="pres">
      <dgm:prSet presAssocID="{F2110F37-91CD-49D1-855E-A664C3BE330F}" presName="hierRoot2" presStyleCnt="0">
        <dgm:presLayoutVars>
          <dgm:hierBranch val="init"/>
        </dgm:presLayoutVars>
      </dgm:prSet>
      <dgm:spPr/>
    </dgm:pt>
    <dgm:pt modelId="{C77C6DF9-454F-4C00-8AF3-54A44F2638A8}" type="pres">
      <dgm:prSet presAssocID="{F2110F37-91CD-49D1-855E-A664C3BE330F}" presName="rootComposite" presStyleCnt="0"/>
      <dgm:spPr/>
    </dgm:pt>
    <dgm:pt modelId="{9F28BDA9-23B9-4F27-BC70-F6AD0A7AE935}" type="pres">
      <dgm:prSet presAssocID="{F2110F37-91CD-49D1-855E-A664C3BE330F}" presName="rootText" presStyleLbl="node2" presStyleIdx="3" presStyleCnt="8" custScaleX="157121" custLinFactY="109004" custLinFactNeighborX="-33453" custLinFactNeighborY="200000">
        <dgm:presLayoutVars>
          <dgm:chPref val="3"/>
        </dgm:presLayoutVars>
      </dgm:prSet>
      <dgm:spPr/>
    </dgm:pt>
    <dgm:pt modelId="{6321CF6B-6B08-4CC4-9F34-7D46C8B4E7F0}" type="pres">
      <dgm:prSet presAssocID="{F2110F37-91CD-49D1-855E-A664C3BE330F}" presName="rootConnector" presStyleLbl="node2" presStyleIdx="3" presStyleCnt="8"/>
      <dgm:spPr/>
    </dgm:pt>
    <dgm:pt modelId="{4D9B4B9E-4234-46A8-A17D-8EE1B6E369AF}" type="pres">
      <dgm:prSet presAssocID="{F2110F37-91CD-49D1-855E-A664C3BE330F}" presName="hierChild4" presStyleCnt="0"/>
      <dgm:spPr/>
    </dgm:pt>
    <dgm:pt modelId="{2A6F7A23-12E1-4BA1-B7AF-93B775DE1925}" type="pres">
      <dgm:prSet presAssocID="{F2110F37-91CD-49D1-855E-A664C3BE330F}" presName="hierChild5" presStyleCnt="0"/>
      <dgm:spPr/>
    </dgm:pt>
    <dgm:pt modelId="{DA1D95B8-831A-46C0-A948-7D940BBD9972}" type="pres">
      <dgm:prSet presAssocID="{08D66A3E-C8BF-4688-844A-908C27DA217F}" presName="Name37" presStyleLbl="parChTrans1D2" presStyleIdx="4" presStyleCnt="8"/>
      <dgm:spPr/>
    </dgm:pt>
    <dgm:pt modelId="{C1D7B6DE-75FB-4022-A366-AE4708767B58}" type="pres">
      <dgm:prSet presAssocID="{195C190B-D868-4975-9AFB-6A2F30CA2F0C}" presName="hierRoot2" presStyleCnt="0">
        <dgm:presLayoutVars>
          <dgm:hierBranch val="init"/>
        </dgm:presLayoutVars>
      </dgm:prSet>
      <dgm:spPr/>
    </dgm:pt>
    <dgm:pt modelId="{63C7721F-EA17-4274-84CE-49F281B6856F}" type="pres">
      <dgm:prSet presAssocID="{195C190B-D868-4975-9AFB-6A2F30CA2F0C}" presName="rootComposite" presStyleCnt="0"/>
      <dgm:spPr/>
    </dgm:pt>
    <dgm:pt modelId="{FCBFE96F-0987-4462-99A5-26392470AB66}" type="pres">
      <dgm:prSet presAssocID="{195C190B-D868-4975-9AFB-6A2F30CA2F0C}" presName="rootText" presStyleLbl="node2" presStyleIdx="4" presStyleCnt="8" custLinFactX="28449" custLinFactY="52920" custLinFactNeighborX="100000" custLinFactNeighborY="100000">
        <dgm:presLayoutVars>
          <dgm:chPref val="3"/>
        </dgm:presLayoutVars>
      </dgm:prSet>
      <dgm:spPr/>
    </dgm:pt>
    <dgm:pt modelId="{5D3BA9F2-01D0-42F4-A499-2A1591B963A7}" type="pres">
      <dgm:prSet presAssocID="{195C190B-D868-4975-9AFB-6A2F30CA2F0C}" presName="rootConnector" presStyleLbl="node2" presStyleIdx="4" presStyleCnt="8"/>
      <dgm:spPr/>
    </dgm:pt>
    <dgm:pt modelId="{374D4FA6-2E59-4263-90CC-A45F643EE0BF}" type="pres">
      <dgm:prSet presAssocID="{195C190B-D868-4975-9AFB-6A2F30CA2F0C}" presName="hierChild4" presStyleCnt="0"/>
      <dgm:spPr/>
    </dgm:pt>
    <dgm:pt modelId="{8CF714D2-15A3-482E-B7E6-0B6B625CFFE9}" type="pres">
      <dgm:prSet presAssocID="{195C190B-D868-4975-9AFB-6A2F30CA2F0C}" presName="hierChild5" presStyleCnt="0"/>
      <dgm:spPr/>
    </dgm:pt>
    <dgm:pt modelId="{895E3C89-8C76-4216-89A2-E7F81725DCAB}" type="pres">
      <dgm:prSet presAssocID="{0A4D52EC-0FFC-46D0-AB80-3A67A56C0E41}" presName="Name37" presStyleLbl="parChTrans1D2" presStyleIdx="5" presStyleCnt="8"/>
      <dgm:spPr/>
    </dgm:pt>
    <dgm:pt modelId="{59E46F2E-31FB-4C60-A99B-8B3E7D1E7011}" type="pres">
      <dgm:prSet presAssocID="{9105B2B2-ADAA-4B22-9CAE-8488DC7B660B}" presName="hierRoot2" presStyleCnt="0">
        <dgm:presLayoutVars>
          <dgm:hierBranch val="init"/>
        </dgm:presLayoutVars>
      </dgm:prSet>
      <dgm:spPr/>
    </dgm:pt>
    <dgm:pt modelId="{157B7D68-B562-4C55-AA52-967E573ADCF5}" type="pres">
      <dgm:prSet presAssocID="{9105B2B2-ADAA-4B22-9CAE-8488DC7B660B}" presName="rootComposite" presStyleCnt="0"/>
      <dgm:spPr/>
    </dgm:pt>
    <dgm:pt modelId="{0AFC911F-F8AB-447C-A087-031E60B7A6B0}" type="pres">
      <dgm:prSet presAssocID="{9105B2B2-ADAA-4B22-9CAE-8488DC7B660B}" presName="rootText" presStyleLbl="node2" presStyleIdx="5" presStyleCnt="8" custScaleX="169262" custLinFactX="-26676" custLinFactY="109004" custLinFactNeighborX="-100000" custLinFactNeighborY="200000">
        <dgm:presLayoutVars>
          <dgm:chPref val="3"/>
        </dgm:presLayoutVars>
      </dgm:prSet>
      <dgm:spPr/>
    </dgm:pt>
    <dgm:pt modelId="{EE133426-5EEC-4A1D-979C-D1FD0A425177}" type="pres">
      <dgm:prSet presAssocID="{9105B2B2-ADAA-4B22-9CAE-8488DC7B660B}" presName="rootConnector" presStyleLbl="node2" presStyleIdx="5" presStyleCnt="8"/>
      <dgm:spPr/>
    </dgm:pt>
    <dgm:pt modelId="{5281840F-B7B9-4839-AD9F-5BCE7BA40EF4}" type="pres">
      <dgm:prSet presAssocID="{9105B2B2-ADAA-4B22-9CAE-8488DC7B660B}" presName="hierChild4" presStyleCnt="0"/>
      <dgm:spPr/>
    </dgm:pt>
    <dgm:pt modelId="{E5E9C2A3-9052-4945-A38F-17F5197E1379}" type="pres">
      <dgm:prSet presAssocID="{9105B2B2-ADAA-4B22-9CAE-8488DC7B660B}" presName="hierChild5" presStyleCnt="0"/>
      <dgm:spPr/>
    </dgm:pt>
    <dgm:pt modelId="{2AE04212-49C1-4B66-9B30-4D55252FC04E}" type="pres">
      <dgm:prSet presAssocID="{18344463-E937-4D51-BC01-281ED05DB48D}" presName="hierChild3" presStyleCnt="0"/>
      <dgm:spPr/>
    </dgm:pt>
    <dgm:pt modelId="{D223C757-6825-48E4-9A7D-B80D273B2C84}" type="pres">
      <dgm:prSet presAssocID="{C0964461-8980-48C5-A7E6-C773154970B6}" presName="hierRoot1" presStyleCnt="0">
        <dgm:presLayoutVars>
          <dgm:hierBranch val="init"/>
        </dgm:presLayoutVars>
      </dgm:prSet>
      <dgm:spPr/>
    </dgm:pt>
    <dgm:pt modelId="{063C8ADE-0B77-46CA-9B36-FFDC084A2ABF}" type="pres">
      <dgm:prSet presAssocID="{C0964461-8980-48C5-A7E6-C773154970B6}" presName="rootComposite1" presStyleCnt="0"/>
      <dgm:spPr/>
    </dgm:pt>
    <dgm:pt modelId="{63AA1FDC-B5A5-4C81-B12A-03862F687F26}" type="pres">
      <dgm:prSet presAssocID="{C0964461-8980-48C5-A7E6-C773154970B6}" presName="rootText1" presStyleLbl="node0" presStyleIdx="2" presStyleCnt="3" custScaleX="179733" custScaleY="230661" custLinFactY="-61359" custLinFactNeighborX="-13414" custLinFactNeighborY="-100000">
        <dgm:presLayoutVars>
          <dgm:chPref val="3"/>
        </dgm:presLayoutVars>
      </dgm:prSet>
      <dgm:spPr/>
    </dgm:pt>
    <dgm:pt modelId="{DCE0DF30-E5D0-49E3-853A-A89BB78604F0}" type="pres">
      <dgm:prSet presAssocID="{C0964461-8980-48C5-A7E6-C773154970B6}" presName="rootConnector1" presStyleLbl="node1" presStyleIdx="0" presStyleCnt="0"/>
      <dgm:spPr/>
    </dgm:pt>
    <dgm:pt modelId="{DDF6368A-0A6F-4935-975E-0E1986A03B12}" type="pres">
      <dgm:prSet presAssocID="{C0964461-8980-48C5-A7E6-C773154970B6}" presName="hierChild2" presStyleCnt="0"/>
      <dgm:spPr/>
    </dgm:pt>
    <dgm:pt modelId="{C6707D6F-E337-425D-B725-6A52A0EA33D0}" type="pres">
      <dgm:prSet presAssocID="{68CD852B-0410-4E10-946E-F6984E2218D9}" presName="Name37" presStyleLbl="parChTrans1D2" presStyleIdx="6" presStyleCnt="8"/>
      <dgm:spPr/>
    </dgm:pt>
    <dgm:pt modelId="{3D1861E3-22D5-41E8-B18E-BC4AC1DA0CA2}" type="pres">
      <dgm:prSet presAssocID="{392C2EA6-A331-4A3A-A59C-B61C62E5A572}" presName="hierRoot2" presStyleCnt="0">
        <dgm:presLayoutVars>
          <dgm:hierBranch val="init"/>
        </dgm:presLayoutVars>
      </dgm:prSet>
      <dgm:spPr/>
    </dgm:pt>
    <dgm:pt modelId="{6AB73DAA-05DB-4BAC-B89F-AB07E489682E}" type="pres">
      <dgm:prSet presAssocID="{392C2EA6-A331-4A3A-A59C-B61C62E5A572}" presName="rootComposite" presStyleCnt="0"/>
      <dgm:spPr/>
    </dgm:pt>
    <dgm:pt modelId="{55A89CDA-2B11-4E10-B3D9-B3590E82F550}" type="pres">
      <dgm:prSet presAssocID="{392C2EA6-A331-4A3A-A59C-B61C62E5A572}" presName="rootText" presStyleLbl="node2" presStyleIdx="6" presStyleCnt="8" custScaleY="109517" custLinFactNeighborX="-36485" custLinFactNeighborY="43832">
        <dgm:presLayoutVars>
          <dgm:chPref val="3"/>
        </dgm:presLayoutVars>
      </dgm:prSet>
      <dgm:spPr/>
    </dgm:pt>
    <dgm:pt modelId="{C143485C-AC87-4D58-B77C-E31F96B5A922}" type="pres">
      <dgm:prSet presAssocID="{392C2EA6-A331-4A3A-A59C-B61C62E5A572}" presName="rootConnector" presStyleLbl="node2" presStyleIdx="6" presStyleCnt="8"/>
      <dgm:spPr/>
    </dgm:pt>
    <dgm:pt modelId="{95AA9366-374F-4347-8646-E4FE21D95764}" type="pres">
      <dgm:prSet presAssocID="{392C2EA6-A331-4A3A-A59C-B61C62E5A572}" presName="hierChild4" presStyleCnt="0"/>
      <dgm:spPr/>
    </dgm:pt>
    <dgm:pt modelId="{0BA91C8E-1C80-4F07-B0D8-D9B1EF589E55}" type="pres">
      <dgm:prSet presAssocID="{392C2EA6-A331-4A3A-A59C-B61C62E5A572}" presName="hierChild5" presStyleCnt="0"/>
      <dgm:spPr/>
    </dgm:pt>
    <dgm:pt modelId="{90F7D2F5-D1C5-499A-ABA6-6B3B113168C1}" type="pres">
      <dgm:prSet presAssocID="{BE96699C-4D04-4B0B-A5B9-AA590BC76DBA}" presName="Name37" presStyleLbl="parChTrans1D2" presStyleIdx="7" presStyleCnt="8"/>
      <dgm:spPr/>
    </dgm:pt>
    <dgm:pt modelId="{585093A0-AE80-46B1-84A7-DF18816C341B}" type="pres">
      <dgm:prSet presAssocID="{A9F49CD7-A2E6-4DDF-8407-8C592DB433D7}" presName="hierRoot2" presStyleCnt="0">
        <dgm:presLayoutVars>
          <dgm:hierBranch val="init"/>
        </dgm:presLayoutVars>
      </dgm:prSet>
      <dgm:spPr/>
    </dgm:pt>
    <dgm:pt modelId="{3E918E61-06A1-4FAD-8594-E594A653628E}" type="pres">
      <dgm:prSet presAssocID="{A9F49CD7-A2E6-4DDF-8407-8C592DB433D7}" presName="rootComposite" presStyleCnt="0"/>
      <dgm:spPr/>
    </dgm:pt>
    <dgm:pt modelId="{F145C100-5784-424A-8A5B-B11B5DAB7AC0}" type="pres">
      <dgm:prSet presAssocID="{A9F49CD7-A2E6-4DDF-8407-8C592DB433D7}" presName="rootText" presStyleLbl="node2" presStyleIdx="7" presStyleCnt="8" custScaleY="109517" custLinFactNeighborX="8353" custLinFactNeighborY="43832">
        <dgm:presLayoutVars>
          <dgm:chPref val="3"/>
        </dgm:presLayoutVars>
      </dgm:prSet>
      <dgm:spPr/>
    </dgm:pt>
    <dgm:pt modelId="{8685212A-4A1E-46C5-A896-350538D65DA7}" type="pres">
      <dgm:prSet presAssocID="{A9F49CD7-A2E6-4DDF-8407-8C592DB433D7}" presName="rootConnector" presStyleLbl="node2" presStyleIdx="7" presStyleCnt="8"/>
      <dgm:spPr/>
    </dgm:pt>
    <dgm:pt modelId="{4F6A6FDF-7C4B-42BC-B3EB-A4850622CEB9}" type="pres">
      <dgm:prSet presAssocID="{A9F49CD7-A2E6-4DDF-8407-8C592DB433D7}" presName="hierChild4" presStyleCnt="0"/>
      <dgm:spPr/>
    </dgm:pt>
    <dgm:pt modelId="{90DCF9E1-FA1E-4B40-97D6-71CB9BD002D0}" type="pres">
      <dgm:prSet presAssocID="{A9F49CD7-A2E6-4DDF-8407-8C592DB433D7}" presName="hierChild5" presStyleCnt="0"/>
      <dgm:spPr/>
    </dgm:pt>
    <dgm:pt modelId="{95A5F447-DD84-4573-BF65-0BEEE8AE3678}" type="pres">
      <dgm:prSet presAssocID="{C0964461-8980-48C5-A7E6-C773154970B6}" presName="hierChild3" presStyleCnt="0"/>
      <dgm:spPr/>
    </dgm:pt>
  </dgm:ptLst>
  <dgm:cxnLst>
    <dgm:cxn modelId="{C7D29B05-0465-4872-827A-AE943A57B9E4}" type="presOf" srcId="{392C2EA6-A331-4A3A-A59C-B61C62E5A572}" destId="{55A89CDA-2B11-4E10-B3D9-B3590E82F550}" srcOrd="0" destOrd="0" presId="urn:microsoft.com/office/officeart/2005/8/layout/orgChart1"/>
    <dgm:cxn modelId="{341EC405-D9C9-4670-9552-1ACCE69B3D40}" srcId="{9C2D5343-BF1A-4FAD-B84E-3BA46828411C}" destId="{93C89BE4-901D-4B35-BA65-6879F9FD6840}" srcOrd="1" destOrd="0" parTransId="{0FBA12A0-DAE2-4712-A51C-3FAECAA09A0A}" sibTransId="{BD7CF0B4-96CA-42A3-A985-6BE33A0DA88C}"/>
    <dgm:cxn modelId="{EBD6A80C-8DB4-452F-A9C3-4D6CC23805D5}" srcId="{18344463-E937-4D51-BC01-281ED05DB48D}" destId="{195C190B-D868-4975-9AFB-6A2F30CA2F0C}" srcOrd="2" destOrd="0" parTransId="{08D66A3E-C8BF-4688-844A-908C27DA217F}" sibTransId="{F40BDA41-8539-4F2B-8580-169948183B28}"/>
    <dgm:cxn modelId="{36F7D90C-6903-49B3-9075-C717D1865C8C}" srcId="{C0964461-8980-48C5-A7E6-C773154970B6}" destId="{392C2EA6-A331-4A3A-A59C-B61C62E5A572}" srcOrd="0" destOrd="0" parTransId="{68CD852B-0410-4E10-946E-F6984E2218D9}" sibTransId="{68008729-C1BF-455E-84AC-D99F1C576DDE}"/>
    <dgm:cxn modelId="{B5C40317-6B33-4882-B2A9-B95D1C90F73E}" type="presOf" srcId="{0FBA12A0-DAE2-4712-A51C-3FAECAA09A0A}" destId="{43EF6F5F-EACF-468F-BC4F-68ED3429B587}" srcOrd="0" destOrd="0" presId="urn:microsoft.com/office/officeart/2005/8/layout/orgChart1"/>
    <dgm:cxn modelId="{1283992E-1634-429B-A115-85CA99088CCA}" type="presOf" srcId="{BE96699C-4D04-4B0B-A5B9-AA590BC76DBA}" destId="{90F7D2F5-D1C5-499A-ABA6-6B3B113168C1}" srcOrd="0" destOrd="0" presId="urn:microsoft.com/office/officeart/2005/8/layout/orgChart1"/>
    <dgm:cxn modelId="{6090A839-9BE7-40B5-8BB5-542BD7ECA630}" type="presOf" srcId="{A8521FD4-AA96-4999-B5BB-0379C6477842}" destId="{130816F4-5B32-4255-9840-F6A525F30768}" srcOrd="1" destOrd="0" presId="urn:microsoft.com/office/officeart/2005/8/layout/orgChart1"/>
    <dgm:cxn modelId="{B3CBEC40-DE72-4E52-B049-0FB6AFC4A7A0}" type="presOf" srcId="{60741071-B30C-47BD-862A-41223CEC713C}" destId="{96B53709-63AB-4318-A0B3-3AB75BCBFA52}" srcOrd="0" destOrd="0" presId="urn:microsoft.com/office/officeart/2005/8/layout/orgChart1"/>
    <dgm:cxn modelId="{BAD30066-285C-48ED-9E50-8FCA6C0E8C0C}" type="presOf" srcId="{18344463-E937-4D51-BC01-281ED05DB48D}" destId="{829C0DD9-8540-4817-B07A-35C24954239D}" srcOrd="1" destOrd="0" presId="urn:microsoft.com/office/officeart/2005/8/layout/orgChart1"/>
    <dgm:cxn modelId="{C303DE49-CD0E-4319-B62A-9C6C62FBE7C0}" type="presOf" srcId="{A9F49CD7-A2E6-4DDF-8407-8C592DB433D7}" destId="{F145C100-5784-424A-8A5B-B11B5DAB7AC0}" srcOrd="0" destOrd="0" presId="urn:microsoft.com/office/officeart/2005/8/layout/orgChart1"/>
    <dgm:cxn modelId="{05C0C44A-216F-4B9A-92F5-8EF0CA6286CE}" type="presOf" srcId="{5BD76035-1EFD-47BD-850E-9EB1970905C1}" destId="{FD06B9A1-B023-4B16-99DD-3809BCFD37A0}" srcOrd="0" destOrd="0" presId="urn:microsoft.com/office/officeart/2005/8/layout/orgChart1"/>
    <dgm:cxn modelId="{D8F4764E-1A7F-4F3E-B054-11AA923D1E0D}" type="presOf" srcId="{0A4D52EC-0FFC-46D0-AB80-3A67A56C0E41}" destId="{895E3C89-8C76-4216-89A2-E7F81725DCAB}" srcOrd="0" destOrd="0" presId="urn:microsoft.com/office/officeart/2005/8/layout/orgChart1"/>
    <dgm:cxn modelId="{CFD18771-285E-438E-9C61-077FBF9AD6CD}" type="presOf" srcId="{A8521FD4-AA96-4999-B5BB-0379C6477842}" destId="{64A030A9-1D91-41B8-984F-EBCDB03094FF}" srcOrd="0" destOrd="0" presId="urn:microsoft.com/office/officeart/2005/8/layout/orgChart1"/>
    <dgm:cxn modelId="{360C9451-6106-42D6-B36E-472B88A7C66E}" type="presOf" srcId="{F2110F37-91CD-49D1-855E-A664C3BE330F}" destId="{6321CF6B-6B08-4CC4-9F34-7D46C8B4E7F0}" srcOrd="1" destOrd="0" presId="urn:microsoft.com/office/officeart/2005/8/layout/orgChart1"/>
    <dgm:cxn modelId="{3D17CF51-70D4-4B5C-8BC2-66DB21E841A2}" srcId="{C0964461-8980-48C5-A7E6-C773154970B6}" destId="{A9F49CD7-A2E6-4DDF-8407-8C592DB433D7}" srcOrd="1" destOrd="0" parTransId="{BE96699C-4D04-4B0B-A5B9-AA590BC76DBA}" sibTransId="{C0615F5D-4AE4-4A8F-AF36-20013CE43D2C}"/>
    <dgm:cxn modelId="{880F2952-CB19-4E21-B200-D724A47C6F57}" type="presOf" srcId="{9C2D5343-BF1A-4FAD-B84E-3BA46828411C}" destId="{689AD89E-9083-4729-912F-E2C5F4082088}" srcOrd="0" destOrd="0" presId="urn:microsoft.com/office/officeart/2005/8/layout/orgChart1"/>
    <dgm:cxn modelId="{02A43874-F024-4708-A067-F50EAD047471}" srcId="{6A4BA672-6F6D-4227-B92B-9EAD723785CD}" destId="{C0964461-8980-48C5-A7E6-C773154970B6}" srcOrd="2" destOrd="0" parTransId="{48B36C27-666F-4E54-AF80-ECA21C9C5FA3}" sibTransId="{2EA293A6-31F8-4D03-A42C-61D21F8AEA00}"/>
    <dgm:cxn modelId="{987ED454-866B-475C-B5D4-4661B3DF6217}" type="presOf" srcId="{195C190B-D868-4975-9AFB-6A2F30CA2F0C}" destId="{5D3BA9F2-01D0-42F4-A499-2A1591B963A7}" srcOrd="1" destOrd="0" presId="urn:microsoft.com/office/officeart/2005/8/layout/orgChart1"/>
    <dgm:cxn modelId="{ED124475-6D37-4184-BC75-77DE83C506DC}" type="presOf" srcId="{9105B2B2-ADAA-4B22-9CAE-8488DC7B660B}" destId="{0AFC911F-F8AB-447C-A087-031E60B7A6B0}" srcOrd="0" destOrd="0" presId="urn:microsoft.com/office/officeart/2005/8/layout/orgChart1"/>
    <dgm:cxn modelId="{B7A18F75-088B-4B44-AFCB-7E72E364393C}" type="presOf" srcId="{195C190B-D868-4975-9AFB-6A2F30CA2F0C}" destId="{FCBFE96F-0987-4462-99A5-26392470AB66}" srcOrd="0" destOrd="0" presId="urn:microsoft.com/office/officeart/2005/8/layout/orgChart1"/>
    <dgm:cxn modelId="{5DBDAD77-DF11-4807-A827-434479BE3E9C}" type="presOf" srcId="{93C89BE4-901D-4B35-BA65-6879F9FD6840}" destId="{55627308-1FA0-43B7-89A7-CB760E84A4F8}" srcOrd="1" destOrd="0" presId="urn:microsoft.com/office/officeart/2005/8/layout/orgChart1"/>
    <dgm:cxn modelId="{34C7097B-6B7C-46FE-9485-BA567D05196A}" type="presOf" srcId="{C0964461-8980-48C5-A7E6-C773154970B6}" destId="{DCE0DF30-E5D0-49E3-853A-A89BB78604F0}" srcOrd="1" destOrd="0" presId="urn:microsoft.com/office/officeart/2005/8/layout/orgChart1"/>
    <dgm:cxn modelId="{C2EA3582-5411-43A6-9193-B949D63A0BF6}" type="presOf" srcId="{F2110F37-91CD-49D1-855E-A664C3BE330F}" destId="{9F28BDA9-23B9-4F27-BC70-F6AD0A7AE935}" srcOrd="0" destOrd="0" presId="urn:microsoft.com/office/officeart/2005/8/layout/orgChart1"/>
    <dgm:cxn modelId="{AC370786-4CC0-4F35-B5CE-132C0D381BFE}" type="presOf" srcId="{08D66A3E-C8BF-4688-844A-908C27DA217F}" destId="{DA1D95B8-831A-46C0-A948-7D940BBD9972}" srcOrd="0" destOrd="0" presId="urn:microsoft.com/office/officeart/2005/8/layout/orgChart1"/>
    <dgm:cxn modelId="{69F1198C-DFAB-4EBE-B750-2FD87E08C18A}" type="presOf" srcId="{C0964461-8980-48C5-A7E6-C773154970B6}" destId="{63AA1FDC-B5A5-4C81-B12A-03862F687F26}" srcOrd="0" destOrd="0" presId="urn:microsoft.com/office/officeart/2005/8/layout/orgChart1"/>
    <dgm:cxn modelId="{1AFB6E9A-A35C-41AF-95E0-1F669544FF90}" srcId="{6A4BA672-6F6D-4227-B92B-9EAD723785CD}" destId="{18344463-E937-4D51-BC01-281ED05DB48D}" srcOrd="1" destOrd="0" parTransId="{FC7E8083-85AE-4C69-97DF-B52E5949E0DB}" sibTransId="{6D627E7B-4500-4B66-BC1F-22853D44F334}"/>
    <dgm:cxn modelId="{9085E49F-E84F-4D43-92FE-C3A3757EC245}" type="presOf" srcId="{6A4BA672-6F6D-4227-B92B-9EAD723785CD}" destId="{F3D89BDE-3E32-43EA-8E4E-349D3E44FE16}" srcOrd="0" destOrd="0" presId="urn:microsoft.com/office/officeart/2005/8/layout/orgChart1"/>
    <dgm:cxn modelId="{CDD109A8-F719-41FE-8558-90CDE3F16D65}" type="presOf" srcId="{9C2D5343-BF1A-4FAD-B84E-3BA46828411C}" destId="{65696137-D315-4B2F-A165-A945313B88DB}" srcOrd="1" destOrd="0" presId="urn:microsoft.com/office/officeart/2005/8/layout/orgChart1"/>
    <dgm:cxn modelId="{F0F3FFAA-F448-4FAB-B40A-83B941DB163D}" type="presOf" srcId="{24E20E8E-D3D8-4607-A756-2645F64839DE}" destId="{EC531A96-EC2A-4E0B-8A65-1C5F706C917E}" srcOrd="1" destOrd="0" presId="urn:microsoft.com/office/officeart/2005/8/layout/orgChart1"/>
    <dgm:cxn modelId="{CBC216B0-7401-479F-8328-63B20F0FB54B}" srcId="{18344463-E937-4D51-BC01-281ED05DB48D}" destId="{24E20E8E-D3D8-4607-A756-2645F64839DE}" srcOrd="0" destOrd="0" parTransId="{5BD76035-1EFD-47BD-850E-9EB1970905C1}" sibTransId="{E7A72BB5-FF1B-4996-AC3F-72119501FFC7}"/>
    <dgm:cxn modelId="{5068C2B0-94A1-429F-BEC5-7D762B3304D1}" srcId="{18344463-E937-4D51-BC01-281ED05DB48D}" destId="{9105B2B2-ADAA-4B22-9CAE-8488DC7B660B}" srcOrd="3" destOrd="0" parTransId="{0A4D52EC-0FFC-46D0-AB80-3A67A56C0E41}" sibTransId="{D270AFA5-FFB9-44BF-9205-BBCFB4267248}"/>
    <dgm:cxn modelId="{22FEA7B6-6703-4E4D-B6DC-D0C7741C5A2C}" type="presOf" srcId="{9105B2B2-ADAA-4B22-9CAE-8488DC7B660B}" destId="{EE133426-5EEC-4A1D-979C-D1FD0A425177}" srcOrd="1" destOrd="0" presId="urn:microsoft.com/office/officeart/2005/8/layout/orgChart1"/>
    <dgm:cxn modelId="{7774E4BC-054A-433C-8ABF-66DA725EBB06}" type="presOf" srcId="{B15990D8-9B72-467E-A8F7-8C91FF54F52C}" destId="{BC4E758D-CD89-4C57-9471-182ADDDAF28C}" srcOrd="0" destOrd="0" presId="urn:microsoft.com/office/officeart/2005/8/layout/orgChart1"/>
    <dgm:cxn modelId="{ADDAEFC1-2D9B-4E88-A1AB-7149B7C001FE}" srcId="{9C2D5343-BF1A-4FAD-B84E-3BA46828411C}" destId="{A8521FD4-AA96-4999-B5BB-0379C6477842}" srcOrd="0" destOrd="0" parTransId="{60741071-B30C-47BD-862A-41223CEC713C}" sibTransId="{83C3647C-D390-4043-9796-96E671C658D4}"/>
    <dgm:cxn modelId="{F1ACF1D8-5EF4-4973-9697-953B7AFE36AD}" type="presOf" srcId="{A9F49CD7-A2E6-4DDF-8407-8C592DB433D7}" destId="{8685212A-4A1E-46C5-A896-350538D65DA7}" srcOrd="1" destOrd="0" presId="urn:microsoft.com/office/officeart/2005/8/layout/orgChart1"/>
    <dgm:cxn modelId="{CF075AF4-85CB-4059-B977-DE19D5DA5BCC}" srcId="{18344463-E937-4D51-BC01-281ED05DB48D}" destId="{F2110F37-91CD-49D1-855E-A664C3BE330F}" srcOrd="1" destOrd="0" parTransId="{B15990D8-9B72-467E-A8F7-8C91FF54F52C}" sibTransId="{C82EFCE2-70C6-42D1-A41E-F221BF774006}"/>
    <dgm:cxn modelId="{C3A3CCF4-1263-48E3-B9E4-1A28185B2B14}" type="presOf" srcId="{18344463-E937-4D51-BC01-281ED05DB48D}" destId="{03FE679E-360F-44DC-B97D-9770282D0546}" srcOrd="0" destOrd="0" presId="urn:microsoft.com/office/officeart/2005/8/layout/orgChart1"/>
    <dgm:cxn modelId="{FE131FF8-3297-488A-BCE4-081311DFAD85}" type="presOf" srcId="{392C2EA6-A331-4A3A-A59C-B61C62E5A572}" destId="{C143485C-AC87-4D58-B77C-E31F96B5A922}" srcOrd="1" destOrd="0" presId="urn:microsoft.com/office/officeart/2005/8/layout/orgChart1"/>
    <dgm:cxn modelId="{5090DCF8-EBE4-4411-AA85-21605DDC5B74}" srcId="{6A4BA672-6F6D-4227-B92B-9EAD723785CD}" destId="{9C2D5343-BF1A-4FAD-B84E-3BA46828411C}" srcOrd="0" destOrd="0" parTransId="{0B097DE6-7F52-43B4-BA32-EAF95CCEF9FC}" sibTransId="{E9A72CAD-8796-4A7B-9595-B498A734388C}"/>
    <dgm:cxn modelId="{5D5C90FA-F5C2-4C09-A4A7-FD39D438B8EC}" type="presOf" srcId="{24E20E8E-D3D8-4607-A756-2645F64839DE}" destId="{7D4CE8BC-FDC5-49E6-8919-C4B76132ECAE}" srcOrd="0" destOrd="0" presId="urn:microsoft.com/office/officeart/2005/8/layout/orgChart1"/>
    <dgm:cxn modelId="{6E80DFFA-2BDF-489A-B29F-E053620D1EA3}" type="presOf" srcId="{68CD852B-0410-4E10-946E-F6984E2218D9}" destId="{C6707D6F-E337-425D-B725-6A52A0EA33D0}" srcOrd="0" destOrd="0" presId="urn:microsoft.com/office/officeart/2005/8/layout/orgChart1"/>
    <dgm:cxn modelId="{7CCCBBFE-EB7C-4C4B-9DBE-F83993258AF4}" type="presOf" srcId="{93C89BE4-901D-4B35-BA65-6879F9FD6840}" destId="{85F6436D-892A-45F3-B564-7CC6F4739453}" srcOrd="0" destOrd="0" presId="urn:microsoft.com/office/officeart/2005/8/layout/orgChart1"/>
    <dgm:cxn modelId="{B2D60F45-73D7-4280-8BF9-C91E6E14115E}" type="presParOf" srcId="{F3D89BDE-3E32-43EA-8E4E-349D3E44FE16}" destId="{E45460E6-1B49-45AE-9EA0-0F9E17B6E523}" srcOrd="0" destOrd="0" presId="urn:microsoft.com/office/officeart/2005/8/layout/orgChart1"/>
    <dgm:cxn modelId="{D3526460-CEAC-4077-A700-F34B40318D1A}" type="presParOf" srcId="{E45460E6-1B49-45AE-9EA0-0F9E17B6E523}" destId="{534F8F7C-964A-41D5-8C38-691A59643FA3}" srcOrd="0" destOrd="0" presId="urn:microsoft.com/office/officeart/2005/8/layout/orgChart1"/>
    <dgm:cxn modelId="{110A2BC8-109B-4342-96D8-C54E3BAA4A35}" type="presParOf" srcId="{534F8F7C-964A-41D5-8C38-691A59643FA3}" destId="{689AD89E-9083-4729-912F-E2C5F4082088}" srcOrd="0" destOrd="0" presId="urn:microsoft.com/office/officeart/2005/8/layout/orgChart1"/>
    <dgm:cxn modelId="{9396C0DA-E98D-4E00-8ABD-873E313385A8}" type="presParOf" srcId="{534F8F7C-964A-41D5-8C38-691A59643FA3}" destId="{65696137-D315-4B2F-A165-A945313B88DB}" srcOrd="1" destOrd="0" presId="urn:microsoft.com/office/officeart/2005/8/layout/orgChart1"/>
    <dgm:cxn modelId="{B12428CE-FFF7-4781-9ABF-F11215B5238A}" type="presParOf" srcId="{E45460E6-1B49-45AE-9EA0-0F9E17B6E523}" destId="{D3B5F6B2-1815-49BB-9B24-B3A55637FE1C}" srcOrd="1" destOrd="0" presId="urn:microsoft.com/office/officeart/2005/8/layout/orgChart1"/>
    <dgm:cxn modelId="{8CFDC0CE-C16D-4149-8622-3306CB298C6F}" type="presParOf" srcId="{D3B5F6B2-1815-49BB-9B24-B3A55637FE1C}" destId="{96B53709-63AB-4318-A0B3-3AB75BCBFA52}" srcOrd="0" destOrd="0" presId="urn:microsoft.com/office/officeart/2005/8/layout/orgChart1"/>
    <dgm:cxn modelId="{973CDE07-F5BF-48DC-8162-F20168A9756D}" type="presParOf" srcId="{D3B5F6B2-1815-49BB-9B24-B3A55637FE1C}" destId="{E88E3352-0683-4910-AF91-F660481D6671}" srcOrd="1" destOrd="0" presId="urn:microsoft.com/office/officeart/2005/8/layout/orgChart1"/>
    <dgm:cxn modelId="{151F24DE-74AE-4D4A-8013-004364EF501D}" type="presParOf" srcId="{E88E3352-0683-4910-AF91-F660481D6671}" destId="{60242DFF-FA41-46B3-822C-49E291EEFCF9}" srcOrd="0" destOrd="0" presId="urn:microsoft.com/office/officeart/2005/8/layout/orgChart1"/>
    <dgm:cxn modelId="{E493FE2A-58F0-49BC-9D52-EAAEAB6400B9}" type="presParOf" srcId="{60242DFF-FA41-46B3-822C-49E291EEFCF9}" destId="{64A030A9-1D91-41B8-984F-EBCDB03094FF}" srcOrd="0" destOrd="0" presId="urn:microsoft.com/office/officeart/2005/8/layout/orgChart1"/>
    <dgm:cxn modelId="{88B4A64B-AB66-42FE-B44B-3AE1EDA03B95}" type="presParOf" srcId="{60242DFF-FA41-46B3-822C-49E291EEFCF9}" destId="{130816F4-5B32-4255-9840-F6A525F30768}" srcOrd="1" destOrd="0" presId="urn:microsoft.com/office/officeart/2005/8/layout/orgChart1"/>
    <dgm:cxn modelId="{77488DD7-2C46-4417-BC63-9027ED87C9A4}" type="presParOf" srcId="{E88E3352-0683-4910-AF91-F660481D6671}" destId="{FC0FD8BD-5786-4A64-91F6-1C53C83BB5F4}" srcOrd="1" destOrd="0" presId="urn:microsoft.com/office/officeart/2005/8/layout/orgChart1"/>
    <dgm:cxn modelId="{0B1A8EDB-F338-413D-9BAE-0021CE68DDDD}" type="presParOf" srcId="{E88E3352-0683-4910-AF91-F660481D6671}" destId="{3ED75411-F361-4F5C-8393-39476BF99AEC}" srcOrd="2" destOrd="0" presId="urn:microsoft.com/office/officeart/2005/8/layout/orgChart1"/>
    <dgm:cxn modelId="{90EF97A3-9851-410F-AC20-4CB66EA3BCC4}" type="presParOf" srcId="{D3B5F6B2-1815-49BB-9B24-B3A55637FE1C}" destId="{43EF6F5F-EACF-468F-BC4F-68ED3429B587}" srcOrd="2" destOrd="0" presId="urn:microsoft.com/office/officeart/2005/8/layout/orgChart1"/>
    <dgm:cxn modelId="{3D1A6915-DDE7-49DC-9023-5CECEED06911}" type="presParOf" srcId="{D3B5F6B2-1815-49BB-9B24-B3A55637FE1C}" destId="{B6BE1750-9D62-4267-8A64-64242E918017}" srcOrd="3" destOrd="0" presId="urn:microsoft.com/office/officeart/2005/8/layout/orgChart1"/>
    <dgm:cxn modelId="{062D48E0-84FD-4691-A077-69BE89019BA6}" type="presParOf" srcId="{B6BE1750-9D62-4267-8A64-64242E918017}" destId="{B6B1D112-86D3-4A51-81F8-72CB7261A7F2}" srcOrd="0" destOrd="0" presId="urn:microsoft.com/office/officeart/2005/8/layout/orgChart1"/>
    <dgm:cxn modelId="{85F80621-B7BD-4935-8CDB-3286911328D6}" type="presParOf" srcId="{B6B1D112-86D3-4A51-81F8-72CB7261A7F2}" destId="{85F6436D-892A-45F3-B564-7CC6F4739453}" srcOrd="0" destOrd="0" presId="urn:microsoft.com/office/officeart/2005/8/layout/orgChart1"/>
    <dgm:cxn modelId="{86E7ABB0-4E59-401F-9CC3-4E844C3AC0D9}" type="presParOf" srcId="{B6B1D112-86D3-4A51-81F8-72CB7261A7F2}" destId="{55627308-1FA0-43B7-89A7-CB760E84A4F8}" srcOrd="1" destOrd="0" presId="urn:microsoft.com/office/officeart/2005/8/layout/orgChart1"/>
    <dgm:cxn modelId="{E452214F-4C2B-4D4B-9A4B-99B4BE072C9A}" type="presParOf" srcId="{B6BE1750-9D62-4267-8A64-64242E918017}" destId="{E84E5F0E-E928-472C-A9BD-DFA08D37CF70}" srcOrd="1" destOrd="0" presId="urn:microsoft.com/office/officeart/2005/8/layout/orgChart1"/>
    <dgm:cxn modelId="{4E1FACF8-2AE6-40A1-A5B0-E8BABBCD9163}" type="presParOf" srcId="{B6BE1750-9D62-4267-8A64-64242E918017}" destId="{0326CF5E-9BCF-418A-AD80-F50D23AA0C8E}" srcOrd="2" destOrd="0" presId="urn:microsoft.com/office/officeart/2005/8/layout/orgChart1"/>
    <dgm:cxn modelId="{7BD1DD38-347B-4576-BAC9-4B28A1399908}" type="presParOf" srcId="{E45460E6-1B49-45AE-9EA0-0F9E17B6E523}" destId="{F2B4EFB2-0A72-41EF-8D3F-3E887D07E69B}" srcOrd="2" destOrd="0" presId="urn:microsoft.com/office/officeart/2005/8/layout/orgChart1"/>
    <dgm:cxn modelId="{3B8E8E6D-3DB5-4E57-8A81-63BC488E1747}" type="presParOf" srcId="{F3D89BDE-3E32-43EA-8E4E-349D3E44FE16}" destId="{38F34D5C-0E5D-4418-B3D8-405C11ED9FF8}" srcOrd="1" destOrd="0" presId="urn:microsoft.com/office/officeart/2005/8/layout/orgChart1"/>
    <dgm:cxn modelId="{9AC8FEAD-3F3A-4599-8309-806E60EDCFA0}" type="presParOf" srcId="{38F34D5C-0E5D-4418-B3D8-405C11ED9FF8}" destId="{FDA534F4-5F7D-4881-AE2F-C997DD17BE3D}" srcOrd="0" destOrd="0" presId="urn:microsoft.com/office/officeart/2005/8/layout/orgChart1"/>
    <dgm:cxn modelId="{B653BAB9-F666-4100-B29D-0C043F952CE3}" type="presParOf" srcId="{FDA534F4-5F7D-4881-AE2F-C997DD17BE3D}" destId="{03FE679E-360F-44DC-B97D-9770282D0546}" srcOrd="0" destOrd="0" presId="urn:microsoft.com/office/officeart/2005/8/layout/orgChart1"/>
    <dgm:cxn modelId="{3243B99B-CF4C-4009-B287-F93C727F9CAD}" type="presParOf" srcId="{FDA534F4-5F7D-4881-AE2F-C997DD17BE3D}" destId="{829C0DD9-8540-4817-B07A-35C24954239D}" srcOrd="1" destOrd="0" presId="urn:microsoft.com/office/officeart/2005/8/layout/orgChart1"/>
    <dgm:cxn modelId="{F298821B-C79F-4378-B1BF-46945C10D91B}" type="presParOf" srcId="{38F34D5C-0E5D-4418-B3D8-405C11ED9FF8}" destId="{C09DDD63-EDB9-46FB-B126-AC553A94F82C}" srcOrd="1" destOrd="0" presId="urn:microsoft.com/office/officeart/2005/8/layout/orgChart1"/>
    <dgm:cxn modelId="{1EC93C91-1AF8-4CB1-9F4E-352950532A66}" type="presParOf" srcId="{C09DDD63-EDB9-46FB-B126-AC553A94F82C}" destId="{FD06B9A1-B023-4B16-99DD-3809BCFD37A0}" srcOrd="0" destOrd="0" presId="urn:microsoft.com/office/officeart/2005/8/layout/orgChart1"/>
    <dgm:cxn modelId="{7A965CF9-E292-47B3-9780-43D71D585350}" type="presParOf" srcId="{C09DDD63-EDB9-46FB-B126-AC553A94F82C}" destId="{341D9371-F401-4088-9367-B0786C7AE393}" srcOrd="1" destOrd="0" presId="urn:microsoft.com/office/officeart/2005/8/layout/orgChart1"/>
    <dgm:cxn modelId="{8B004A11-36CD-4D7A-8525-411C49CD8361}" type="presParOf" srcId="{341D9371-F401-4088-9367-B0786C7AE393}" destId="{10D2CF42-F348-4B6B-A6A7-B3F7576C5100}" srcOrd="0" destOrd="0" presId="urn:microsoft.com/office/officeart/2005/8/layout/orgChart1"/>
    <dgm:cxn modelId="{6F776FBF-76A5-4762-82B9-1A6F641841B1}" type="presParOf" srcId="{10D2CF42-F348-4B6B-A6A7-B3F7576C5100}" destId="{7D4CE8BC-FDC5-49E6-8919-C4B76132ECAE}" srcOrd="0" destOrd="0" presId="urn:microsoft.com/office/officeart/2005/8/layout/orgChart1"/>
    <dgm:cxn modelId="{61D07FEE-101E-47DA-B68B-3D89705CD931}" type="presParOf" srcId="{10D2CF42-F348-4B6B-A6A7-B3F7576C5100}" destId="{EC531A96-EC2A-4E0B-8A65-1C5F706C917E}" srcOrd="1" destOrd="0" presId="urn:microsoft.com/office/officeart/2005/8/layout/orgChart1"/>
    <dgm:cxn modelId="{CE2835DC-A27A-4D8F-90D0-F914C62E809B}" type="presParOf" srcId="{341D9371-F401-4088-9367-B0786C7AE393}" destId="{32644BBE-66C5-431A-90FA-B72936BB21FC}" srcOrd="1" destOrd="0" presId="urn:microsoft.com/office/officeart/2005/8/layout/orgChart1"/>
    <dgm:cxn modelId="{6971D213-FB96-4C51-8511-677B325B260F}" type="presParOf" srcId="{341D9371-F401-4088-9367-B0786C7AE393}" destId="{70054CDC-A3EF-4A44-A9B6-A9B26F62C045}" srcOrd="2" destOrd="0" presId="urn:microsoft.com/office/officeart/2005/8/layout/orgChart1"/>
    <dgm:cxn modelId="{62793200-9C1E-45A6-B4F2-F7F9948D7B94}" type="presParOf" srcId="{C09DDD63-EDB9-46FB-B126-AC553A94F82C}" destId="{BC4E758D-CD89-4C57-9471-182ADDDAF28C}" srcOrd="2" destOrd="0" presId="urn:microsoft.com/office/officeart/2005/8/layout/orgChart1"/>
    <dgm:cxn modelId="{5BD8C975-B91A-4CA2-A8C8-D7CDBE458338}" type="presParOf" srcId="{C09DDD63-EDB9-46FB-B126-AC553A94F82C}" destId="{BC047F5E-EC8A-4BE7-AC8D-18727A98433F}" srcOrd="3" destOrd="0" presId="urn:microsoft.com/office/officeart/2005/8/layout/orgChart1"/>
    <dgm:cxn modelId="{87287CE6-5F62-479E-A9CD-1D0E9A8B91B7}" type="presParOf" srcId="{BC047F5E-EC8A-4BE7-AC8D-18727A98433F}" destId="{C77C6DF9-454F-4C00-8AF3-54A44F2638A8}" srcOrd="0" destOrd="0" presId="urn:microsoft.com/office/officeart/2005/8/layout/orgChart1"/>
    <dgm:cxn modelId="{A74AA814-48BD-4446-B917-753412C78114}" type="presParOf" srcId="{C77C6DF9-454F-4C00-8AF3-54A44F2638A8}" destId="{9F28BDA9-23B9-4F27-BC70-F6AD0A7AE935}" srcOrd="0" destOrd="0" presId="urn:microsoft.com/office/officeart/2005/8/layout/orgChart1"/>
    <dgm:cxn modelId="{A077F233-8A43-4FCC-85EF-5AA8983C97E4}" type="presParOf" srcId="{C77C6DF9-454F-4C00-8AF3-54A44F2638A8}" destId="{6321CF6B-6B08-4CC4-9F34-7D46C8B4E7F0}" srcOrd="1" destOrd="0" presId="urn:microsoft.com/office/officeart/2005/8/layout/orgChart1"/>
    <dgm:cxn modelId="{02706182-34B0-4AFB-8B0B-B274790FE81E}" type="presParOf" srcId="{BC047F5E-EC8A-4BE7-AC8D-18727A98433F}" destId="{4D9B4B9E-4234-46A8-A17D-8EE1B6E369AF}" srcOrd="1" destOrd="0" presId="urn:microsoft.com/office/officeart/2005/8/layout/orgChart1"/>
    <dgm:cxn modelId="{75F05003-5B6A-4F76-B1EB-A00781F17890}" type="presParOf" srcId="{BC047F5E-EC8A-4BE7-AC8D-18727A98433F}" destId="{2A6F7A23-12E1-4BA1-B7AF-93B775DE1925}" srcOrd="2" destOrd="0" presId="urn:microsoft.com/office/officeart/2005/8/layout/orgChart1"/>
    <dgm:cxn modelId="{AAEC3071-FDB4-4094-813C-F4096B209C63}" type="presParOf" srcId="{C09DDD63-EDB9-46FB-B126-AC553A94F82C}" destId="{DA1D95B8-831A-46C0-A948-7D940BBD9972}" srcOrd="4" destOrd="0" presId="urn:microsoft.com/office/officeart/2005/8/layout/orgChart1"/>
    <dgm:cxn modelId="{F38015B5-C627-4B6C-8968-F2C6ABC9ACD7}" type="presParOf" srcId="{C09DDD63-EDB9-46FB-B126-AC553A94F82C}" destId="{C1D7B6DE-75FB-4022-A366-AE4708767B58}" srcOrd="5" destOrd="0" presId="urn:microsoft.com/office/officeart/2005/8/layout/orgChart1"/>
    <dgm:cxn modelId="{0F108662-56DD-4005-B058-308D97ED8B2E}" type="presParOf" srcId="{C1D7B6DE-75FB-4022-A366-AE4708767B58}" destId="{63C7721F-EA17-4274-84CE-49F281B6856F}" srcOrd="0" destOrd="0" presId="urn:microsoft.com/office/officeart/2005/8/layout/orgChart1"/>
    <dgm:cxn modelId="{4B4BB7F6-99D6-408F-AEAE-59F20753AE4F}" type="presParOf" srcId="{63C7721F-EA17-4274-84CE-49F281B6856F}" destId="{FCBFE96F-0987-4462-99A5-26392470AB66}" srcOrd="0" destOrd="0" presId="urn:microsoft.com/office/officeart/2005/8/layout/orgChart1"/>
    <dgm:cxn modelId="{6C84AA8E-BD8F-43C8-BCB1-80C59038DF98}" type="presParOf" srcId="{63C7721F-EA17-4274-84CE-49F281B6856F}" destId="{5D3BA9F2-01D0-42F4-A499-2A1591B963A7}" srcOrd="1" destOrd="0" presId="urn:microsoft.com/office/officeart/2005/8/layout/orgChart1"/>
    <dgm:cxn modelId="{AE560A32-A463-47B0-B293-46B6DD9C0EF0}" type="presParOf" srcId="{C1D7B6DE-75FB-4022-A366-AE4708767B58}" destId="{374D4FA6-2E59-4263-90CC-A45F643EE0BF}" srcOrd="1" destOrd="0" presId="urn:microsoft.com/office/officeart/2005/8/layout/orgChart1"/>
    <dgm:cxn modelId="{F68D6CF7-B52C-4982-B78B-18A31BCD3111}" type="presParOf" srcId="{C1D7B6DE-75FB-4022-A366-AE4708767B58}" destId="{8CF714D2-15A3-482E-B7E6-0B6B625CFFE9}" srcOrd="2" destOrd="0" presId="urn:microsoft.com/office/officeart/2005/8/layout/orgChart1"/>
    <dgm:cxn modelId="{ED88DB65-10E8-4327-89E2-4FC3A68EB5BB}" type="presParOf" srcId="{C09DDD63-EDB9-46FB-B126-AC553A94F82C}" destId="{895E3C89-8C76-4216-89A2-E7F81725DCAB}" srcOrd="6" destOrd="0" presId="urn:microsoft.com/office/officeart/2005/8/layout/orgChart1"/>
    <dgm:cxn modelId="{C089C685-D4BA-493C-9235-6D7531AC5155}" type="presParOf" srcId="{C09DDD63-EDB9-46FB-B126-AC553A94F82C}" destId="{59E46F2E-31FB-4C60-A99B-8B3E7D1E7011}" srcOrd="7" destOrd="0" presId="urn:microsoft.com/office/officeart/2005/8/layout/orgChart1"/>
    <dgm:cxn modelId="{0B424FE4-4062-4009-A16A-CD9149014654}" type="presParOf" srcId="{59E46F2E-31FB-4C60-A99B-8B3E7D1E7011}" destId="{157B7D68-B562-4C55-AA52-967E573ADCF5}" srcOrd="0" destOrd="0" presId="urn:microsoft.com/office/officeart/2005/8/layout/orgChart1"/>
    <dgm:cxn modelId="{32CC73C9-CE37-4857-9431-5E4A75C0001D}" type="presParOf" srcId="{157B7D68-B562-4C55-AA52-967E573ADCF5}" destId="{0AFC911F-F8AB-447C-A087-031E60B7A6B0}" srcOrd="0" destOrd="0" presId="urn:microsoft.com/office/officeart/2005/8/layout/orgChart1"/>
    <dgm:cxn modelId="{E705F687-B826-4BA9-AC05-5FA4C7FC439B}" type="presParOf" srcId="{157B7D68-B562-4C55-AA52-967E573ADCF5}" destId="{EE133426-5EEC-4A1D-979C-D1FD0A425177}" srcOrd="1" destOrd="0" presId="urn:microsoft.com/office/officeart/2005/8/layout/orgChart1"/>
    <dgm:cxn modelId="{F95CB53A-E1A3-4DBA-86B3-C6D67D91C211}" type="presParOf" srcId="{59E46F2E-31FB-4C60-A99B-8B3E7D1E7011}" destId="{5281840F-B7B9-4839-AD9F-5BCE7BA40EF4}" srcOrd="1" destOrd="0" presId="urn:microsoft.com/office/officeart/2005/8/layout/orgChart1"/>
    <dgm:cxn modelId="{25B5A7A2-388A-40EA-82A3-976027FFF299}" type="presParOf" srcId="{59E46F2E-31FB-4C60-A99B-8B3E7D1E7011}" destId="{E5E9C2A3-9052-4945-A38F-17F5197E1379}" srcOrd="2" destOrd="0" presId="urn:microsoft.com/office/officeart/2005/8/layout/orgChart1"/>
    <dgm:cxn modelId="{57D5A230-833E-4155-9998-1047B82C310B}" type="presParOf" srcId="{38F34D5C-0E5D-4418-B3D8-405C11ED9FF8}" destId="{2AE04212-49C1-4B66-9B30-4D55252FC04E}" srcOrd="2" destOrd="0" presId="urn:microsoft.com/office/officeart/2005/8/layout/orgChart1"/>
    <dgm:cxn modelId="{1889E282-4DA9-46C8-98BE-EB58E7F1940D}" type="presParOf" srcId="{F3D89BDE-3E32-43EA-8E4E-349D3E44FE16}" destId="{D223C757-6825-48E4-9A7D-B80D273B2C84}" srcOrd="2" destOrd="0" presId="urn:microsoft.com/office/officeart/2005/8/layout/orgChart1"/>
    <dgm:cxn modelId="{3D353EA5-FCF3-4BD5-8F52-C17DE8901DE2}" type="presParOf" srcId="{D223C757-6825-48E4-9A7D-B80D273B2C84}" destId="{063C8ADE-0B77-46CA-9B36-FFDC084A2ABF}" srcOrd="0" destOrd="0" presId="urn:microsoft.com/office/officeart/2005/8/layout/orgChart1"/>
    <dgm:cxn modelId="{8ECA63FC-C17C-4303-951A-7BFBB361CF59}" type="presParOf" srcId="{063C8ADE-0B77-46CA-9B36-FFDC084A2ABF}" destId="{63AA1FDC-B5A5-4C81-B12A-03862F687F26}" srcOrd="0" destOrd="0" presId="urn:microsoft.com/office/officeart/2005/8/layout/orgChart1"/>
    <dgm:cxn modelId="{955F5249-8F6B-4373-A6D8-F51ABBED4AA1}" type="presParOf" srcId="{063C8ADE-0B77-46CA-9B36-FFDC084A2ABF}" destId="{DCE0DF30-E5D0-49E3-853A-A89BB78604F0}" srcOrd="1" destOrd="0" presId="urn:microsoft.com/office/officeart/2005/8/layout/orgChart1"/>
    <dgm:cxn modelId="{7CD4D488-FF32-4FF8-9087-91F36471FC09}" type="presParOf" srcId="{D223C757-6825-48E4-9A7D-B80D273B2C84}" destId="{DDF6368A-0A6F-4935-975E-0E1986A03B12}" srcOrd="1" destOrd="0" presId="urn:microsoft.com/office/officeart/2005/8/layout/orgChart1"/>
    <dgm:cxn modelId="{2E129968-3375-4903-9342-CBD2D0FB73FC}" type="presParOf" srcId="{DDF6368A-0A6F-4935-975E-0E1986A03B12}" destId="{C6707D6F-E337-425D-B725-6A52A0EA33D0}" srcOrd="0" destOrd="0" presId="urn:microsoft.com/office/officeart/2005/8/layout/orgChart1"/>
    <dgm:cxn modelId="{BEBF072C-2C71-41E6-8160-78ED759509D6}" type="presParOf" srcId="{DDF6368A-0A6F-4935-975E-0E1986A03B12}" destId="{3D1861E3-22D5-41E8-B18E-BC4AC1DA0CA2}" srcOrd="1" destOrd="0" presId="urn:microsoft.com/office/officeart/2005/8/layout/orgChart1"/>
    <dgm:cxn modelId="{6EEB874B-62D5-49B6-ABCE-E8D099FCB965}" type="presParOf" srcId="{3D1861E3-22D5-41E8-B18E-BC4AC1DA0CA2}" destId="{6AB73DAA-05DB-4BAC-B89F-AB07E489682E}" srcOrd="0" destOrd="0" presId="urn:microsoft.com/office/officeart/2005/8/layout/orgChart1"/>
    <dgm:cxn modelId="{20A5F2B3-20B6-4824-831F-706912427CDE}" type="presParOf" srcId="{6AB73DAA-05DB-4BAC-B89F-AB07E489682E}" destId="{55A89CDA-2B11-4E10-B3D9-B3590E82F550}" srcOrd="0" destOrd="0" presId="urn:microsoft.com/office/officeart/2005/8/layout/orgChart1"/>
    <dgm:cxn modelId="{AF0E4CE0-C740-48B7-8B31-15FAF986DD78}" type="presParOf" srcId="{6AB73DAA-05DB-4BAC-B89F-AB07E489682E}" destId="{C143485C-AC87-4D58-B77C-E31F96B5A922}" srcOrd="1" destOrd="0" presId="urn:microsoft.com/office/officeart/2005/8/layout/orgChart1"/>
    <dgm:cxn modelId="{924CBFEF-CAA9-499F-93F2-54033EAA7DD1}" type="presParOf" srcId="{3D1861E3-22D5-41E8-B18E-BC4AC1DA0CA2}" destId="{95AA9366-374F-4347-8646-E4FE21D95764}" srcOrd="1" destOrd="0" presId="urn:microsoft.com/office/officeart/2005/8/layout/orgChart1"/>
    <dgm:cxn modelId="{76FDA247-F700-497B-AE89-E3799939FF45}" type="presParOf" srcId="{3D1861E3-22D5-41E8-B18E-BC4AC1DA0CA2}" destId="{0BA91C8E-1C80-4F07-B0D8-D9B1EF589E55}" srcOrd="2" destOrd="0" presId="urn:microsoft.com/office/officeart/2005/8/layout/orgChart1"/>
    <dgm:cxn modelId="{CBEFF206-C24D-42BA-96D7-64375440F681}" type="presParOf" srcId="{DDF6368A-0A6F-4935-975E-0E1986A03B12}" destId="{90F7D2F5-D1C5-499A-ABA6-6B3B113168C1}" srcOrd="2" destOrd="0" presId="urn:microsoft.com/office/officeart/2005/8/layout/orgChart1"/>
    <dgm:cxn modelId="{D5C61EE0-5BB5-477C-BA8B-C14E5B4BE667}" type="presParOf" srcId="{DDF6368A-0A6F-4935-975E-0E1986A03B12}" destId="{585093A0-AE80-46B1-84A7-DF18816C341B}" srcOrd="3" destOrd="0" presId="urn:microsoft.com/office/officeart/2005/8/layout/orgChart1"/>
    <dgm:cxn modelId="{124C5E42-5C16-4DF0-84F8-D5F509115790}" type="presParOf" srcId="{585093A0-AE80-46B1-84A7-DF18816C341B}" destId="{3E918E61-06A1-4FAD-8594-E594A653628E}" srcOrd="0" destOrd="0" presId="urn:microsoft.com/office/officeart/2005/8/layout/orgChart1"/>
    <dgm:cxn modelId="{D7965257-2E36-4B15-8524-4FA82536098C}" type="presParOf" srcId="{3E918E61-06A1-4FAD-8594-E594A653628E}" destId="{F145C100-5784-424A-8A5B-B11B5DAB7AC0}" srcOrd="0" destOrd="0" presId="urn:microsoft.com/office/officeart/2005/8/layout/orgChart1"/>
    <dgm:cxn modelId="{16F54BD1-5C3A-47CB-88C9-0B4038326DDA}" type="presParOf" srcId="{3E918E61-06A1-4FAD-8594-E594A653628E}" destId="{8685212A-4A1E-46C5-A896-350538D65DA7}" srcOrd="1" destOrd="0" presId="urn:microsoft.com/office/officeart/2005/8/layout/orgChart1"/>
    <dgm:cxn modelId="{CA4CC564-739B-4D4B-ACC5-016DE1A74ED3}" type="presParOf" srcId="{585093A0-AE80-46B1-84A7-DF18816C341B}" destId="{4F6A6FDF-7C4B-42BC-B3EB-A4850622CEB9}" srcOrd="1" destOrd="0" presId="urn:microsoft.com/office/officeart/2005/8/layout/orgChart1"/>
    <dgm:cxn modelId="{5C28A724-9E0A-481F-A37D-4D6C4FB05D16}" type="presParOf" srcId="{585093A0-AE80-46B1-84A7-DF18816C341B}" destId="{90DCF9E1-FA1E-4B40-97D6-71CB9BD002D0}" srcOrd="2" destOrd="0" presId="urn:microsoft.com/office/officeart/2005/8/layout/orgChart1"/>
    <dgm:cxn modelId="{125AFF68-233A-4E5F-B5A4-FBC2DBF998D7}" type="presParOf" srcId="{D223C757-6825-48E4-9A7D-B80D273B2C84}" destId="{95A5F447-DD84-4573-BF65-0BEEE8AE3678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4BA672-6F6D-4227-B92B-9EAD723785CD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344463-E937-4D51-BC01-281ED05DB48D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 b="0" u="none">
              <a:latin typeface="Berlin Sans FB" panose="020E0602020502020306" pitchFamily="34" charset="0"/>
            </a:rPr>
            <a:t>Consult Someone</a:t>
          </a:r>
        </a:p>
      </dgm:t>
    </dgm:pt>
    <dgm:pt modelId="{FC7E8083-85AE-4C69-97DF-B52E5949E0DB}" type="parTrans" cxnId="{1AFB6E9A-A35C-41AF-95E0-1F669544FF90}">
      <dgm:prSet/>
      <dgm:spPr/>
      <dgm:t>
        <a:bodyPr/>
        <a:lstStyle/>
        <a:p>
          <a:endParaRPr lang="en-US"/>
        </a:p>
      </dgm:t>
    </dgm:pt>
    <dgm:pt modelId="{6D627E7B-4500-4B66-BC1F-22853D44F334}" type="sibTrans" cxnId="{1AFB6E9A-A35C-41AF-95E0-1F669544FF90}">
      <dgm:prSet/>
      <dgm:spPr/>
      <dgm:t>
        <a:bodyPr/>
        <a:lstStyle/>
        <a:p>
          <a:endParaRPr lang="en-US"/>
        </a:p>
      </dgm:t>
    </dgm:pt>
    <dgm:pt modelId="{24E20E8E-D3D8-4607-A756-2645F64839DE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gm:t>
    </dgm:pt>
    <dgm:pt modelId="{5BD76035-1EFD-47BD-850E-9EB1970905C1}" type="parTrans" cxnId="{CBC216B0-7401-479F-8328-63B20F0FB54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7A72BB5-FF1B-4996-AC3F-72119501FFC7}" type="sibTrans" cxnId="{CBC216B0-7401-479F-8328-63B20F0FB54B}">
      <dgm:prSet/>
      <dgm:spPr/>
      <dgm:t>
        <a:bodyPr/>
        <a:lstStyle/>
        <a:p>
          <a:endParaRPr lang="en-US"/>
        </a:p>
      </dgm:t>
    </dgm:pt>
    <dgm:pt modelId="{F2110F37-91CD-49D1-855E-A664C3BE330F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600" b="1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gm:t>
    </dgm:pt>
    <dgm:pt modelId="{B15990D8-9B72-467E-A8F7-8C91FF54F52C}" type="parTrans" cxnId="{CF075AF4-85CB-4059-B977-DE19D5DA5BC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82EFCE2-70C6-42D1-A41E-F221BF774006}" type="sibTrans" cxnId="{CF075AF4-85CB-4059-B977-DE19D5DA5BCC}">
      <dgm:prSet/>
      <dgm:spPr/>
      <dgm:t>
        <a:bodyPr/>
        <a:lstStyle/>
        <a:p>
          <a:endParaRPr lang="en-US"/>
        </a:p>
      </dgm:t>
    </dgm:pt>
    <dgm:pt modelId="{C0964461-8980-48C5-A7E6-C773154970B6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Peer Support</a:t>
          </a:r>
        </a:p>
      </dgm:t>
    </dgm:pt>
    <dgm:pt modelId="{48B36C27-666F-4E54-AF80-ECA21C9C5FA3}" type="parTrans" cxnId="{02A43874-F024-4708-A067-F50EAD047471}">
      <dgm:prSet/>
      <dgm:spPr/>
      <dgm:t>
        <a:bodyPr/>
        <a:lstStyle/>
        <a:p>
          <a:endParaRPr lang="en-US"/>
        </a:p>
      </dgm:t>
    </dgm:pt>
    <dgm:pt modelId="{2EA293A6-31F8-4D03-A42C-61D21F8AEA00}" type="sibTrans" cxnId="{02A43874-F024-4708-A067-F50EAD047471}">
      <dgm:prSet/>
      <dgm:spPr/>
      <dgm:t>
        <a:bodyPr/>
        <a:lstStyle/>
        <a:p>
          <a:endParaRPr lang="en-US"/>
        </a:p>
      </dgm:t>
    </dgm:pt>
    <dgm:pt modelId="{392C2EA6-A331-4A3A-A59C-B61C62E5A572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gm:t>
    </dgm:pt>
    <dgm:pt modelId="{68CD852B-0410-4E10-946E-F6984E2218D9}" type="parTrans" cxnId="{36F7D90C-6903-49B3-9075-C717D1865C8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8008729-C1BF-455E-84AC-D99F1C576DDE}" type="sibTrans" cxnId="{36F7D90C-6903-49B3-9075-C717D1865C8C}">
      <dgm:prSet/>
      <dgm:spPr/>
      <dgm:t>
        <a:bodyPr/>
        <a:lstStyle/>
        <a:p>
          <a:endParaRPr lang="en-US"/>
        </a:p>
      </dgm:t>
    </dgm:pt>
    <dgm:pt modelId="{A9F49CD7-A2E6-4DDF-8407-8C592DB433D7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gm:t>
    </dgm:pt>
    <dgm:pt modelId="{BE96699C-4D04-4B0B-A5B9-AA590BC76DBA}" type="parTrans" cxnId="{3D17CF51-70D4-4B5C-8BC2-66DB21E841A2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0615F5D-4AE4-4A8F-AF36-20013CE43D2C}" type="sibTrans" cxnId="{3D17CF51-70D4-4B5C-8BC2-66DB21E841A2}">
      <dgm:prSet/>
      <dgm:spPr/>
      <dgm:t>
        <a:bodyPr/>
        <a:lstStyle/>
        <a:p>
          <a:endParaRPr lang="en-US"/>
        </a:p>
      </dgm:t>
    </dgm:pt>
    <dgm:pt modelId="{9105B2B2-ADAA-4B22-9CAE-8488DC7B660B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A4D52EC-0FFC-46D0-AB80-3A67A56C0E41}" type="parTrans" cxnId="{5068C2B0-94A1-429F-BEC5-7D762B3304D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270AFA5-FFB9-44BF-9205-BBCFB4267248}" type="sibTrans" cxnId="{5068C2B0-94A1-429F-BEC5-7D762B3304D1}">
      <dgm:prSet/>
      <dgm:spPr/>
      <dgm:t>
        <a:bodyPr/>
        <a:lstStyle/>
        <a:p>
          <a:endParaRPr lang="en-US"/>
        </a:p>
      </dgm:t>
    </dgm:pt>
    <dgm:pt modelId="{195C190B-D868-4975-9AFB-6A2F30CA2F0C}">
      <dgm:prSet custT="1"/>
      <dgm:spPr/>
      <dgm:t>
        <a:bodyPr/>
        <a:lstStyle/>
        <a:p>
          <a:pPr rtl="0"/>
          <a:r>
            <a:rPr lang="en-US" sz="1200" b="1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gm:t>
    </dgm:pt>
    <dgm:pt modelId="{08D66A3E-C8BF-4688-844A-908C27DA217F}" type="parTrans" cxnId="{EBD6A80C-8DB4-452F-A9C3-4D6CC23805D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40BDA41-8539-4F2B-8580-169948183B28}" type="sibTrans" cxnId="{EBD6A80C-8DB4-452F-A9C3-4D6CC23805D5}">
      <dgm:prSet/>
      <dgm:spPr/>
      <dgm:t>
        <a:bodyPr/>
        <a:lstStyle/>
        <a:p>
          <a:endParaRPr lang="en-US"/>
        </a:p>
      </dgm:t>
    </dgm:pt>
    <dgm:pt modelId="{9C2D5343-BF1A-4FAD-B84E-3BA46828411C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en-US" sz="2400">
              <a:latin typeface="Berlin Sans FB" panose="020E0602020502020306" pitchFamily="34" charset="0"/>
            </a:rPr>
            <a:t>Skill Acquisition</a:t>
          </a:r>
          <a:endParaRPr lang="en-US" sz="2400" b="0" u="none">
            <a:latin typeface="Berlin Sans FB" panose="020E0602020502020306" pitchFamily="34" charset="0"/>
          </a:endParaRPr>
        </a:p>
      </dgm:t>
    </dgm:pt>
    <dgm:pt modelId="{0B097DE6-7F52-43B4-BA32-EAF95CCEF9FC}" type="parTrans" cxnId="{5090DCF8-EBE4-4411-AA85-21605DDC5B74}">
      <dgm:prSet/>
      <dgm:spPr/>
      <dgm:t>
        <a:bodyPr/>
        <a:lstStyle/>
        <a:p>
          <a:endParaRPr lang="en-US"/>
        </a:p>
      </dgm:t>
    </dgm:pt>
    <dgm:pt modelId="{E9A72CAD-8796-4A7B-9595-B498A734388C}" type="sibTrans" cxnId="{5090DCF8-EBE4-4411-AA85-21605DDC5B74}">
      <dgm:prSet/>
      <dgm:spPr/>
      <dgm:t>
        <a:bodyPr/>
        <a:lstStyle/>
        <a:p>
          <a:endParaRPr lang="en-US"/>
        </a:p>
      </dgm:t>
    </dgm:pt>
    <dgm:pt modelId="{A8521FD4-AA96-4999-B5BB-0379C6477842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gm:t>
    </dgm:pt>
    <dgm:pt modelId="{60741071-B30C-47BD-862A-41223CEC713C}" type="parTrans" cxnId="{ADDAEFC1-2D9B-4E88-A1AB-7149B7C001FE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3C3647C-D390-4043-9796-96E671C658D4}" type="sibTrans" cxnId="{ADDAEFC1-2D9B-4E88-A1AB-7149B7C001FE}">
      <dgm:prSet/>
      <dgm:spPr/>
      <dgm:t>
        <a:bodyPr/>
        <a:lstStyle/>
        <a:p>
          <a:endParaRPr lang="en-US"/>
        </a:p>
      </dgm:t>
    </dgm:pt>
    <dgm:pt modelId="{93C89BE4-901D-4B35-BA65-6879F9FD6840}">
      <dgm:prSet/>
      <dgm:spPr/>
      <dgm:t>
        <a:bodyPr/>
        <a:lstStyle/>
        <a:p>
          <a:pPr rtl="0"/>
          <a:r>
            <a:rPr lang="en-US" b="1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gm:t>
    </dgm:pt>
    <dgm:pt modelId="{0FBA12A0-DAE2-4712-A51C-3FAECAA09A0A}" type="parTrans" cxnId="{341EC405-D9C9-4670-9552-1ACCE69B3D4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7CF0B4-96CA-42A3-A985-6BE33A0DA88C}" type="sibTrans" cxnId="{341EC405-D9C9-4670-9552-1ACCE69B3D40}">
      <dgm:prSet/>
      <dgm:spPr/>
      <dgm:t>
        <a:bodyPr/>
        <a:lstStyle/>
        <a:p>
          <a:endParaRPr lang="en-US"/>
        </a:p>
      </dgm:t>
    </dgm:pt>
    <dgm:pt modelId="{F3D89BDE-3E32-43EA-8E4E-349D3E44FE16}" type="pres">
      <dgm:prSet presAssocID="{6A4BA672-6F6D-4227-B92B-9EAD723785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5460E6-1B49-45AE-9EA0-0F9E17B6E523}" type="pres">
      <dgm:prSet presAssocID="{9C2D5343-BF1A-4FAD-B84E-3BA46828411C}" presName="hierRoot1" presStyleCnt="0">
        <dgm:presLayoutVars>
          <dgm:hierBranch val="init"/>
        </dgm:presLayoutVars>
      </dgm:prSet>
      <dgm:spPr/>
    </dgm:pt>
    <dgm:pt modelId="{534F8F7C-964A-41D5-8C38-691A59643FA3}" type="pres">
      <dgm:prSet presAssocID="{9C2D5343-BF1A-4FAD-B84E-3BA46828411C}" presName="rootComposite1" presStyleCnt="0"/>
      <dgm:spPr/>
    </dgm:pt>
    <dgm:pt modelId="{689AD89E-9083-4729-912F-E2C5F4082088}" type="pres">
      <dgm:prSet presAssocID="{9C2D5343-BF1A-4FAD-B84E-3BA46828411C}" presName="rootText1" presStyleLbl="node0" presStyleIdx="0" presStyleCnt="3" custScaleX="195011" custScaleY="227055" custLinFactY="-43217" custLinFactNeighborX="6748" custLinFactNeighborY="-100000">
        <dgm:presLayoutVars>
          <dgm:chPref val="3"/>
        </dgm:presLayoutVars>
      </dgm:prSet>
      <dgm:spPr/>
    </dgm:pt>
    <dgm:pt modelId="{65696137-D315-4B2F-A165-A945313B88DB}" type="pres">
      <dgm:prSet presAssocID="{9C2D5343-BF1A-4FAD-B84E-3BA46828411C}" presName="rootConnector1" presStyleLbl="node1" presStyleIdx="0" presStyleCnt="0"/>
      <dgm:spPr/>
    </dgm:pt>
    <dgm:pt modelId="{D3B5F6B2-1815-49BB-9B24-B3A55637FE1C}" type="pres">
      <dgm:prSet presAssocID="{9C2D5343-BF1A-4FAD-B84E-3BA46828411C}" presName="hierChild2" presStyleCnt="0"/>
      <dgm:spPr/>
    </dgm:pt>
    <dgm:pt modelId="{96B53709-63AB-4318-A0B3-3AB75BCBFA52}" type="pres">
      <dgm:prSet presAssocID="{60741071-B30C-47BD-862A-41223CEC713C}" presName="Name37" presStyleLbl="parChTrans1D2" presStyleIdx="0" presStyleCnt="8"/>
      <dgm:spPr/>
    </dgm:pt>
    <dgm:pt modelId="{E88E3352-0683-4910-AF91-F660481D6671}" type="pres">
      <dgm:prSet presAssocID="{A8521FD4-AA96-4999-B5BB-0379C6477842}" presName="hierRoot2" presStyleCnt="0">
        <dgm:presLayoutVars>
          <dgm:hierBranch val="init"/>
        </dgm:presLayoutVars>
      </dgm:prSet>
      <dgm:spPr/>
    </dgm:pt>
    <dgm:pt modelId="{60242DFF-FA41-46B3-822C-49E291EEFCF9}" type="pres">
      <dgm:prSet presAssocID="{A8521FD4-AA96-4999-B5BB-0379C6477842}" presName="rootComposite" presStyleCnt="0"/>
      <dgm:spPr/>
    </dgm:pt>
    <dgm:pt modelId="{64A030A9-1D91-41B8-984F-EBCDB03094FF}" type="pres">
      <dgm:prSet presAssocID="{A8521FD4-AA96-4999-B5BB-0379C6477842}" presName="rootText" presStyleLbl="node2" presStyleIdx="0" presStyleCnt="8" custLinFactX="-29911" custLinFactNeighborX="-100000" custLinFactNeighborY="33503">
        <dgm:presLayoutVars>
          <dgm:chPref val="3"/>
        </dgm:presLayoutVars>
      </dgm:prSet>
      <dgm:spPr/>
    </dgm:pt>
    <dgm:pt modelId="{130816F4-5B32-4255-9840-F6A525F30768}" type="pres">
      <dgm:prSet presAssocID="{A8521FD4-AA96-4999-B5BB-0379C6477842}" presName="rootConnector" presStyleLbl="node2" presStyleIdx="0" presStyleCnt="8"/>
      <dgm:spPr/>
    </dgm:pt>
    <dgm:pt modelId="{FC0FD8BD-5786-4A64-91F6-1C53C83BB5F4}" type="pres">
      <dgm:prSet presAssocID="{A8521FD4-AA96-4999-B5BB-0379C6477842}" presName="hierChild4" presStyleCnt="0"/>
      <dgm:spPr/>
    </dgm:pt>
    <dgm:pt modelId="{3ED75411-F361-4F5C-8393-39476BF99AEC}" type="pres">
      <dgm:prSet presAssocID="{A8521FD4-AA96-4999-B5BB-0379C6477842}" presName="hierChild5" presStyleCnt="0"/>
      <dgm:spPr/>
    </dgm:pt>
    <dgm:pt modelId="{43EF6F5F-EACF-468F-BC4F-68ED3429B587}" type="pres">
      <dgm:prSet presAssocID="{0FBA12A0-DAE2-4712-A51C-3FAECAA09A0A}" presName="Name37" presStyleLbl="parChTrans1D2" presStyleIdx="1" presStyleCnt="8"/>
      <dgm:spPr/>
    </dgm:pt>
    <dgm:pt modelId="{B6BE1750-9D62-4267-8A64-64242E918017}" type="pres">
      <dgm:prSet presAssocID="{93C89BE4-901D-4B35-BA65-6879F9FD6840}" presName="hierRoot2" presStyleCnt="0">
        <dgm:presLayoutVars>
          <dgm:hierBranch val="init"/>
        </dgm:presLayoutVars>
      </dgm:prSet>
      <dgm:spPr/>
    </dgm:pt>
    <dgm:pt modelId="{B6B1D112-86D3-4A51-81F8-72CB7261A7F2}" type="pres">
      <dgm:prSet presAssocID="{93C89BE4-901D-4B35-BA65-6879F9FD6840}" presName="rootComposite" presStyleCnt="0"/>
      <dgm:spPr/>
    </dgm:pt>
    <dgm:pt modelId="{85F6436D-892A-45F3-B564-7CC6F4739453}" type="pres">
      <dgm:prSet presAssocID="{93C89BE4-901D-4B35-BA65-6879F9FD6840}" presName="rootText" presStyleLbl="node2" presStyleIdx="1" presStyleCnt="8" custScaleX="130587" custLinFactNeighborX="30481" custLinFactNeighborY="33503">
        <dgm:presLayoutVars>
          <dgm:chPref val="3"/>
        </dgm:presLayoutVars>
      </dgm:prSet>
      <dgm:spPr/>
    </dgm:pt>
    <dgm:pt modelId="{55627308-1FA0-43B7-89A7-CB760E84A4F8}" type="pres">
      <dgm:prSet presAssocID="{93C89BE4-901D-4B35-BA65-6879F9FD6840}" presName="rootConnector" presStyleLbl="node2" presStyleIdx="1" presStyleCnt="8"/>
      <dgm:spPr/>
    </dgm:pt>
    <dgm:pt modelId="{E84E5F0E-E928-472C-A9BD-DFA08D37CF70}" type="pres">
      <dgm:prSet presAssocID="{93C89BE4-901D-4B35-BA65-6879F9FD6840}" presName="hierChild4" presStyleCnt="0"/>
      <dgm:spPr/>
    </dgm:pt>
    <dgm:pt modelId="{0326CF5E-9BCF-418A-AD80-F50D23AA0C8E}" type="pres">
      <dgm:prSet presAssocID="{93C89BE4-901D-4B35-BA65-6879F9FD6840}" presName="hierChild5" presStyleCnt="0"/>
      <dgm:spPr/>
    </dgm:pt>
    <dgm:pt modelId="{F2B4EFB2-0A72-41EF-8D3F-3E887D07E69B}" type="pres">
      <dgm:prSet presAssocID="{9C2D5343-BF1A-4FAD-B84E-3BA46828411C}" presName="hierChild3" presStyleCnt="0"/>
      <dgm:spPr/>
    </dgm:pt>
    <dgm:pt modelId="{38F34D5C-0E5D-4418-B3D8-405C11ED9FF8}" type="pres">
      <dgm:prSet presAssocID="{18344463-E937-4D51-BC01-281ED05DB48D}" presName="hierRoot1" presStyleCnt="0">
        <dgm:presLayoutVars>
          <dgm:hierBranch val="init"/>
        </dgm:presLayoutVars>
      </dgm:prSet>
      <dgm:spPr/>
    </dgm:pt>
    <dgm:pt modelId="{FDA534F4-5F7D-4881-AE2F-C997DD17BE3D}" type="pres">
      <dgm:prSet presAssocID="{18344463-E937-4D51-BC01-281ED05DB48D}" presName="rootComposite1" presStyleCnt="0"/>
      <dgm:spPr/>
    </dgm:pt>
    <dgm:pt modelId="{03FE679E-360F-44DC-B97D-9770282D0546}" type="pres">
      <dgm:prSet presAssocID="{18344463-E937-4D51-BC01-281ED05DB48D}" presName="rootText1" presStyleLbl="node0" presStyleIdx="1" presStyleCnt="3" custScaleX="166670" custScaleY="296189" custLinFactY="-61359" custLinFactNeighborX="-9714" custLinFactNeighborY="-100000">
        <dgm:presLayoutVars>
          <dgm:chPref val="3"/>
        </dgm:presLayoutVars>
      </dgm:prSet>
      <dgm:spPr/>
    </dgm:pt>
    <dgm:pt modelId="{829C0DD9-8540-4817-B07A-35C24954239D}" type="pres">
      <dgm:prSet presAssocID="{18344463-E937-4D51-BC01-281ED05DB48D}" presName="rootConnector1" presStyleLbl="node1" presStyleIdx="0" presStyleCnt="0"/>
      <dgm:spPr/>
    </dgm:pt>
    <dgm:pt modelId="{C09DDD63-EDB9-46FB-B126-AC553A94F82C}" type="pres">
      <dgm:prSet presAssocID="{18344463-E937-4D51-BC01-281ED05DB48D}" presName="hierChild2" presStyleCnt="0"/>
      <dgm:spPr/>
    </dgm:pt>
    <dgm:pt modelId="{FD06B9A1-B023-4B16-99DD-3809BCFD37A0}" type="pres">
      <dgm:prSet presAssocID="{5BD76035-1EFD-47BD-850E-9EB1970905C1}" presName="Name37" presStyleLbl="parChTrans1D2" presStyleIdx="2" presStyleCnt="8"/>
      <dgm:spPr/>
    </dgm:pt>
    <dgm:pt modelId="{341D9371-F401-4088-9367-B0786C7AE393}" type="pres">
      <dgm:prSet presAssocID="{24E20E8E-D3D8-4607-A756-2645F64839DE}" presName="hierRoot2" presStyleCnt="0">
        <dgm:presLayoutVars>
          <dgm:hierBranch val="init"/>
        </dgm:presLayoutVars>
      </dgm:prSet>
      <dgm:spPr/>
    </dgm:pt>
    <dgm:pt modelId="{10D2CF42-F348-4B6B-A6A7-B3F7576C5100}" type="pres">
      <dgm:prSet presAssocID="{24E20E8E-D3D8-4607-A756-2645F64839DE}" presName="rootComposite" presStyleCnt="0"/>
      <dgm:spPr/>
    </dgm:pt>
    <dgm:pt modelId="{7D4CE8BC-FDC5-49E6-8919-C4B76132ECAE}" type="pres">
      <dgm:prSet presAssocID="{24E20E8E-D3D8-4607-A756-2645F64839DE}" presName="rootText" presStyleLbl="node2" presStyleIdx="2" presStyleCnt="8" custScaleX="128203" custLinFactY="52920" custLinFactNeighborX="9480" custLinFactNeighborY="100000">
        <dgm:presLayoutVars>
          <dgm:chPref val="3"/>
        </dgm:presLayoutVars>
      </dgm:prSet>
      <dgm:spPr/>
    </dgm:pt>
    <dgm:pt modelId="{EC531A96-EC2A-4E0B-8A65-1C5F706C917E}" type="pres">
      <dgm:prSet presAssocID="{24E20E8E-D3D8-4607-A756-2645F64839DE}" presName="rootConnector" presStyleLbl="node2" presStyleIdx="2" presStyleCnt="8"/>
      <dgm:spPr/>
    </dgm:pt>
    <dgm:pt modelId="{32644BBE-66C5-431A-90FA-B72936BB21FC}" type="pres">
      <dgm:prSet presAssocID="{24E20E8E-D3D8-4607-A756-2645F64839DE}" presName="hierChild4" presStyleCnt="0"/>
      <dgm:spPr/>
    </dgm:pt>
    <dgm:pt modelId="{70054CDC-A3EF-4A44-A9B6-A9B26F62C045}" type="pres">
      <dgm:prSet presAssocID="{24E20E8E-D3D8-4607-A756-2645F64839DE}" presName="hierChild5" presStyleCnt="0"/>
      <dgm:spPr/>
    </dgm:pt>
    <dgm:pt modelId="{BC4E758D-CD89-4C57-9471-182ADDDAF28C}" type="pres">
      <dgm:prSet presAssocID="{B15990D8-9B72-467E-A8F7-8C91FF54F52C}" presName="Name37" presStyleLbl="parChTrans1D2" presStyleIdx="3" presStyleCnt="8"/>
      <dgm:spPr/>
    </dgm:pt>
    <dgm:pt modelId="{BC047F5E-EC8A-4BE7-AC8D-18727A98433F}" type="pres">
      <dgm:prSet presAssocID="{F2110F37-91CD-49D1-855E-A664C3BE330F}" presName="hierRoot2" presStyleCnt="0">
        <dgm:presLayoutVars>
          <dgm:hierBranch val="init"/>
        </dgm:presLayoutVars>
      </dgm:prSet>
      <dgm:spPr/>
    </dgm:pt>
    <dgm:pt modelId="{C77C6DF9-454F-4C00-8AF3-54A44F2638A8}" type="pres">
      <dgm:prSet presAssocID="{F2110F37-91CD-49D1-855E-A664C3BE330F}" presName="rootComposite" presStyleCnt="0"/>
      <dgm:spPr/>
    </dgm:pt>
    <dgm:pt modelId="{9F28BDA9-23B9-4F27-BC70-F6AD0A7AE935}" type="pres">
      <dgm:prSet presAssocID="{F2110F37-91CD-49D1-855E-A664C3BE330F}" presName="rootText" presStyleLbl="node2" presStyleIdx="3" presStyleCnt="8" custScaleX="170085" custScaleY="194919" custLinFactY="109004" custLinFactNeighborX="-33453" custLinFactNeighborY="200000">
        <dgm:presLayoutVars>
          <dgm:chPref val="3"/>
        </dgm:presLayoutVars>
      </dgm:prSet>
      <dgm:spPr/>
    </dgm:pt>
    <dgm:pt modelId="{6321CF6B-6B08-4CC4-9F34-7D46C8B4E7F0}" type="pres">
      <dgm:prSet presAssocID="{F2110F37-91CD-49D1-855E-A664C3BE330F}" presName="rootConnector" presStyleLbl="node2" presStyleIdx="3" presStyleCnt="8"/>
      <dgm:spPr/>
    </dgm:pt>
    <dgm:pt modelId="{4D9B4B9E-4234-46A8-A17D-8EE1B6E369AF}" type="pres">
      <dgm:prSet presAssocID="{F2110F37-91CD-49D1-855E-A664C3BE330F}" presName="hierChild4" presStyleCnt="0"/>
      <dgm:spPr/>
    </dgm:pt>
    <dgm:pt modelId="{2A6F7A23-12E1-4BA1-B7AF-93B775DE1925}" type="pres">
      <dgm:prSet presAssocID="{F2110F37-91CD-49D1-855E-A664C3BE330F}" presName="hierChild5" presStyleCnt="0"/>
      <dgm:spPr/>
    </dgm:pt>
    <dgm:pt modelId="{DA1D95B8-831A-46C0-A948-7D940BBD9972}" type="pres">
      <dgm:prSet presAssocID="{08D66A3E-C8BF-4688-844A-908C27DA217F}" presName="Name37" presStyleLbl="parChTrans1D2" presStyleIdx="4" presStyleCnt="8"/>
      <dgm:spPr/>
    </dgm:pt>
    <dgm:pt modelId="{C1D7B6DE-75FB-4022-A366-AE4708767B58}" type="pres">
      <dgm:prSet presAssocID="{195C190B-D868-4975-9AFB-6A2F30CA2F0C}" presName="hierRoot2" presStyleCnt="0">
        <dgm:presLayoutVars>
          <dgm:hierBranch val="init"/>
        </dgm:presLayoutVars>
      </dgm:prSet>
      <dgm:spPr/>
    </dgm:pt>
    <dgm:pt modelId="{63C7721F-EA17-4274-84CE-49F281B6856F}" type="pres">
      <dgm:prSet presAssocID="{195C190B-D868-4975-9AFB-6A2F30CA2F0C}" presName="rootComposite" presStyleCnt="0"/>
      <dgm:spPr/>
    </dgm:pt>
    <dgm:pt modelId="{FCBFE96F-0987-4462-99A5-26392470AB66}" type="pres">
      <dgm:prSet presAssocID="{195C190B-D868-4975-9AFB-6A2F30CA2F0C}" presName="rootText" presStyleLbl="node2" presStyleIdx="4" presStyleCnt="8" custLinFactX="28449" custLinFactY="52920" custLinFactNeighborX="100000" custLinFactNeighborY="100000">
        <dgm:presLayoutVars>
          <dgm:chPref val="3"/>
        </dgm:presLayoutVars>
      </dgm:prSet>
      <dgm:spPr/>
    </dgm:pt>
    <dgm:pt modelId="{5D3BA9F2-01D0-42F4-A499-2A1591B963A7}" type="pres">
      <dgm:prSet presAssocID="{195C190B-D868-4975-9AFB-6A2F30CA2F0C}" presName="rootConnector" presStyleLbl="node2" presStyleIdx="4" presStyleCnt="8"/>
      <dgm:spPr/>
    </dgm:pt>
    <dgm:pt modelId="{374D4FA6-2E59-4263-90CC-A45F643EE0BF}" type="pres">
      <dgm:prSet presAssocID="{195C190B-D868-4975-9AFB-6A2F30CA2F0C}" presName="hierChild4" presStyleCnt="0"/>
      <dgm:spPr/>
    </dgm:pt>
    <dgm:pt modelId="{8CF714D2-15A3-482E-B7E6-0B6B625CFFE9}" type="pres">
      <dgm:prSet presAssocID="{195C190B-D868-4975-9AFB-6A2F30CA2F0C}" presName="hierChild5" presStyleCnt="0"/>
      <dgm:spPr/>
    </dgm:pt>
    <dgm:pt modelId="{895E3C89-8C76-4216-89A2-E7F81725DCAB}" type="pres">
      <dgm:prSet presAssocID="{0A4D52EC-0FFC-46D0-AB80-3A67A56C0E41}" presName="Name37" presStyleLbl="parChTrans1D2" presStyleIdx="5" presStyleCnt="8"/>
      <dgm:spPr/>
    </dgm:pt>
    <dgm:pt modelId="{59E46F2E-31FB-4C60-A99B-8B3E7D1E7011}" type="pres">
      <dgm:prSet presAssocID="{9105B2B2-ADAA-4B22-9CAE-8488DC7B660B}" presName="hierRoot2" presStyleCnt="0">
        <dgm:presLayoutVars>
          <dgm:hierBranch val="init"/>
        </dgm:presLayoutVars>
      </dgm:prSet>
      <dgm:spPr/>
    </dgm:pt>
    <dgm:pt modelId="{157B7D68-B562-4C55-AA52-967E573ADCF5}" type="pres">
      <dgm:prSet presAssocID="{9105B2B2-ADAA-4B22-9CAE-8488DC7B660B}" presName="rootComposite" presStyleCnt="0"/>
      <dgm:spPr/>
    </dgm:pt>
    <dgm:pt modelId="{0AFC911F-F8AB-447C-A087-031E60B7A6B0}" type="pres">
      <dgm:prSet presAssocID="{9105B2B2-ADAA-4B22-9CAE-8488DC7B660B}" presName="rootText" presStyleLbl="node2" presStyleIdx="5" presStyleCnt="8" custScaleX="169262" custLinFactX="-26676" custLinFactY="109004" custLinFactNeighborX="-100000" custLinFactNeighborY="200000">
        <dgm:presLayoutVars>
          <dgm:chPref val="3"/>
        </dgm:presLayoutVars>
      </dgm:prSet>
      <dgm:spPr/>
    </dgm:pt>
    <dgm:pt modelId="{EE133426-5EEC-4A1D-979C-D1FD0A425177}" type="pres">
      <dgm:prSet presAssocID="{9105B2B2-ADAA-4B22-9CAE-8488DC7B660B}" presName="rootConnector" presStyleLbl="node2" presStyleIdx="5" presStyleCnt="8"/>
      <dgm:spPr/>
    </dgm:pt>
    <dgm:pt modelId="{5281840F-B7B9-4839-AD9F-5BCE7BA40EF4}" type="pres">
      <dgm:prSet presAssocID="{9105B2B2-ADAA-4B22-9CAE-8488DC7B660B}" presName="hierChild4" presStyleCnt="0"/>
      <dgm:spPr/>
    </dgm:pt>
    <dgm:pt modelId="{E5E9C2A3-9052-4945-A38F-17F5197E1379}" type="pres">
      <dgm:prSet presAssocID="{9105B2B2-ADAA-4B22-9CAE-8488DC7B660B}" presName="hierChild5" presStyleCnt="0"/>
      <dgm:spPr/>
    </dgm:pt>
    <dgm:pt modelId="{2AE04212-49C1-4B66-9B30-4D55252FC04E}" type="pres">
      <dgm:prSet presAssocID="{18344463-E937-4D51-BC01-281ED05DB48D}" presName="hierChild3" presStyleCnt="0"/>
      <dgm:spPr/>
    </dgm:pt>
    <dgm:pt modelId="{D223C757-6825-48E4-9A7D-B80D273B2C84}" type="pres">
      <dgm:prSet presAssocID="{C0964461-8980-48C5-A7E6-C773154970B6}" presName="hierRoot1" presStyleCnt="0">
        <dgm:presLayoutVars>
          <dgm:hierBranch val="init"/>
        </dgm:presLayoutVars>
      </dgm:prSet>
      <dgm:spPr/>
    </dgm:pt>
    <dgm:pt modelId="{063C8ADE-0B77-46CA-9B36-FFDC084A2ABF}" type="pres">
      <dgm:prSet presAssocID="{C0964461-8980-48C5-A7E6-C773154970B6}" presName="rootComposite1" presStyleCnt="0"/>
      <dgm:spPr/>
    </dgm:pt>
    <dgm:pt modelId="{63AA1FDC-B5A5-4C81-B12A-03862F687F26}" type="pres">
      <dgm:prSet presAssocID="{C0964461-8980-48C5-A7E6-C773154970B6}" presName="rootText1" presStyleLbl="node0" presStyleIdx="2" presStyleCnt="3" custScaleX="179733" custScaleY="230661" custLinFactY="-61359" custLinFactNeighborX="-13414" custLinFactNeighborY="-100000">
        <dgm:presLayoutVars>
          <dgm:chPref val="3"/>
        </dgm:presLayoutVars>
      </dgm:prSet>
      <dgm:spPr/>
    </dgm:pt>
    <dgm:pt modelId="{DCE0DF30-E5D0-49E3-853A-A89BB78604F0}" type="pres">
      <dgm:prSet presAssocID="{C0964461-8980-48C5-A7E6-C773154970B6}" presName="rootConnector1" presStyleLbl="node1" presStyleIdx="0" presStyleCnt="0"/>
      <dgm:spPr/>
    </dgm:pt>
    <dgm:pt modelId="{DDF6368A-0A6F-4935-975E-0E1986A03B12}" type="pres">
      <dgm:prSet presAssocID="{C0964461-8980-48C5-A7E6-C773154970B6}" presName="hierChild2" presStyleCnt="0"/>
      <dgm:spPr/>
    </dgm:pt>
    <dgm:pt modelId="{C6707D6F-E337-425D-B725-6A52A0EA33D0}" type="pres">
      <dgm:prSet presAssocID="{68CD852B-0410-4E10-946E-F6984E2218D9}" presName="Name37" presStyleLbl="parChTrans1D2" presStyleIdx="6" presStyleCnt="8"/>
      <dgm:spPr/>
    </dgm:pt>
    <dgm:pt modelId="{3D1861E3-22D5-41E8-B18E-BC4AC1DA0CA2}" type="pres">
      <dgm:prSet presAssocID="{392C2EA6-A331-4A3A-A59C-B61C62E5A572}" presName="hierRoot2" presStyleCnt="0">
        <dgm:presLayoutVars>
          <dgm:hierBranch val="init"/>
        </dgm:presLayoutVars>
      </dgm:prSet>
      <dgm:spPr/>
    </dgm:pt>
    <dgm:pt modelId="{6AB73DAA-05DB-4BAC-B89F-AB07E489682E}" type="pres">
      <dgm:prSet presAssocID="{392C2EA6-A331-4A3A-A59C-B61C62E5A572}" presName="rootComposite" presStyleCnt="0"/>
      <dgm:spPr/>
    </dgm:pt>
    <dgm:pt modelId="{55A89CDA-2B11-4E10-B3D9-B3590E82F550}" type="pres">
      <dgm:prSet presAssocID="{392C2EA6-A331-4A3A-A59C-B61C62E5A572}" presName="rootText" presStyleLbl="node2" presStyleIdx="6" presStyleCnt="8" custScaleY="109517" custLinFactNeighborX="-36485" custLinFactNeighborY="43832">
        <dgm:presLayoutVars>
          <dgm:chPref val="3"/>
        </dgm:presLayoutVars>
      </dgm:prSet>
      <dgm:spPr/>
    </dgm:pt>
    <dgm:pt modelId="{C143485C-AC87-4D58-B77C-E31F96B5A922}" type="pres">
      <dgm:prSet presAssocID="{392C2EA6-A331-4A3A-A59C-B61C62E5A572}" presName="rootConnector" presStyleLbl="node2" presStyleIdx="6" presStyleCnt="8"/>
      <dgm:spPr/>
    </dgm:pt>
    <dgm:pt modelId="{95AA9366-374F-4347-8646-E4FE21D95764}" type="pres">
      <dgm:prSet presAssocID="{392C2EA6-A331-4A3A-A59C-B61C62E5A572}" presName="hierChild4" presStyleCnt="0"/>
      <dgm:spPr/>
    </dgm:pt>
    <dgm:pt modelId="{0BA91C8E-1C80-4F07-B0D8-D9B1EF589E55}" type="pres">
      <dgm:prSet presAssocID="{392C2EA6-A331-4A3A-A59C-B61C62E5A572}" presName="hierChild5" presStyleCnt="0"/>
      <dgm:spPr/>
    </dgm:pt>
    <dgm:pt modelId="{90F7D2F5-D1C5-499A-ABA6-6B3B113168C1}" type="pres">
      <dgm:prSet presAssocID="{BE96699C-4D04-4B0B-A5B9-AA590BC76DBA}" presName="Name37" presStyleLbl="parChTrans1D2" presStyleIdx="7" presStyleCnt="8"/>
      <dgm:spPr/>
    </dgm:pt>
    <dgm:pt modelId="{585093A0-AE80-46B1-84A7-DF18816C341B}" type="pres">
      <dgm:prSet presAssocID="{A9F49CD7-A2E6-4DDF-8407-8C592DB433D7}" presName="hierRoot2" presStyleCnt="0">
        <dgm:presLayoutVars>
          <dgm:hierBranch val="init"/>
        </dgm:presLayoutVars>
      </dgm:prSet>
      <dgm:spPr/>
    </dgm:pt>
    <dgm:pt modelId="{3E918E61-06A1-4FAD-8594-E594A653628E}" type="pres">
      <dgm:prSet presAssocID="{A9F49CD7-A2E6-4DDF-8407-8C592DB433D7}" presName="rootComposite" presStyleCnt="0"/>
      <dgm:spPr/>
    </dgm:pt>
    <dgm:pt modelId="{F145C100-5784-424A-8A5B-B11B5DAB7AC0}" type="pres">
      <dgm:prSet presAssocID="{A9F49CD7-A2E6-4DDF-8407-8C592DB433D7}" presName="rootText" presStyleLbl="node2" presStyleIdx="7" presStyleCnt="8" custScaleY="109517" custLinFactNeighborX="8353" custLinFactNeighborY="43832">
        <dgm:presLayoutVars>
          <dgm:chPref val="3"/>
        </dgm:presLayoutVars>
      </dgm:prSet>
      <dgm:spPr/>
    </dgm:pt>
    <dgm:pt modelId="{8685212A-4A1E-46C5-A896-350538D65DA7}" type="pres">
      <dgm:prSet presAssocID="{A9F49CD7-A2E6-4DDF-8407-8C592DB433D7}" presName="rootConnector" presStyleLbl="node2" presStyleIdx="7" presStyleCnt="8"/>
      <dgm:spPr/>
    </dgm:pt>
    <dgm:pt modelId="{4F6A6FDF-7C4B-42BC-B3EB-A4850622CEB9}" type="pres">
      <dgm:prSet presAssocID="{A9F49CD7-A2E6-4DDF-8407-8C592DB433D7}" presName="hierChild4" presStyleCnt="0"/>
      <dgm:spPr/>
    </dgm:pt>
    <dgm:pt modelId="{90DCF9E1-FA1E-4B40-97D6-71CB9BD002D0}" type="pres">
      <dgm:prSet presAssocID="{A9F49CD7-A2E6-4DDF-8407-8C592DB433D7}" presName="hierChild5" presStyleCnt="0"/>
      <dgm:spPr/>
    </dgm:pt>
    <dgm:pt modelId="{95A5F447-DD84-4573-BF65-0BEEE8AE3678}" type="pres">
      <dgm:prSet presAssocID="{C0964461-8980-48C5-A7E6-C773154970B6}" presName="hierChild3" presStyleCnt="0"/>
      <dgm:spPr/>
    </dgm:pt>
  </dgm:ptLst>
  <dgm:cxnLst>
    <dgm:cxn modelId="{1C85C603-D68C-46B4-A1C1-6E63C648BD96}" type="presOf" srcId="{392C2EA6-A331-4A3A-A59C-B61C62E5A572}" destId="{C143485C-AC87-4D58-B77C-E31F96B5A922}" srcOrd="1" destOrd="0" presId="urn:microsoft.com/office/officeart/2005/8/layout/orgChart1"/>
    <dgm:cxn modelId="{C03E0004-906B-4DEB-9691-2FC1D0676498}" type="presOf" srcId="{0A4D52EC-0FFC-46D0-AB80-3A67A56C0E41}" destId="{895E3C89-8C76-4216-89A2-E7F81725DCAB}" srcOrd="0" destOrd="0" presId="urn:microsoft.com/office/officeart/2005/8/layout/orgChart1"/>
    <dgm:cxn modelId="{341EC405-D9C9-4670-9552-1ACCE69B3D40}" srcId="{9C2D5343-BF1A-4FAD-B84E-3BA46828411C}" destId="{93C89BE4-901D-4B35-BA65-6879F9FD6840}" srcOrd="1" destOrd="0" parTransId="{0FBA12A0-DAE2-4712-A51C-3FAECAA09A0A}" sibTransId="{BD7CF0B4-96CA-42A3-A985-6BE33A0DA88C}"/>
    <dgm:cxn modelId="{EBD6A80C-8DB4-452F-A9C3-4D6CC23805D5}" srcId="{18344463-E937-4D51-BC01-281ED05DB48D}" destId="{195C190B-D868-4975-9AFB-6A2F30CA2F0C}" srcOrd="2" destOrd="0" parTransId="{08D66A3E-C8BF-4688-844A-908C27DA217F}" sibTransId="{F40BDA41-8539-4F2B-8580-169948183B28}"/>
    <dgm:cxn modelId="{36F7D90C-6903-49B3-9075-C717D1865C8C}" srcId="{C0964461-8980-48C5-A7E6-C773154970B6}" destId="{392C2EA6-A331-4A3A-A59C-B61C62E5A572}" srcOrd="0" destOrd="0" parTransId="{68CD852B-0410-4E10-946E-F6984E2218D9}" sibTransId="{68008729-C1BF-455E-84AC-D99F1C576DDE}"/>
    <dgm:cxn modelId="{93E5D619-CB54-49EE-80BB-2F477D7B2CF2}" type="presOf" srcId="{24E20E8E-D3D8-4607-A756-2645F64839DE}" destId="{EC531A96-EC2A-4E0B-8A65-1C5F706C917E}" srcOrd="1" destOrd="0" presId="urn:microsoft.com/office/officeart/2005/8/layout/orgChart1"/>
    <dgm:cxn modelId="{3079631D-7E95-4BE5-B191-D3F4DE8EEC73}" type="presOf" srcId="{9C2D5343-BF1A-4FAD-B84E-3BA46828411C}" destId="{689AD89E-9083-4729-912F-E2C5F4082088}" srcOrd="0" destOrd="0" presId="urn:microsoft.com/office/officeart/2005/8/layout/orgChart1"/>
    <dgm:cxn modelId="{BA72A025-3A79-42AF-B96C-0467592F41A1}" type="presOf" srcId="{5BD76035-1EFD-47BD-850E-9EB1970905C1}" destId="{FD06B9A1-B023-4B16-99DD-3809BCFD37A0}" srcOrd="0" destOrd="0" presId="urn:microsoft.com/office/officeart/2005/8/layout/orgChart1"/>
    <dgm:cxn modelId="{EC4CFE27-C168-4FC9-99CB-D3377423CB14}" type="presOf" srcId="{F2110F37-91CD-49D1-855E-A664C3BE330F}" destId="{6321CF6B-6B08-4CC4-9F34-7D46C8B4E7F0}" srcOrd="1" destOrd="0" presId="urn:microsoft.com/office/officeart/2005/8/layout/orgChart1"/>
    <dgm:cxn modelId="{9370432A-AFB7-4644-A0E2-635D38D034A4}" type="presOf" srcId="{F2110F37-91CD-49D1-855E-A664C3BE330F}" destId="{9F28BDA9-23B9-4F27-BC70-F6AD0A7AE935}" srcOrd="0" destOrd="0" presId="urn:microsoft.com/office/officeart/2005/8/layout/orgChart1"/>
    <dgm:cxn modelId="{D056512B-25EC-441F-BF7D-7CDAE067E9C9}" type="presOf" srcId="{6A4BA672-6F6D-4227-B92B-9EAD723785CD}" destId="{F3D89BDE-3E32-43EA-8E4E-349D3E44FE16}" srcOrd="0" destOrd="0" presId="urn:microsoft.com/office/officeart/2005/8/layout/orgChart1"/>
    <dgm:cxn modelId="{B4936136-73AA-4D4C-BB18-E9439416DF2A}" type="presOf" srcId="{C0964461-8980-48C5-A7E6-C773154970B6}" destId="{63AA1FDC-B5A5-4C81-B12A-03862F687F26}" srcOrd="0" destOrd="0" presId="urn:microsoft.com/office/officeart/2005/8/layout/orgChart1"/>
    <dgm:cxn modelId="{4AF0775B-28DD-42C5-BFB0-8874277E8557}" type="presOf" srcId="{C0964461-8980-48C5-A7E6-C773154970B6}" destId="{DCE0DF30-E5D0-49E3-853A-A89BB78604F0}" srcOrd="1" destOrd="0" presId="urn:microsoft.com/office/officeart/2005/8/layout/orgChart1"/>
    <dgm:cxn modelId="{D9596B5E-20EF-4BD9-8E4B-14194824062B}" type="presOf" srcId="{A8521FD4-AA96-4999-B5BB-0379C6477842}" destId="{130816F4-5B32-4255-9840-F6A525F30768}" srcOrd="1" destOrd="0" presId="urn:microsoft.com/office/officeart/2005/8/layout/orgChart1"/>
    <dgm:cxn modelId="{C029785E-CD6C-45C6-8F72-49D1FD10EBD2}" type="presOf" srcId="{BE96699C-4D04-4B0B-A5B9-AA590BC76DBA}" destId="{90F7D2F5-D1C5-499A-ABA6-6B3B113168C1}" srcOrd="0" destOrd="0" presId="urn:microsoft.com/office/officeart/2005/8/layout/orgChart1"/>
    <dgm:cxn modelId="{63B3F141-D5A7-4A78-B36C-A78CBF6CB3A8}" type="presOf" srcId="{A9F49CD7-A2E6-4DDF-8407-8C592DB433D7}" destId="{8685212A-4A1E-46C5-A896-350538D65DA7}" srcOrd="1" destOrd="0" presId="urn:microsoft.com/office/officeart/2005/8/layout/orgChart1"/>
    <dgm:cxn modelId="{08828D44-58F9-4818-B6A4-9D1FA70428E4}" type="presOf" srcId="{195C190B-D868-4975-9AFB-6A2F30CA2F0C}" destId="{FCBFE96F-0987-4462-99A5-26392470AB66}" srcOrd="0" destOrd="0" presId="urn:microsoft.com/office/officeart/2005/8/layout/orgChart1"/>
    <dgm:cxn modelId="{4449A964-2F3D-4810-A4C0-D87D46A8ED0B}" type="presOf" srcId="{93C89BE4-901D-4B35-BA65-6879F9FD6840}" destId="{85F6436D-892A-45F3-B564-7CC6F4739453}" srcOrd="0" destOrd="0" presId="urn:microsoft.com/office/officeart/2005/8/layout/orgChart1"/>
    <dgm:cxn modelId="{8CB56946-EAB0-4376-B329-888060E9F698}" type="presOf" srcId="{0FBA12A0-DAE2-4712-A51C-3FAECAA09A0A}" destId="{43EF6F5F-EACF-468F-BC4F-68ED3429B587}" srcOrd="0" destOrd="0" presId="urn:microsoft.com/office/officeart/2005/8/layout/orgChart1"/>
    <dgm:cxn modelId="{E48F796E-F5D9-4AF7-950B-188EB0B077D4}" type="presOf" srcId="{24E20E8E-D3D8-4607-A756-2645F64839DE}" destId="{7D4CE8BC-FDC5-49E6-8919-C4B76132ECAE}" srcOrd="0" destOrd="0" presId="urn:microsoft.com/office/officeart/2005/8/layout/orgChart1"/>
    <dgm:cxn modelId="{3D17CF51-70D4-4B5C-8BC2-66DB21E841A2}" srcId="{C0964461-8980-48C5-A7E6-C773154970B6}" destId="{A9F49CD7-A2E6-4DDF-8407-8C592DB433D7}" srcOrd="1" destOrd="0" parTransId="{BE96699C-4D04-4B0B-A5B9-AA590BC76DBA}" sibTransId="{C0615F5D-4AE4-4A8F-AF36-20013CE43D2C}"/>
    <dgm:cxn modelId="{02A43874-F024-4708-A067-F50EAD047471}" srcId="{6A4BA672-6F6D-4227-B92B-9EAD723785CD}" destId="{C0964461-8980-48C5-A7E6-C773154970B6}" srcOrd="2" destOrd="0" parTransId="{48B36C27-666F-4E54-AF80-ECA21C9C5FA3}" sibTransId="{2EA293A6-31F8-4D03-A42C-61D21F8AEA00}"/>
    <dgm:cxn modelId="{5F102C76-5EAE-40BA-9104-305818F7A660}" type="presOf" srcId="{A9F49CD7-A2E6-4DDF-8407-8C592DB433D7}" destId="{F145C100-5784-424A-8A5B-B11B5DAB7AC0}" srcOrd="0" destOrd="0" presId="urn:microsoft.com/office/officeart/2005/8/layout/orgChart1"/>
    <dgm:cxn modelId="{0A3D2E58-BAA9-40E2-ADED-5134159EC8CE}" type="presOf" srcId="{08D66A3E-C8BF-4688-844A-908C27DA217F}" destId="{DA1D95B8-831A-46C0-A948-7D940BBD9972}" srcOrd="0" destOrd="0" presId="urn:microsoft.com/office/officeart/2005/8/layout/orgChart1"/>
    <dgm:cxn modelId="{9AF2587D-03CD-4E28-AE65-DF896EB9995A}" type="presOf" srcId="{9105B2B2-ADAA-4B22-9CAE-8488DC7B660B}" destId="{0AFC911F-F8AB-447C-A087-031E60B7A6B0}" srcOrd="0" destOrd="0" presId="urn:microsoft.com/office/officeart/2005/8/layout/orgChart1"/>
    <dgm:cxn modelId="{62A24C7E-8939-4573-8522-E99A17288F54}" type="presOf" srcId="{18344463-E937-4D51-BC01-281ED05DB48D}" destId="{03FE679E-360F-44DC-B97D-9770282D0546}" srcOrd="0" destOrd="0" presId="urn:microsoft.com/office/officeart/2005/8/layout/orgChart1"/>
    <dgm:cxn modelId="{9E06E394-8A49-4CB2-BD55-7626F8C0E9C7}" type="presOf" srcId="{392C2EA6-A331-4A3A-A59C-B61C62E5A572}" destId="{55A89CDA-2B11-4E10-B3D9-B3590E82F550}" srcOrd="0" destOrd="0" presId="urn:microsoft.com/office/officeart/2005/8/layout/orgChart1"/>
    <dgm:cxn modelId="{6DB88F95-F61E-400D-9B23-2F1B4C018B07}" type="presOf" srcId="{60741071-B30C-47BD-862A-41223CEC713C}" destId="{96B53709-63AB-4318-A0B3-3AB75BCBFA52}" srcOrd="0" destOrd="0" presId="urn:microsoft.com/office/officeart/2005/8/layout/orgChart1"/>
    <dgm:cxn modelId="{1AFB6E9A-A35C-41AF-95E0-1F669544FF90}" srcId="{6A4BA672-6F6D-4227-B92B-9EAD723785CD}" destId="{18344463-E937-4D51-BC01-281ED05DB48D}" srcOrd="1" destOrd="0" parTransId="{FC7E8083-85AE-4C69-97DF-B52E5949E0DB}" sibTransId="{6D627E7B-4500-4B66-BC1F-22853D44F334}"/>
    <dgm:cxn modelId="{4C8896AE-A223-4676-90F1-49E7D82A3403}" type="presOf" srcId="{68CD852B-0410-4E10-946E-F6984E2218D9}" destId="{C6707D6F-E337-425D-B725-6A52A0EA33D0}" srcOrd="0" destOrd="0" presId="urn:microsoft.com/office/officeart/2005/8/layout/orgChart1"/>
    <dgm:cxn modelId="{CBC216B0-7401-479F-8328-63B20F0FB54B}" srcId="{18344463-E937-4D51-BC01-281ED05DB48D}" destId="{24E20E8E-D3D8-4607-A756-2645F64839DE}" srcOrd="0" destOrd="0" parTransId="{5BD76035-1EFD-47BD-850E-9EB1970905C1}" sibTransId="{E7A72BB5-FF1B-4996-AC3F-72119501FFC7}"/>
    <dgm:cxn modelId="{5068C2B0-94A1-429F-BEC5-7D762B3304D1}" srcId="{18344463-E937-4D51-BC01-281ED05DB48D}" destId="{9105B2B2-ADAA-4B22-9CAE-8488DC7B660B}" srcOrd="3" destOrd="0" parTransId="{0A4D52EC-0FFC-46D0-AB80-3A67A56C0E41}" sibTransId="{D270AFA5-FFB9-44BF-9205-BBCFB4267248}"/>
    <dgm:cxn modelId="{A504AFB3-70EA-4985-B505-4C0436C3262B}" type="presOf" srcId="{A8521FD4-AA96-4999-B5BB-0379C6477842}" destId="{64A030A9-1D91-41B8-984F-EBCDB03094FF}" srcOrd="0" destOrd="0" presId="urn:microsoft.com/office/officeart/2005/8/layout/orgChart1"/>
    <dgm:cxn modelId="{ADDAEFC1-2D9B-4E88-A1AB-7149B7C001FE}" srcId="{9C2D5343-BF1A-4FAD-B84E-3BA46828411C}" destId="{A8521FD4-AA96-4999-B5BB-0379C6477842}" srcOrd="0" destOrd="0" parTransId="{60741071-B30C-47BD-862A-41223CEC713C}" sibTransId="{83C3647C-D390-4043-9796-96E671C658D4}"/>
    <dgm:cxn modelId="{DE1298DA-0B0B-4748-93CC-DA5B8953401C}" type="presOf" srcId="{9105B2B2-ADAA-4B22-9CAE-8488DC7B660B}" destId="{EE133426-5EEC-4A1D-979C-D1FD0A425177}" srcOrd="1" destOrd="0" presId="urn:microsoft.com/office/officeart/2005/8/layout/orgChart1"/>
    <dgm:cxn modelId="{5B0DD7DC-705B-4D27-8EC6-7983F82835AA}" type="presOf" srcId="{9C2D5343-BF1A-4FAD-B84E-3BA46828411C}" destId="{65696137-D315-4B2F-A165-A945313B88DB}" srcOrd="1" destOrd="0" presId="urn:microsoft.com/office/officeart/2005/8/layout/orgChart1"/>
    <dgm:cxn modelId="{940E9BEC-573D-478A-9DA0-BCC7DC9E0D6F}" type="presOf" srcId="{195C190B-D868-4975-9AFB-6A2F30CA2F0C}" destId="{5D3BA9F2-01D0-42F4-A499-2A1591B963A7}" srcOrd="1" destOrd="0" presId="urn:microsoft.com/office/officeart/2005/8/layout/orgChart1"/>
    <dgm:cxn modelId="{C0B1F7F2-FCDF-495D-BC60-49BD0D0BE6EA}" type="presOf" srcId="{18344463-E937-4D51-BC01-281ED05DB48D}" destId="{829C0DD9-8540-4817-B07A-35C24954239D}" srcOrd="1" destOrd="0" presId="urn:microsoft.com/office/officeart/2005/8/layout/orgChart1"/>
    <dgm:cxn modelId="{CF075AF4-85CB-4059-B977-DE19D5DA5BCC}" srcId="{18344463-E937-4D51-BC01-281ED05DB48D}" destId="{F2110F37-91CD-49D1-855E-A664C3BE330F}" srcOrd="1" destOrd="0" parTransId="{B15990D8-9B72-467E-A8F7-8C91FF54F52C}" sibTransId="{C82EFCE2-70C6-42D1-A41E-F221BF774006}"/>
    <dgm:cxn modelId="{5F3E1AF5-863D-494D-8CF8-9AF0015B2CED}" type="presOf" srcId="{B15990D8-9B72-467E-A8F7-8C91FF54F52C}" destId="{BC4E758D-CD89-4C57-9471-182ADDDAF28C}" srcOrd="0" destOrd="0" presId="urn:microsoft.com/office/officeart/2005/8/layout/orgChart1"/>
    <dgm:cxn modelId="{5090DCF8-EBE4-4411-AA85-21605DDC5B74}" srcId="{6A4BA672-6F6D-4227-B92B-9EAD723785CD}" destId="{9C2D5343-BF1A-4FAD-B84E-3BA46828411C}" srcOrd="0" destOrd="0" parTransId="{0B097DE6-7F52-43B4-BA32-EAF95CCEF9FC}" sibTransId="{E9A72CAD-8796-4A7B-9595-B498A734388C}"/>
    <dgm:cxn modelId="{3DD1FFFD-BBC3-4B2D-B548-56D89365C690}" type="presOf" srcId="{93C89BE4-901D-4B35-BA65-6879F9FD6840}" destId="{55627308-1FA0-43B7-89A7-CB760E84A4F8}" srcOrd="1" destOrd="0" presId="urn:microsoft.com/office/officeart/2005/8/layout/orgChart1"/>
    <dgm:cxn modelId="{D8E5A457-0847-4015-BE5F-4CFC0A712E6E}" type="presParOf" srcId="{F3D89BDE-3E32-43EA-8E4E-349D3E44FE16}" destId="{E45460E6-1B49-45AE-9EA0-0F9E17B6E523}" srcOrd="0" destOrd="0" presId="urn:microsoft.com/office/officeart/2005/8/layout/orgChart1"/>
    <dgm:cxn modelId="{BC5BE245-26BE-4CA9-806A-4FD4D082245F}" type="presParOf" srcId="{E45460E6-1B49-45AE-9EA0-0F9E17B6E523}" destId="{534F8F7C-964A-41D5-8C38-691A59643FA3}" srcOrd="0" destOrd="0" presId="urn:microsoft.com/office/officeart/2005/8/layout/orgChart1"/>
    <dgm:cxn modelId="{94B4A3C6-000B-4C65-86D3-86AE8BC3B5D4}" type="presParOf" srcId="{534F8F7C-964A-41D5-8C38-691A59643FA3}" destId="{689AD89E-9083-4729-912F-E2C5F4082088}" srcOrd="0" destOrd="0" presId="urn:microsoft.com/office/officeart/2005/8/layout/orgChart1"/>
    <dgm:cxn modelId="{CA5B0F0C-96D1-4130-BF11-2F1C016F639B}" type="presParOf" srcId="{534F8F7C-964A-41D5-8C38-691A59643FA3}" destId="{65696137-D315-4B2F-A165-A945313B88DB}" srcOrd="1" destOrd="0" presId="urn:microsoft.com/office/officeart/2005/8/layout/orgChart1"/>
    <dgm:cxn modelId="{F94EE0FB-BFEC-4A95-8878-5B77252E76E0}" type="presParOf" srcId="{E45460E6-1B49-45AE-9EA0-0F9E17B6E523}" destId="{D3B5F6B2-1815-49BB-9B24-B3A55637FE1C}" srcOrd="1" destOrd="0" presId="urn:microsoft.com/office/officeart/2005/8/layout/orgChart1"/>
    <dgm:cxn modelId="{15787327-DE64-4F27-8850-1AFD01463DA3}" type="presParOf" srcId="{D3B5F6B2-1815-49BB-9B24-B3A55637FE1C}" destId="{96B53709-63AB-4318-A0B3-3AB75BCBFA52}" srcOrd="0" destOrd="0" presId="urn:microsoft.com/office/officeart/2005/8/layout/orgChart1"/>
    <dgm:cxn modelId="{A6F392A8-3648-4D43-8530-A85ADFC6F65E}" type="presParOf" srcId="{D3B5F6B2-1815-49BB-9B24-B3A55637FE1C}" destId="{E88E3352-0683-4910-AF91-F660481D6671}" srcOrd="1" destOrd="0" presId="urn:microsoft.com/office/officeart/2005/8/layout/orgChart1"/>
    <dgm:cxn modelId="{D0EF7C4A-C8C3-4336-876F-B355B0F1D254}" type="presParOf" srcId="{E88E3352-0683-4910-AF91-F660481D6671}" destId="{60242DFF-FA41-46B3-822C-49E291EEFCF9}" srcOrd="0" destOrd="0" presId="urn:microsoft.com/office/officeart/2005/8/layout/orgChart1"/>
    <dgm:cxn modelId="{77F9938A-4A21-445F-9118-763E305D5AE1}" type="presParOf" srcId="{60242DFF-FA41-46B3-822C-49E291EEFCF9}" destId="{64A030A9-1D91-41B8-984F-EBCDB03094FF}" srcOrd="0" destOrd="0" presId="urn:microsoft.com/office/officeart/2005/8/layout/orgChart1"/>
    <dgm:cxn modelId="{7870CA5D-FF65-4828-8F12-5D54F7871475}" type="presParOf" srcId="{60242DFF-FA41-46B3-822C-49E291EEFCF9}" destId="{130816F4-5B32-4255-9840-F6A525F30768}" srcOrd="1" destOrd="0" presId="urn:microsoft.com/office/officeart/2005/8/layout/orgChart1"/>
    <dgm:cxn modelId="{4D7D83F2-C55E-4B63-982A-3D28B106D99E}" type="presParOf" srcId="{E88E3352-0683-4910-AF91-F660481D6671}" destId="{FC0FD8BD-5786-4A64-91F6-1C53C83BB5F4}" srcOrd="1" destOrd="0" presId="urn:microsoft.com/office/officeart/2005/8/layout/orgChart1"/>
    <dgm:cxn modelId="{49E85DC4-3D64-4FBD-9E36-E11072D49568}" type="presParOf" srcId="{E88E3352-0683-4910-AF91-F660481D6671}" destId="{3ED75411-F361-4F5C-8393-39476BF99AEC}" srcOrd="2" destOrd="0" presId="urn:microsoft.com/office/officeart/2005/8/layout/orgChart1"/>
    <dgm:cxn modelId="{C35CF593-723A-4831-91A2-C69A52196A94}" type="presParOf" srcId="{D3B5F6B2-1815-49BB-9B24-B3A55637FE1C}" destId="{43EF6F5F-EACF-468F-BC4F-68ED3429B587}" srcOrd="2" destOrd="0" presId="urn:microsoft.com/office/officeart/2005/8/layout/orgChart1"/>
    <dgm:cxn modelId="{25F5FC0A-4D08-454C-A913-86EC8905E7D3}" type="presParOf" srcId="{D3B5F6B2-1815-49BB-9B24-B3A55637FE1C}" destId="{B6BE1750-9D62-4267-8A64-64242E918017}" srcOrd="3" destOrd="0" presId="urn:microsoft.com/office/officeart/2005/8/layout/orgChart1"/>
    <dgm:cxn modelId="{09F75412-8A37-465A-B392-D6E900E106BA}" type="presParOf" srcId="{B6BE1750-9D62-4267-8A64-64242E918017}" destId="{B6B1D112-86D3-4A51-81F8-72CB7261A7F2}" srcOrd="0" destOrd="0" presId="urn:microsoft.com/office/officeart/2005/8/layout/orgChart1"/>
    <dgm:cxn modelId="{FDD8453B-7996-4552-9F61-74E62F221702}" type="presParOf" srcId="{B6B1D112-86D3-4A51-81F8-72CB7261A7F2}" destId="{85F6436D-892A-45F3-B564-7CC6F4739453}" srcOrd="0" destOrd="0" presId="urn:microsoft.com/office/officeart/2005/8/layout/orgChart1"/>
    <dgm:cxn modelId="{7254C2EB-4352-4585-AEF9-6FB467AF571C}" type="presParOf" srcId="{B6B1D112-86D3-4A51-81F8-72CB7261A7F2}" destId="{55627308-1FA0-43B7-89A7-CB760E84A4F8}" srcOrd="1" destOrd="0" presId="urn:microsoft.com/office/officeart/2005/8/layout/orgChart1"/>
    <dgm:cxn modelId="{7D2626F2-7D02-4A2A-9D36-BCA9466FCF17}" type="presParOf" srcId="{B6BE1750-9D62-4267-8A64-64242E918017}" destId="{E84E5F0E-E928-472C-A9BD-DFA08D37CF70}" srcOrd="1" destOrd="0" presId="urn:microsoft.com/office/officeart/2005/8/layout/orgChart1"/>
    <dgm:cxn modelId="{20AE1A85-AADD-48E9-8C7C-5334C8D8A316}" type="presParOf" srcId="{B6BE1750-9D62-4267-8A64-64242E918017}" destId="{0326CF5E-9BCF-418A-AD80-F50D23AA0C8E}" srcOrd="2" destOrd="0" presId="urn:microsoft.com/office/officeart/2005/8/layout/orgChart1"/>
    <dgm:cxn modelId="{B39C70DC-5609-4F84-A1EA-D8884DFD5F39}" type="presParOf" srcId="{E45460E6-1B49-45AE-9EA0-0F9E17B6E523}" destId="{F2B4EFB2-0A72-41EF-8D3F-3E887D07E69B}" srcOrd="2" destOrd="0" presId="urn:microsoft.com/office/officeart/2005/8/layout/orgChart1"/>
    <dgm:cxn modelId="{052BC689-E22F-49F0-96D5-182F55AF661A}" type="presParOf" srcId="{F3D89BDE-3E32-43EA-8E4E-349D3E44FE16}" destId="{38F34D5C-0E5D-4418-B3D8-405C11ED9FF8}" srcOrd="1" destOrd="0" presId="urn:microsoft.com/office/officeart/2005/8/layout/orgChart1"/>
    <dgm:cxn modelId="{976A40ED-D14A-4AD6-B90B-0087326AC7AD}" type="presParOf" srcId="{38F34D5C-0E5D-4418-B3D8-405C11ED9FF8}" destId="{FDA534F4-5F7D-4881-AE2F-C997DD17BE3D}" srcOrd="0" destOrd="0" presId="urn:microsoft.com/office/officeart/2005/8/layout/orgChart1"/>
    <dgm:cxn modelId="{7BCE56DB-ABD2-42FF-A7BF-DC31CA7B88C9}" type="presParOf" srcId="{FDA534F4-5F7D-4881-AE2F-C997DD17BE3D}" destId="{03FE679E-360F-44DC-B97D-9770282D0546}" srcOrd="0" destOrd="0" presId="urn:microsoft.com/office/officeart/2005/8/layout/orgChart1"/>
    <dgm:cxn modelId="{C84C0E28-A947-4A83-8087-4699AFCE8122}" type="presParOf" srcId="{FDA534F4-5F7D-4881-AE2F-C997DD17BE3D}" destId="{829C0DD9-8540-4817-B07A-35C24954239D}" srcOrd="1" destOrd="0" presId="urn:microsoft.com/office/officeart/2005/8/layout/orgChart1"/>
    <dgm:cxn modelId="{410C7DBF-8EF2-4C67-B919-1FB26114F166}" type="presParOf" srcId="{38F34D5C-0E5D-4418-B3D8-405C11ED9FF8}" destId="{C09DDD63-EDB9-46FB-B126-AC553A94F82C}" srcOrd="1" destOrd="0" presId="urn:microsoft.com/office/officeart/2005/8/layout/orgChart1"/>
    <dgm:cxn modelId="{8DC1F07B-E75F-42A6-B67B-C54456779C7C}" type="presParOf" srcId="{C09DDD63-EDB9-46FB-B126-AC553A94F82C}" destId="{FD06B9A1-B023-4B16-99DD-3809BCFD37A0}" srcOrd="0" destOrd="0" presId="urn:microsoft.com/office/officeart/2005/8/layout/orgChart1"/>
    <dgm:cxn modelId="{FA71FA97-1738-4373-8DDB-B01CED72FFD2}" type="presParOf" srcId="{C09DDD63-EDB9-46FB-B126-AC553A94F82C}" destId="{341D9371-F401-4088-9367-B0786C7AE393}" srcOrd="1" destOrd="0" presId="urn:microsoft.com/office/officeart/2005/8/layout/orgChart1"/>
    <dgm:cxn modelId="{2070207A-2089-4181-83F0-7EA1279D7FAF}" type="presParOf" srcId="{341D9371-F401-4088-9367-B0786C7AE393}" destId="{10D2CF42-F348-4B6B-A6A7-B3F7576C5100}" srcOrd="0" destOrd="0" presId="urn:microsoft.com/office/officeart/2005/8/layout/orgChart1"/>
    <dgm:cxn modelId="{1E6D5F23-651F-4E46-AFFE-30980C503A46}" type="presParOf" srcId="{10D2CF42-F348-4B6B-A6A7-B3F7576C5100}" destId="{7D4CE8BC-FDC5-49E6-8919-C4B76132ECAE}" srcOrd="0" destOrd="0" presId="urn:microsoft.com/office/officeart/2005/8/layout/orgChart1"/>
    <dgm:cxn modelId="{A7C50657-BCB3-4B91-9436-8402B2990B91}" type="presParOf" srcId="{10D2CF42-F348-4B6B-A6A7-B3F7576C5100}" destId="{EC531A96-EC2A-4E0B-8A65-1C5F706C917E}" srcOrd="1" destOrd="0" presId="urn:microsoft.com/office/officeart/2005/8/layout/orgChart1"/>
    <dgm:cxn modelId="{D8E145B1-CC7E-4BFF-9FFB-47C0A490F9AE}" type="presParOf" srcId="{341D9371-F401-4088-9367-B0786C7AE393}" destId="{32644BBE-66C5-431A-90FA-B72936BB21FC}" srcOrd="1" destOrd="0" presId="urn:microsoft.com/office/officeart/2005/8/layout/orgChart1"/>
    <dgm:cxn modelId="{A6B181CA-AA59-4291-B429-C9238323A4BE}" type="presParOf" srcId="{341D9371-F401-4088-9367-B0786C7AE393}" destId="{70054CDC-A3EF-4A44-A9B6-A9B26F62C045}" srcOrd="2" destOrd="0" presId="urn:microsoft.com/office/officeart/2005/8/layout/orgChart1"/>
    <dgm:cxn modelId="{963B5FED-6C96-4892-9E48-9F47D51A83E8}" type="presParOf" srcId="{C09DDD63-EDB9-46FB-B126-AC553A94F82C}" destId="{BC4E758D-CD89-4C57-9471-182ADDDAF28C}" srcOrd="2" destOrd="0" presId="urn:microsoft.com/office/officeart/2005/8/layout/orgChart1"/>
    <dgm:cxn modelId="{763C2AD9-61C8-48E9-9130-A844FC46E9D3}" type="presParOf" srcId="{C09DDD63-EDB9-46FB-B126-AC553A94F82C}" destId="{BC047F5E-EC8A-4BE7-AC8D-18727A98433F}" srcOrd="3" destOrd="0" presId="urn:microsoft.com/office/officeart/2005/8/layout/orgChart1"/>
    <dgm:cxn modelId="{EB17AECD-0759-4206-8243-CE6E2F77522F}" type="presParOf" srcId="{BC047F5E-EC8A-4BE7-AC8D-18727A98433F}" destId="{C77C6DF9-454F-4C00-8AF3-54A44F2638A8}" srcOrd="0" destOrd="0" presId="urn:microsoft.com/office/officeart/2005/8/layout/orgChart1"/>
    <dgm:cxn modelId="{F72DD18B-3E51-424A-B998-D581041F74F6}" type="presParOf" srcId="{C77C6DF9-454F-4C00-8AF3-54A44F2638A8}" destId="{9F28BDA9-23B9-4F27-BC70-F6AD0A7AE935}" srcOrd="0" destOrd="0" presId="urn:microsoft.com/office/officeart/2005/8/layout/orgChart1"/>
    <dgm:cxn modelId="{3C0C0BDA-EDFC-4BFD-A8F8-0C6C61C92778}" type="presParOf" srcId="{C77C6DF9-454F-4C00-8AF3-54A44F2638A8}" destId="{6321CF6B-6B08-4CC4-9F34-7D46C8B4E7F0}" srcOrd="1" destOrd="0" presId="urn:microsoft.com/office/officeart/2005/8/layout/orgChart1"/>
    <dgm:cxn modelId="{AC2277AA-C724-47C1-9540-D3E03FE90349}" type="presParOf" srcId="{BC047F5E-EC8A-4BE7-AC8D-18727A98433F}" destId="{4D9B4B9E-4234-46A8-A17D-8EE1B6E369AF}" srcOrd="1" destOrd="0" presId="urn:microsoft.com/office/officeart/2005/8/layout/orgChart1"/>
    <dgm:cxn modelId="{03643A5D-DBB8-4FBF-8020-857118A9A8C4}" type="presParOf" srcId="{BC047F5E-EC8A-4BE7-AC8D-18727A98433F}" destId="{2A6F7A23-12E1-4BA1-B7AF-93B775DE1925}" srcOrd="2" destOrd="0" presId="urn:microsoft.com/office/officeart/2005/8/layout/orgChart1"/>
    <dgm:cxn modelId="{ED6FDA33-1F81-4ABA-9F69-11A32E95C38A}" type="presParOf" srcId="{C09DDD63-EDB9-46FB-B126-AC553A94F82C}" destId="{DA1D95B8-831A-46C0-A948-7D940BBD9972}" srcOrd="4" destOrd="0" presId="urn:microsoft.com/office/officeart/2005/8/layout/orgChart1"/>
    <dgm:cxn modelId="{119C5F64-5711-4ECF-BA7C-9946A3C05421}" type="presParOf" srcId="{C09DDD63-EDB9-46FB-B126-AC553A94F82C}" destId="{C1D7B6DE-75FB-4022-A366-AE4708767B58}" srcOrd="5" destOrd="0" presId="urn:microsoft.com/office/officeart/2005/8/layout/orgChart1"/>
    <dgm:cxn modelId="{7DBB0493-6C3B-400F-8BD4-4AF51F5A3C4B}" type="presParOf" srcId="{C1D7B6DE-75FB-4022-A366-AE4708767B58}" destId="{63C7721F-EA17-4274-84CE-49F281B6856F}" srcOrd="0" destOrd="0" presId="urn:microsoft.com/office/officeart/2005/8/layout/orgChart1"/>
    <dgm:cxn modelId="{8E9C7347-24E3-448A-8C82-2AF6600D6EF1}" type="presParOf" srcId="{63C7721F-EA17-4274-84CE-49F281B6856F}" destId="{FCBFE96F-0987-4462-99A5-26392470AB66}" srcOrd="0" destOrd="0" presId="urn:microsoft.com/office/officeart/2005/8/layout/orgChart1"/>
    <dgm:cxn modelId="{D280CA62-0BFF-4519-98AF-5751AF143687}" type="presParOf" srcId="{63C7721F-EA17-4274-84CE-49F281B6856F}" destId="{5D3BA9F2-01D0-42F4-A499-2A1591B963A7}" srcOrd="1" destOrd="0" presId="urn:microsoft.com/office/officeart/2005/8/layout/orgChart1"/>
    <dgm:cxn modelId="{3E83EB6A-42A0-4618-B3A0-AF2790F0AC48}" type="presParOf" srcId="{C1D7B6DE-75FB-4022-A366-AE4708767B58}" destId="{374D4FA6-2E59-4263-90CC-A45F643EE0BF}" srcOrd="1" destOrd="0" presId="urn:microsoft.com/office/officeart/2005/8/layout/orgChart1"/>
    <dgm:cxn modelId="{DF001100-36D9-4B2E-92DA-515D229947C3}" type="presParOf" srcId="{C1D7B6DE-75FB-4022-A366-AE4708767B58}" destId="{8CF714D2-15A3-482E-B7E6-0B6B625CFFE9}" srcOrd="2" destOrd="0" presId="urn:microsoft.com/office/officeart/2005/8/layout/orgChart1"/>
    <dgm:cxn modelId="{FA0C2484-C204-4E5A-9DF2-1F1B5D9A7570}" type="presParOf" srcId="{C09DDD63-EDB9-46FB-B126-AC553A94F82C}" destId="{895E3C89-8C76-4216-89A2-E7F81725DCAB}" srcOrd="6" destOrd="0" presId="urn:microsoft.com/office/officeart/2005/8/layout/orgChart1"/>
    <dgm:cxn modelId="{3ECACC73-F78E-4A8D-B8BF-BE905AED8A60}" type="presParOf" srcId="{C09DDD63-EDB9-46FB-B126-AC553A94F82C}" destId="{59E46F2E-31FB-4C60-A99B-8B3E7D1E7011}" srcOrd="7" destOrd="0" presId="urn:microsoft.com/office/officeart/2005/8/layout/orgChart1"/>
    <dgm:cxn modelId="{6EEA78ED-5EA8-46D2-A2CC-9C8C862DA02B}" type="presParOf" srcId="{59E46F2E-31FB-4C60-A99B-8B3E7D1E7011}" destId="{157B7D68-B562-4C55-AA52-967E573ADCF5}" srcOrd="0" destOrd="0" presId="urn:microsoft.com/office/officeart/2005/8/layout/orgChart1"/>
    <dgm:cxn modelId="{CE843BDD-BF37-4CC1-98F9-989BA8B3BAAF}" type="presParOf" srcId="{157B7D68-B562-4C55-AA52-967E573ADCF5}" destId="{0AFC911F-F8AB-447C-A087-031E60B7A6B0}" srcOrd="0" destOrd="0" presId="urn:microsoft.com/office/officeart/2005/8/layout/orgChart1"/>
    <dgm:cxn modelId="{68D32B26-5E9F-43D3-915A-2EF6EF213508}" type="presParOf" srcId="{157B7D68-B562-4C55-AA52-967E573ADCF5}" destId="{EE133426-5EEC-4A1D-979C-D1FD0A425177}" srcOrd="1" destOrd="0" presId="urn:microsoft.com/office/officeart/2005/8/layout/orgChart1"/>
    <dgm:cxn modelId="{5005F02E-0254-4931-B6A7-3C4D8FB9EB5C}" type="presParOf" srcId="{59E46F2E-31FB-4C60-A99B-8B3E7D1E7011}" destId="{5281840F-B7B9-4839-AD9F-5BCE7BA40EF4}" srcOrd="1" destOrd="0" presId="urn:microsoft.com/office/officeart/2005/8/layout/orgChart1"/>
    <dgm:cxn modelId="{5558313F-063A-47BA-B127-3A3E195F8DD2}" type="presParOf" srcId="{59E46F2E-31FB-4C60-A99B-8B3E7D1E7011}" destId="{E5E9C2A3-9052-4945-A38F-17F5197E1379}" srcOrd="2" destOrd="0" presId="urn:microsoft.com/office/officeart/2005/8/layout/orgChart1"/>
    <dgm:cxn modelId="{F554171B-445E-4517-BD4C-CF5D141086B7}" type="presParOf" srcId="{38F34D5C-0E5D-4418-B3D8-405C11ED9FF8}" destId="{2AE04212-49C1-4B66-9B30-4D55252FC04E}" srcOrd="2" destOrd="0" presId="urn:microsoft.com/office/officeart/2005/8/layout/orgChart1"/>
    <dgm:cxn modelId="{F0B01061-A24B-49AC-BE39-27D99E7FE5AD}" type="presParOf" srcId="{F3D89BDE-3E32-43EA-8E4E-349D3E44FE16}" destId="{D223C757-6825-48E4-9A7D-B80D273B2C84}" srcOrd="2" destOrd="0" presId="urn:microsoft.com/office/officeart/2005/8/layout/orgChart1"/>
    <dgm:cxn modelId="{97BC33DA-B7DE-4F68-9BF4-B139954F11E3}" type="presParOf" srcId="{D223C757-6825-48E4-9A7D-B80D273B2C84}" destId="{063C8ADE-0B77-46CA-9B36-FFDC084A2ABF}" srcOrd="0" destOrd="0" presId="urn:microsoft.com/office/officeart/2005/8/layout/orgChart1"/>
    <dgm:cxn modelId="{129D65E2-8728-4E79-B8F8-0ED504E0F18D}" type="presParOf" srcId="{063C8ADE-0B77-46CA-9B36-FFDC084A2ABF}" destId="{63AA1FDC-B5A5-4C81-B12A-03862F687F26}" srcOrd="0" destOrd="0" presId="urn:microsoft.com/office/officeart/2005/8/layout/orgChart1"/>
    <dgm:cxn modelId="{A25A56C4-10E3-4885-A3AA-D0C9DE9B63A8}" type="presParOf" srcId="{063C8ADE-0B77-46CA-9B36-FFDC084A2ABF}" destId="{DCE0DF30-E5D0-49E3-853A-A89BB78604F0}" srcOrd="1" destOrd="0" presId="urn:microsoft.com/office/officeart/2005/8/layout/orgChart1"/>
    <dgm:cxn modelId="{9615E3E6-DF42-421A-9A99-398EAC91AC18}" type="presParOf" srcId="{D223C757-6825-48E4-9A7D-B80D273B2C84}" destId="{DDF6368A-0A6F-4935-975E-0E1986A03B12}" srcOrd="1" destOrd="0" presId="urn:microsoft.com/office/officeart/2005/8/layout/orgChart1"/>
    <dgm:cxn modelId="{41042561-879C-4F4A-A2D8-A8BF2EBC7DD7}" type="presParOf" srcId="{DDF6368A-0A6F-4935-975E-0E1986A03B12}" destId="{C6707D6F-E337-425D-B725-6A52A0EA33D0}" srcOrd="0" destOrd="0" presId="urn:microsoft.com/office/officeart/2005/8/layout/orgChart1"/>
    <dgm:cxn modelId="{AB00828B-887E-4358-8A4E-B9BD08CCD3B8}" type="presParOf" srcId="{DDF6368A-0A6F-4935-975E-0E1986A03B12}" destId="{3D1861E3-22D5-41E8-B18E-BC4AC1DA0CA2}" srcOrd="1" destOrd="0" presId="urn:microsoft.com/office/officeart/2005/8/layout/orgChart1"/>
    <dgm:cxn modelId="{6C67EF29-2BE7-4A1A-AB76-B1FE8AC0A058}" type="presParOf" srcId="{3D1861E3-22D5-41E8-B18E-BC4AC1DA0CA2}" destId="{6AB73DAA-05DB-4BAC-B89F-AB07E489682E}" srcOrd="0" destOrd="0" presId="urn:microsoft.com/office/officeart/2005/8/layout/orgChart1"/>
    <dgm:cxn modelId="{07EAD055-A866-4774-9396-09D9476709BB}" type="presParOf" srcId="{6AB73DAA-05DB-4BAC-B89F-AB07E489682E}" destId="{55A89CDA-2B11-4E10-B3D9-B3590E82F550}" srcOrd="0" destOrd="0" presId="urn:microsoft.com/office/officeart/2005/8/layout/orgChart1"/>
    <dgm:cxn modelId="{DA463F0B-9043-4A33-89D1-3D95B5F3E5EA}" type="presParOf" srcId="{6AB73DAA-05DB-4BAC-B89F-AB07E489682E}" destId="{C143485C-AC87-4D58-B77C-E31F96B5A922}" srcOrd="1" destOrd="0" presId="urn:microsoft.com/office/officeart/2005/8/layout/orgChart1"/>
    <dgm:cxn modelId="{D5198481-2521-4115-BE94-98C87A635E1B}" type="presParOf" srcId="{3D1861E3-22D5-41E8-B18E-BC4AC1DA0CA2}" destId="{95AA9366-374F-4347-8646-E4FE21D95764}" srcOrd="1" destOrd="0" presId="urn:microsoft.com/office/officeart/2005/8/layout/orgChart1"/>
    <dgm:cxn modelId="{3451E91F-7D8E-4F73-A691-CCB84602299A}" type="presParOf" srcId="{3D1861E3-22D5-41E8-B18E-BC4AC1DA0CA2}" destId="{0BA91C8E-1C80-4F07-B0D8-D9B1EF589E55}" srcOrd="2" destOrd="0" presId="urn:microsoft.com/office/officeart/2005/8/layout/orgChart1"/>
    <dgm:cxn modelId="{472136B9-C9F9-4720-B9A2-6DDE95FF22D4}" type="presParOf" srcId="{DDF6368A-0A6F-4935-975E-0E1986A03B12}" destId="{90F7D2F5-D1C5-499A-ABA6-6B3B113168C1}" srcOrd="2" destOrd="0" presId="urn:microsoft.com/office/officeart/2005/8/layout/orgChart1"/>
    <dgm:cxn modelId="{7E1A307E-8EF8-44DE-AD64-9EFA877F868F}" type="presParOf" srcId="{DDF6368A-0A6F-4935-975E-0E1986A03B12}" destId="{585093A0-AE80-46B1-84A7-DF18816C341B}" srcOrd="3" destOrd="0" presId="urn:microsoft.com/office/officeart/2005/8/layout/orgChart1"/>
    <dgm:cxn modelId="{487DDD39-EE88-45D0-A031-893225DFA231}" type="presParOf" srcId="{585093A0-AE80-46B1-84A7-DF18816C341B}" destId="{3E918E61-06A1-4FAD-8594-E594A653628E}" srcOrd="0" destOrd="0" presId="urn:microsoft.com/office/officeart/2005/8/layout/orgChart1"/>
    <dgm:cxn modelId="{71F5A4A1-6B80-44A3-BE31-96762C68B3E8}" type="presParOf" srcId="{3E918E61-06A1-4FAD-8594-E594A653628E}" destId="{F145C100-5784-424A-8A5B-B11B5DAB7AC0}" srcOrd="0" destOrd="0" presId="urn:microsoft.com/office/officeart/2005/8/layout/orgChart1"/>
    <dgm:cxn modelId="{B9770917-D8C8-4A3A-9E5E-B72017DEBAEF}" type="presParOf" srcId="{3E918E61-06A1-4FAD-8594-E594A653628E}" destId="{8685212A-4A1E-46C5-A896-350538D65DA7}" srcOrd="1" destOrd="0" presId="urn:microsoft.com/office/officeart/2005/8/layout/orgChart1"/>
    <dgm:cxn modelId="{0245717D-1713-46EA-B8DC-A0A52AA6C6A0}" type="presParOf" srcId="{585093A0-AE80-46B1-84A7-DF18816C341B}" destId="{4F6A6FDF-7C4B-42BC-B3EB-A4850622CEB9}" srcOrd="1" destOrd="0" presId="urn:microsoft.com/office/officeart/2005/8/layout/orgChart1"/>
    <dgm:cxn modelId="{0725C499-DCED-4870-8780-DC6456F1E26F}" type="presParOf" srcId="{585093A0-AE80-46B1-84A7-DF18816C341B}" destId="{90DCF9E1-FA1E-4B40-97D6-71CB9BD002D0}" srcOrd="2" destOrd="0" presId="urn:microsoft.com/office/officeart/2005/8/layout/orgChart1"/>
    <dgm:cxn modelId="{7BD565C3-2BD4-49EF-9C19-D0274C80CA69}" type="presParOf" srcId="{D223C757-6825-48E4-9A7D-B80D273B2C84}" destId="{95A5F447-DD84-4573-BF65-0BEEE8AE3678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D2F5-D1C5-499A-ABA6-6B3B113168C1}">
      <dsp:nvSpPr>
        <dsp:cNvPr id="0" name=""/>
        <dsp:cNvSpPr/>
      </dsp:nvSpPr>
      <dsp:spPr>
        <a:xfrm>
          <a:off x="7882230" y="1739070"/>
          <a:ext cx="583871" cy="965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3412"/>
              </a:lnTo>
              <a:lnTo>
                <a:pt x="583871" y="883412"/>
              </a:lnTo>
              <a:lnTo>
                <a:pt x="583871" y="9654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7D6F-E337-425D-B725-6A52A0EA33D0}">
      <dsp:nvSpPr>
        <dsp:cNvPr id="0" name=""/>
        <dsp:cNvSpPr/>
      </dsp:nvSpPr>
      <dsp:spPr>
        <a:xfrm>
          <a:off x="7229440" y="1739070"/>
          <a:ext cx="652790" cy="965429"/>
        </a:xfrm>
        <a:custGeom>
          <a:avLst/>
          <a:gdLst/>
          <a:ahLst/>
          <a:cxnLst/>
          <a:rect l="0" t="0" r="0" b="0"/>
          <a:pathLst>
            <a:path>
              <a:moveTo>
                <a:pt x="652790" y="0"/>
              </a:moveTo>
              <a:lnTo>
                <a:pt x="652790" y="883412"/>
              </a:lnTo>
              <a:lnTo>
                <a:pt x="0" y="883412"/>
              </a:lnTo>
              <a:lnTo>
                <a:pt x="0" y="96542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E3C89-8C76-4216-89A2-E7F81725DCAB}">
      <dsp:nvSpPr>
        <dsp:cNvPr id="0" name=""/>
        <dsp:cNvSpPr/>
      </dsp:nvSpPr>
      <dsp:spPr>
        <a:xfrm>
          <a:off x="4471913" y="1994996"/>
          <a:ext cx="837361" cy="2001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068"/>
              </a:lnTo>
              <a:lnTo>
                <a:pt x="837361" y="1919068"/>
              </a:lnTo>
              <a:lnTo>
                <a:pt x="837361" y="20010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D95B8-831A-46C0-A948-7D940BBD9972}">
      <dsp:nvSpPr>
        <dsp:cNvPr id="0" name=""/>
        <dsp:cNvSpPr/>
      </dsp:nvSpPr>
      <dsp:spPr>
        <a:xfrm>
          <a:off x="4471913" y="1994996"/>
          <a:ext cx="1614528" cy="1391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466"/>
              </a:lnTo>
              <a:lnTo>
                <a:pt x="1614528" y="1309466"/>
              </a:lnTo>
              <a:lnTo>
                <a:pt x="1614528" y="139148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E758D-CD89-4C57-9471-182ADDDAF28C}">
      <dsp:nvSpPr>
        <dsp:cNvPr id="0" name=""/>
        <dsp:cNvSpPr/>
      </dsp:nvSpPr>
      <dsp:spPr>
        <a:xfrm>
          <a:off x="3653545" y="1994996"/>
          <a:ext cx="818368" cy="2001085"/>
        </a:xfrm>
        <a:custGeom>
          <a:avLst/>
          <a:gdLst/>
          <a:ahLst/>
          <a:cxnLst/>
          <a:rect l="0" t="0" r="0" b="0"/>
          <a:pathLst>
            <a:path>
              <a:moveTo>
                <a:pt x="818368" y="0"/>
              </a:moveTo>
              <a:lnTo>
                <a:pt x="818368" y="1919068"/>
              </a:lnTo>
              <a:lnTo>
                <a:pt x="0" y="1919068"/>
              </a:lnTo>
              <a:lnTo>
                <a:pt x="0" y="20010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B9A1-B023-4B16-99DD-3809BCFD37A0}">
      <dsp:nvSpPr>
        <dsp:cNvPr id="0" name=""/>
        <dsp:cNvSpPr/>
      </dsp:nvSpPr>
      <dsp:spPr>
        <a:xfrm>
          <a:off x="2710506" y="1994996"/>
          <a:ext cx="1761406" cy="1391483"/>
        </a:xfrm>
        <a:custGeom>
          <a:avLst/>
          <a:gdLst/>
          <a:ahLst/>
          <a:cxnLst/>
          <a:rect l="0" t="0" r="0" b="0"/>
          <a:pathLst>
            <a:path>
              <a:moveTo>
                <a:pt x="1761406" y="0"/>
              </a:moveTo>
              <a:lnTo>
                <a:pt x="1761406" y="1309466"/>
              </a:lnTo>
              <a:lnTo>
                <a:pt x="0" y="1309466"/>
              </a:lnTo>
              <a:lnTo>
                <a:pt x="0" y="139148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6F5F-EACF-468F-BC4F-68ED3429B587}">
      <dsp:nvSpPr>
        <dsp:cNvPr id="0" name=""/>
        <dsp:cNvSpPr/>
      </dsp:nvSpPr>
      <dsp:spPr>
        <a:xfrm>
          <a:off x="1041822" y="1795841"/>
          <a:ext cx="657961" cy="85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2215"/>
              </a:lnTo>
              <a:lnTo>
                <a:pt x="657961" y="772215"/>
              </a:lnTo>
              <a:lnTo>
                <a:pt x="657961" y="8542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3709-63AB-4318-A0B3-3AB75BCBFA52}">
      <dsp:nvSpPr>
        <dsp:cNvPr id="0" name=""/>
        <dsp:cNvSpPr/>
      </dsp:nvSpPr>
      <dsp:spPr>
        <a:xfrm>
          <a:off x="390560" y="1795841"/>
          <a:ext cx="651262" cy="854233"/>
        </a:xfrm>
        <a:custGeom>
          <a:avLst/>
          <a:gdLst/>
          <a:ahLst/>
          <a:cxnLst/>
          <a:rect l="0" t="0" r="0" b="0"/>
          <a:pathLst>
            <a:path>
              <a:moveTo>
                <a:pt x="651262" y="0"/>
              </a:moveTo>
              <a:lnTo>
                <a:pt x="651262" y="772215"/>
              </a:lnTo>
              <a:lnTo>
                <a:pt x="0" y="772215"/>
              </a:lnTo>
              <a:lnTo>
                <a:pt x="0" y="8542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AD89E-9083-4729-912F-E2C5F4082088}">
      <dsp:nvSpPr>
        <dsp:cNvPr id="0" name=""/>
        <dsp:cNvSpPr/>
      </dsp:nvSpPr>
      <dsp:spPr>
        <a:xfrm>
          <a:off x="280187" y="909055"/>
          <a:ext cx="1523270" cy="88678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Skill Acquisition</a:t>
          </a:r>
          <a:endParaRPr lang="en-US" sz="2400" b="0" u="none" kern="1200">
            <a:latin typeface="Berlin Sans FB" panose="020E0602020502020306" pitchFamily="34" charset="0"/>
          </a:endParaRPr>
        </a:p>
      </dsp:txBody>
      <dsp:txXfrm>
        <a:off x="280187" y="909055"/>
        <a:ext cx="1523270" cy="886786"/>
      </dsp:txXfrm>
    </dsp:sp>
    <dsp:sp modelId="{64A030A9-1D91-41B8-984F-EBCDB03094FF}">
      <dsp:nvSpPr>
        <dsp:cNvPr id="0" name=""/>
        <dsp:cNvSpPr/>
      </dsp:nvSpPr>
      <dsp:spPr>
        <a:xfrm>
          <a:off x="0" y="2650075"/>
          <a:ext cx="781120" cy="3905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sp:txBody>
      <dsp:txXfrm>
        <a:off x="0" y="2650075"/>
        <a:ext cx="781120" cy="390560"/>
      </dsp:txXfrm>
    </dsp:sp>
    <dsp:sp modelId="{85F6436D-892A-45F3-B564-7CC6F4739453}">
      <dsp:nvSpPr>
        <dsp:cNvPr id="0" name=""/>
        <dsp:cNvSpPr/>
      </dsp:nvSpPr>
      <dsp:spPr>
        <a:xfrm>
          <a:off x="1189762" y="2650075"/>
          <a:ext cx="1020041" cy="3905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sp:txBody>
      <dsp:txXfrm>
        <a:off x="1189762" y="2650075"/>
        <a:ext cx="1020041" cy="390560"/>
      </dsp:txXfrm>
    </dsp:sp>
    <dsp:sp modelId="{03FE679E-360F-44DC-B97D-9770282D0546}">
      <dsp:nvSpPr>
        <dsp:cNvPr id="0" name=""/>
        <dsp:cNvSpPr/>
      </dsp:nvSpPr>
      <dsp:spPr>
        <a:xfrm>
          <a:off x="3820966" y="838200"/>
          <a:ext cx="1301893" cy="1156796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>
              <a:latin typeface="Berlin Sans FB" panose="020E0602020502020306" pitchFamily="34" charset="0"/>
            </a:rPr>
            <a:t>Consult Someone</a:t>
          </a:r>
        </a:p>
      </dsp:txBody>
      <dsp:txXfrm>
        <a:off x="3820966" y="838200"/>
        <a:ext cx="1301893" cy="1156796"/>
      </dsp:txXfrm>
    </dsp:sp>
    <dsp:sp modelId="{7D4CE8BC-FDC5-49E6-8919-C4B76132ECAE}">
      <dsp:nvSpPr>
        <dsp:cNvPr id="0" name=""/>
        <dsp:cNvSpPr/>
      </dsp:nvSpPr>
      <dsp:spPr>
        <a:xfrm>
          <a:off x="2209796" y="3386480"/>
          <a:ext cx="1001419" cy="3905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sp:txBody>
      <dsp:txXfrm>
        <a:off x="2209796" y="3386480"/>
        <a:ext cx="1001419" cy="390560"/>
      </dsp:txXfrm>
    </dsp:sp>
    <dsp:sp modelId="{9F28BDA9-23B9-4F27-BC70-F6AD0A7AE935}">
      <dsp:nvSpPr>
        <dsp:cNvPr id="0" name=""/>
        <dsp:cNvSpPr/>
      </dsp:nvSpPr>
      <dsp:spPr>
        <a:xfrm>
          <a:off x="3039893" y="3996082"/>
          <a:ext cx="1227304" cy="3905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sp:txBody>
      <dsp:txXfrm>
        <a:off x="3039893" y="3996082"/>
        <a:ext cx="1227304" cy="390560"/>
      </dsp:txXfrm>
    </dsp:sp>
    <dsp:sp modelId="{FCBFE96F-0987-4462-99A5-26392470AB66}">
      <dsp:nvSpPr>
        <dsp:cNvPr id="0" name=""/>
        <dsp:cNvSpPr/>
      </dsp:nvSpPr>
      <dsp:spPr>
        <a:xfrm>
          <a:off x="5695882" y="3386480"/>
          <a:ext cx="781120" cy="3905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sp:txBody>
      <dsp:txXfrm>
        <a:off x="5695882" y="3386480"/>
        <a:ext cx="781120" cy="390560"/>
      </dsp:txXfrm>
    </dsp:sp>
    <dsp:sp modelId="{0AFC911F-F8AB-447C-A087-031E60B7A6B0}">
      <dsp:nvSpPr>
        <dsp:cNvPr id="0" name=""/>
        <dsp:cNvSpPr/>
      </dsp:nvSpPr>
      <dsp:spPr>
        <a:xfrm>
          <a:off x="4648204" y="3996082"/>
          <a:ext cx="1322140" cy="39056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48204" y="3996082"/>
        <a:ext cx="1322140" cy="390560"/>
      </dsp:txXfrm>
    </dsp:sp>
    <dsp:sp modelId="{63AA1FDC-B5A5-4C81-B12A-03862F687F26}">
      <dsp:nvSpPr>
        <dsp:cNvPr id="0" name=""/>
        <dsp:cNvSpPr/>
      </dsp:nvSpPr>
      <dsp:spPr>
        <a:xfrm>
          <a:off x="7180265" y="838200"/>
          <a:ext cx="1403931" cy="900870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Peer Support</a:t>
          </a:r>
        </a:p>
      </dsp:txBody>
      <dsp:txXfrm>
        <a:off x="7180265" y="838200"/>
        <a:ext cx="1403931" cy="900870"/>
      </dsp:txXfrm>
    </dsp:sp>
    <dsp:sp modelId="{55A89CDA-2B11-4E10-B3D9-B3590E82F550}">
      <dsp:nvSpPr>
        <dsp:cNvPr id="0" name=""/>
        <dsp:cNvSpPr/>
      </dsp:nvSpPr>
      <dsp:spPr>
        <a:xfrm>
          <a:off x="6838880" y="2704499"/>
          <a:ext cx="781120" cy="42772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sp:txBody>
      <dsp:txXfrm>
        <a:off x="6838880" y="2704499"/>
        <a:ext cx="781120" cy="427729"/>
      </dsp:txXfrm>
    </dsp:sp>
    <dsp:sp modelId="{F145C100-5784-424A-8A5B-B11B5DAB7AC0}">
      <dsp:nvSpPr>
        <dsp:cNvPr id="0" name=""/>
        <dsp:cNvSpPr/>
      </dsp:nvSpPr>
      <dsp:spPr>
        <a:xfrm>
          <a:off x="8075541" y="2704499"/>
          <a:ext cx="781120" cy="42772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sp:txBody>
      <dsp:txXfrm>
        <a:off x="8075541" y="2704499"/>
        <a:ext cx="781120" cy="427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D2F5-D1C5-499A-ABA6-6B3B113168C1}">
      <dsp:nvSpPr>
        <dsp:cNvPr id="0" name=""/>
        <dsp:cNvSpPr/>
      </dsp:nvSpPr>
      <dsp:spPr>
        <a:xfrm>
          <a:off x="7738816" y="1656784"/>
          <a:ext cx="743502" cy="925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730"/>
              </a:lnTo>
              <a:lnTo>
                <a:pt x="743502" y="846730"/>
              </a:lnTo>
              <a:lnTo>
                <a:pt x="743502" y="92534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7D6F-E337-425D-B725-6A52A0EA33D0}">
      <dsp:nvSpPr>
        <dsp:cNvPr id="0" name=""/>
        <dsp:cNvSpPr/>
      </dsp:nvSpPr>
      <dsp:spPr>
        <a:xfrm>
          <a:off x="7113131" y="1656784"/>
          <a:ext cx="625684" cy="925342"/>
        </a:xfrm>
        <a:custGeom>
          <a:avLst/>
          <a:gdLst/>
          <a:ahLst/>
          <a:cxnLst/>
          <a:rect l="0" t="0" r="0" b="0"/>
          <a:pathLst>
            <a:path>
              <a:moveTo>
                <a:pt x="625684" y="0"/>
              </a:moveTo>
              <a:lnTo>
                <a:pt x="625684" y="846730"/>
              </a:lnTo>
              <a:lnTo>
                <a:pt x="0" y="846730"/>
              </a:lnTo>
              <a:lnTo>
                <a:pt x="0" y="92534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E3C89-8C76-4216-89A2-E7F81725DCAB}">
      <dsp:nvSpPr>
        <dsp:cNvPr id="0" name=""/>
        <dsp:cNvSpPr/>
      </dsp:nvSpPr>
      <dsp:spPr>
        <a:xfrm>
          <a:off x="4286058" y="1902084"/>
          <a:ext cx="802591" cy="1917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383"/>
              </a:lnTo>
              <a:lnTo>
                <a:pt x="802591" y="1839383"/>
              </a:lnTo>
              <a:lnTo>
                <a:pt x="802591" y="19179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D95B8-831A-46C0-A948-7D940BBD9972}">
      <dsp:nvSpPr>
        <dsp:cNvPr id="0" name=""/>
        <dsp:cNvSpPr/>
      </dsp:nvSpPr>
      <dsp:spPr>
        <a:xfrm>
          <a:off x="4286058" y="1902084"/>
          <a:ext cx="1547489" cy="1333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5094"/>
              </a:lnTo>
              <a:lnTo>
                <a:pt x="1547489" y="1255094"/>
              </a:lnTo>
              <a:lnTo>
                <a:pt x="1547489" y="13337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E758D-CD89-4C57-9471-182ADDDAF28C}">
      <dsp:nvSpPr>
        <dsp:cNvPr id="0" name=""/>
        <dsp:cNvSpPr/>
      </dsp:nvSpPr>
      <dsp:spPr>
        <a:xfrm>
          <a:off x="3501670" y="1902084"/>
          <a:ext cx="784387" cy="1917995"/>
        </a:xfrm>
        <a:custGeom>
          <a:avLst/>
          <a:gdLst/>
          <a:ahLst/>
          <a:cxnLst/>
          <a:rect l="0" t="0" r="0" b="0"/>
          <a:pathLst>
            <a:path>
              <a:moveTo>
                <a:pt x="784387" y="0"/>
              </a:moveTo>
              <a:lnTo>
                <a:pt x="784387" y="1839383"/>
              </a:lnTo>
              <a:lnTo>
                <a:pt x="0" y="1839383"/>
              </a:lnTo>
              <a:lnTo>
                <a:pt x="0" y="19179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B9A1-B023-4B16-99DD-3809BCFD37A0}">
      <dsp:nvSpPr>
        <dsp:cNvPr id="0" name=""/>
        <dsp:cNvSpPr/>
      </dsp:nvSpPr>
      <dsp:spPr>
        <a:xfrm>
          <a:off x="2597789" y="1902084"/>
          <a:ext cx="1688268" cy="1333706"/>
        </a:xfrm>
        <a:custGeom>
          <a:avLst/>
          <a:gdLst/>
          <a:ahLst/>
          <a:cxnLst/>
          <a:rect l="0" t="0" r="0" b="0"/>
          <a:pathLst>
            <a:path>
              <a:moveTo>
                <a:pt x="1688268" y="0"/>
              </a:moveTo>
              <a:lnTo>
                <a:pt x="1688268" y="1255094"/>
              </a:lnTo>
              <a:lnTo>
                <a:pt x="0" y="1255094"/>
              </a:lnTo>
              <a:lnTo>
                <a:pt x="0" y="133370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6F5F-EACF-468F-BC4F-68ED3429B587}">
      <dsp:nvSpPr>
        <dsp:cNvPr id="0" name=""/>
        <dsp:cNvSpPr/>
      </dsp:nvSpPr>
      <dsp:spPr>
        <a:xfrm>
          <a:off x="998393" y="1711199"/>
          <a:ext cx="630640" cy="818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151"/>
              </a:lnTo>
              <a:lnTo>
                <a:pt x="630640" y="740151"/>
              </a:lnTo>
              <a:lnTo>
                <a:pt x="630640" y="818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3709-63AB-4318-A0B3-3AB75BCBFA52}">
      <dsp:nvSpPr>
        <dsp:cNvPr id="0" name=""/>
        <dsp:cNvSpPr/>
      </dsp:nvSpPr>
      <dsp:spPr>
        <a:xfrm>
          <a:off x="374343" y="1711199"/>
          <a:ext cx="624049" cy="818763"/>
        </a:xfrm>
        <a:custGeom>
          <a:avLst/>
          <a:gdLst/>
          <a:ahLst/>
          <a:cxnLst/>
          <a:rect l="0" t="0" r="0" b="0"/>
          <a:pathLst>
            <a:path>
              <a:moveTo>
                <a:pt x="624049" y="0"/>
              </a:moveTo>
              <a:lnTo>
                <a:pt x="624049" y="740151"/>
              </a:lnTo>
              <a:lnTo>
                <a:pt x="0" y="740151"/>
              </a:lnTo>
              <a:lnTo>
                <a:pt x="0" y="818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AD89E-9083-4729-912F-E2C5F4082088}">
      <dsp:nvSpPr>
        <dsp:cNvPr id="0" name=""/>
        <dsp:cNvSpPr/>
      </dsp:nvSpPr>
      <dsp:spPr>
        <a:xfrm>
          <a:off x="268382" y="861234"/>
          <a:ext cx="1460020" cy="849964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Skill Acquisition</a:t>
          </a:r>
          <a:endParaRPr lang="en-US" sz="2400" b="0" u="none" kern="1200">
            <a:latin typeface="Berlin Sans FB" panose="020E0602020502020306" pitchFamily="34" charset="0"/>
          </a:endParaRPr>
        </a:p>
      </dsp:txBody>
      <dsp:txXfrm>
        <a:off x="268382" y="861234"/>
        <a:ext cx="1460020" cy="849964"/>
      </dsp:txXfrm>
    </dsp:sp>
    <dsp:sp modelId="{64A030A9-1D91-41B8-984F-EBCDB03094FF}">
      <dsp:nvSpPr>
        <dsp:cNvPr id="0" name=""/>
        <dsp:cNvSpPr/>
      </dsp:nvSpPr>
      <dsp:spPr>
        <a:xfrm>
          <a:off x="0" y="2529962"/>
          <a:ext cx="748686" cy="3743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sp:txBody>
      <dsp:txXfrm>
        <a:off x="0" y="2529962"/>
        <a:ext cx="748686" cy="374343"/>
      </dsp:txXfrm>
    </dsp:sp>
    <dsp:sp modelId="{85F6436D-892A-45F3-B564-7CC6F4739453}">
      <dsp:nvSpPr>
        <dsp:cNvPr id="0" name=""/>
        <dsp:cNvSpPr/>
      </dsp:nvSpPr>
      <dsp:spPr>
        <a:xfrm>
          <a:off x="1140190" y="2529962"/>
          <a:ext cx="977687" cy="3743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sp:txBody>
      <dsp:txXfrm>
        <a:off x="1140190" y="2529962"/>
        <a:ext cx="977687" cy="374343"/>
      </dsp:txXfrm>
    </dsp:sp>
    <dsp:sp modelId="{03FE679E-360F-44DC-B97D-9770282D0546}">
      <dsp:nvSpPr>
        <dsp:cNvPr id="0" name=""/>
        <dsp:cNvSpPr/>
      </dsp:nvSpPr>
      <dsp:spPr>
        <a:xfrm>
          <a:off x="3662140" y="793320"/>
          <a:ext cx="1247835" cy="110876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>
              <a:latin typeface="Berlin Sans FB" panose="020E0602020502020306" pitchFamily="34" charset="0"/>
            </a:rPr>
            <a:t>Consult Someone</a:t>
          </a:r>
        </a:p>
      </dsp:txBody>
      <dsp:txXfrm>
        <a:off x="3662140" y="793320"/>
        <a:ext cx="1247835" cy="1108763"/>
      </dsp:txXfrm>
    </dsp:sp>
    <dsp:sp modelId="{7D4CE8BC-FDC5-49E6-8919-C4B76132ECAE}">
      <dsp:nvSpPr>
        <dsp:cNvPr id="0" name=""/>
        <dsp:cNvSpPr/>
      </dsp:nvSpPr>
      <dsp:spPr>
        <a:xfrm>
          <a:off x="2117870" y="3235790"/>
          <a:ext cx="959838" cy="3743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sp:txBody>
      <dsp:txXfrm>
        <a:off x="2117870" y="3235790"/>
        <a:ext cx="959838" cy="374343"/>
      </dsp:txXfrm>
    </dsp:sp>
    <dsp:sp modelId="{9F28BDA9-23B9-4F27-BC70-F6AD0A7AE935}">
      <dsp:nvSpPr>
        <dsp:cNvPr id="0" name=""/>
        <dsp:cNvSpPr/>
      </dsp:nvSpPr>
      <dsp:spPr>
        <a:xfrm>
          <a:off x="2913498" y="3820080"/>
          <a:ext cx="1176343" cy="3743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sp:txBody>
      <dsp:txXfrm>
        <a:off x="2913498" y="3820080"/>
        <a:ext cx="1176343" cy="374343"/>
      </dsp:txXfrm>
    </dsp:sp>
    <dsp:sp modelId="{FCBFE96F-0987-4462-99A5-26392470AB66}">
      <dsp:nvSpPr>
        <dsp:cNvPr id="0" name=""/>
        <dsp:cNvSpPr/>
      </dsp:nvSpPr>
      <dsp:spPr>
        <a:xfrm>
          <a:off x="5459204" y="3235790"/>
          <a:ext cx="748686" cy="3743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sp:txBody>
      <dsp:txXfrm>
        <a:off x="5459204" y="3235790"/>
        <a:ext cx="748686" cy="374343"/>
      </dsp:txXfrm>
    </dsp:sp>
    <dsp:sp modelId="{0AFC911F-F8AB-447C-A087-031E60B7A6B0}">
      <dsp:nvSpPr>
        <dsp:cNvPr id="0" name=""/>
        <dsp:cNvSpPr/>
      </dsp:nvSpPr>
      <dsp:spPr>
        <a:xfrm>
          <a:off x="4455029" y="3820080"/>
          <a:ext cx="1267241" cy="37434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55029" y="3820080"/>
        <a:ext cx="1267241" cy="374343"/>
      </dsp:txXfrm>
    </dsp:sp>
    <dsp:sp modelId="{63AA1FDC-B5A5-4C81-B12A-03862F687F26}">
      <dsp:nvSpPr>
        <dsp:cNvPr id="0" name=""/>
        <dsp:cNvSpPr/>
      </dsp:nvSpPr>
      <dsp:spPr>
        <a:xfrm>
          <a:off x="7065997" y="793320"/>
          <a:ext cx="1345636" cy="86346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Peer Support</a:t>
          </a:r>
        </a:p>
      </dsp:txBody>
      <dsp:txXfrm>
        <a:off x="7065997" y="793320"/>
        <a:ext cx="1345636" cy="863463"/>
      </dsp:txXfrm>
    </dsp:sp>
    <dsp:sp modelId="{55A89CDA-2B11-4E10-B3D9-B3590E82F550}">
      <dsp:nvSpPr>
        <dsp:cNvPr id="0" name=""/>
        <dsp:cNvSpPr/>
      </dsp:nvSpPr>
      <dsp:spPr>
        <a:xfrm>
          <a:off x="6554742" y="2582127"/>
          <a:ext cx="1116777" cy="832797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sp:txBody>
      <dsp:txXfrm>
        <a:off x="6554742" y="2582127"/>
        <a:ext cx="1116777" cy="832797"/>
      </dsp:txXfrm>
    </dsp:sp>
    <dsp:sp modelId="{F145C100-5784-424A-8A5B-B11B5DAB7AC0}">
      <dsp:nvSpPr>
        <dsp:cNvPr id="0" name=""/>
        <dsp:cNvSpPr/>
      </dsp:nvSpPr>
      <dsp:spPr>
        <a:xfrm>
          <a:off x="8107975" y="2582127"/>
          <a:ext cx="748686" cy="40996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sp:txBody>
      <dsp:txXfrm>
        <a:off x="8107975" y="2582127"/>
        <a:ext cx="748686" cy="409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D2F5-D1C5-499A-ABA6-6B3B113168C1}">
      <dsp:nvSpPr>
        <dsp:cNvPr id="0" name=""/>
        <dsp:cNvSpPr/>
      </dsp:nvSpPr>
      <dsp:spPr>
        <a:xfrm>
          <a:off x="7901831" y="1573778"/>
          <a:ext cx="570351" cy="9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656"/>
              </a:lnTo>
              <a:lnTo>
                <a:pt x="570351" y="869656"/>
              </a:lnTo>
              <a:lnTo>
                <a:pt x="570351" y="95039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7D6F-E337-425D-B725-6A52A0EA33D0}">
      <dsp:nvSpPr>
        <dsp:cNvPr id="0" name=""/>
        <dsp:cNvSpPr/>
      </dsp:nvSpPr>
      <dsp:spPr>
        <a:xfrm>
          <a:off x="7259206" y="1573778"/>
          <a:ext cx="642625" cy="950397"/>
        </a:xfrm>
        <a:custGeom>
          <a:avLst/>
          <a:gdLst/>
          <a:ahLst/>
          <a:cxnLst/>
          <a:rect l="0" t="0" r="0" b="0"/>
          <a:pathLst>
            <a:path>
              <a:moveTo>
                <a:pt x="642625" y="0"/>
              </a:moveTo>
              <a:lnTo>
                <a:pt x="642625" y="869656"/>
              </a:lnTo>
              <a:lnTo>
                <a:pt x="0" y="869656"/>
              </a:lnTo>
              <a:lnTo>
                <a:pt x="0" y="95039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E3C89-8C76-4216-89A2-E7F81725DCAB}">
      <dsp:nvSpPr>
        <dsp:cNvPr id="0" name=""/>
        <dsp:cNvSpPr/>
      </dsp:nvSpPr>
      <dsp:spPr>
        <a:xfrm>
          <a:off x="4544616" y="1825719"/>
          <a:ext cx="824322" cy="1969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186"/>
              </a:lnTo>
              <a:lnTo>
                <a:pt x="824322" y="1889186"/>
              </a:lnTo>
              <a:lnTo>
                <a:pt x="824322" y="196992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D95B8-831A-46C0-A948-7D940BBD9972}">
      <dsp:nvSpPr>
        <dsp:cNvPr id="0" name=""/>
        <dsp:cNvSpPr/>
      </dsp:nvSpPr>
      <dsp:spPr>
        <a:xfrm>
          <a:off x="4544616" y="1825719"/>
          <a:ext cx="1589389" cy="136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9076"/>
              </a:lnTo>
              <a:lnTo>
                <a:pt x="1589389" y="1289076"/>
              </a:lnTo>
              <a:lnTo>
                <a:pt x="1589389" y="13698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E758D-CD89-4C57-9471-182ADDDAF28C}">
      <dsp:nvSpPr>
        <dsp:cNvPr id="0" name=""/>
        <dsp:cNvSpPr/>
      </dsp:nvSpPr>
      <dsp:spPr>
        <a:xfrm>
          <a:off x="3738991" y="1825719"/>
          <a:ext cx="805625" cy="1969927"/>
        </a:xfrm>
        <a:custGeom>
          <a:avLst/>
          <a:gdLst/>
          <a:ahLst/>
          <a:cxnLst/>
          <a:rect l="0" t="0" r="0" b="0"/>
          <a:pathLst>
            <a:path>
              <a:moveTo>
                <a:pt x="805625" y="0"/>
              </a:moveTo>
              <a:lnTo>
                <a:pt x="805625" y="1889186"/>
              </a:lnTo>
              <a:lnTo>
                <a:pt x="0" y="1889186"/>
              </a:lnTo>
              <a:lnTo>
                <a:pt x="0" y="196992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B9A1-B023-4B16-99DD-3809BCFD37A0}">
      <dsp:nvSpPr>
        <dsp:cNvPr id="0" name=""/>
        <dsp:cNvSpPr/>
      </dsp:nvSpPr>
      <dsp:spPr>
        <a:xfrm>
          <a:off x="2810636" y="1825719"/>
          <a:ext cx="1733980" cy="1369817"/>
        </a:xfrm>
        <a:custGeom>
          <a:avLst/>
          <a:gdLst/>
          <a:ahLst/>
          <a:cxnLst/>
          <a:rect l="0" t="0" r="0" b="0"/>
          <a:pathLst>
            <a:path>
              <a:moveTo>
                <a:pt x="1733980" y="0"/>
              </a:moveTo>
              <a:lnTo>
                <a:pt x="1733980" y="1289076"/>
              </a:lnTo>
              <a:lnTo>
                <a:pt x="0" y="1289076"/>
              </a:lnTo>
              <a:lnTo>
                <a:pt x="0" y="136981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6F5F-EACF-468F-BC4F-68ED3429B587}">
      <dsp:nvSpPr>
        <dsp:cNvPr id="0" name=""/>
        <dsp:cNvSpPr/>
      </dsp:nvSpPr>
      <dsp:spPr>
        <a:xfrm>
          <a:off x="1094553" y="1629665"/>
          <a:ext cx="721097" cy="840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191"/>
              </a:lnTo>
              <a:lnTo>
                <a:pt x="721097" y="760191"/>
              </a:lnTo>
              <a:lnTo>
                <a:pt x="721097" y="8409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3709-63AB-4318-A0B3-3AB75BCBFA52}">
      <dsp:nvSpPr>
        <dsp:cNvPr id="0" name=""/>
        <dsp:cNvSpPr/>
      </dsp:nvSpPr>
      <dsp:spPr>
        <a:xfrm>
          <a:off x="457860" y="1629665"/>
          <a:ext cx="636693" cy="840932"/>
        </a:xfrm>
        <a:custGeom>
          <a:avLst/>
          <a:gdLst/>
          <a:ahLst/>
          <a:cxnLst/>
          <a:rect l="0" t="0" r="0" b="0"/>
          <a:pathLst>
            <a:path>
              <a:moveTo>
                <a:pt x="636693" y="0"/>
              </a:moveTo>
              <a:lnTo>
                <a:pt x="636693" y="760191"/>
              </a:lnTo>
              <a:lnTo>
                <a:pt x="0" y="760191"/>
              </a:lnTo>
              <a:lnTo>
                <a:pt x="0" y="84093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AD89E-9083-4729-912F-E2C5F4082088}">
      <dsp:nvSpPr>
        <dsp:cNvPr id="0" name=""/>
        <dsp:cNvSpPr/>
      </dsp:nvSpPr>
      <dsp:spPr>
        <a:xfrm>
          <a:off x="344777" y="756687"/>
          <a:ext cx="1499551" cy="87297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Skill Acquisition</a:t>
          </a:r>
          <a:endParaRPr lang="en-US" sz="2400" b="0" u="none" kern="1200">
            <a:latin typeface="Berlin Sans FB" panose="020E0602020502020306" pitchFamily="34" charset="0"/>
          </a:endParaRPr>
        </a:p>
      </dsp:txBody>
      <dsp:txXfrm>
        <a:off x="344777" y="756687"/>
        <a:ext cx="1499551" cy="872978"/>
      </dsp:txXfrm>
    </dsp:sp>
    <dsp:sp modelId="{64A030A9-1D91-41B8-984F-EBCDB03094FF}">
      <dsp:nvSpPr>
        <dsp:cNvPr id="0" name=""/>
        <dsp:cNvSpPr/>
      </dsp:nvSpPr>
      <dsp:spPr>
        <a:xfrm>
          <a:off x="0" y="2470597"/>
          <a:ext cx="915720" cy="999087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sp:txBody>
      <dsp:txXfrm>
        <a:off x="0" y="2470597"/>
        <a:ext cx="915720" cy="999087"/>
      </dsp:txXfrm>
    </dsp:sp>
    <dsp:sp modelId="{85F6436D-892A-45F3-B564-7CC6F4739453}">
      <dsp:nvSpPr>
        <dsp:cNvPr id="0" name=""/>
        <dsp:cNvSpPr/>
      </dsp:nvSpPr>
      <dsp:spPr>
        <a:xfrm>
          <a:off x="1313572" y="2470597"/>
          <a:ext cx="1004158" cy="3844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sp:txBody>
      <dsp:txXfrm>
        <a:off x="1313572" y="2470597"/>
        <a:ext cx="1004158" cy="384478"/>
      </dsp:txXfrm>
    </dsp:sp>
    <dsp:sp modelId="{03FE679E-360F-44DC-B97D-9770282D0546}">
      <dsp:nvSpPr>
        <dsp:cNvPr id="0" name=""/>
        <dsp:cNvSpPr/>
      </dsp:nvSpPr>
      <dsp:spPr>
        <a:xfrm>
          <a:off x="3903805" y="686935"/>
          <a:ext cx="1281621" cy="1138783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>
              <a:latin typeface="Berlin Sans FB" panose="020E0602020502020306" pitchFamily="34" charset="0"/>
            </a:rPr>
            <a:t>Consult Someone</a:t>
          </a:r>
        </a:p>
      </dsp:txBody>
      <dsp:txXfrm>
        <a:off x="3903805" y="686935"/>
        <a:ext cx="1281621" cy="1138783"/>
      </dsp:txXfrm>
    </dsp:sp>
    <dsp:sp modelId="{7D4CE8BC-FDC5-49E6-8919-C4B76132ECAE}">
      <dsp:nvSpPr>
        <dsp:cNvPr id="0" name=""/>
        <dsp:cNvSpPr/>
      </dsp:nvSpPr>
      <dsp:spPr>
        <a:xfrm>
          <a:off x="2317723" y="3195536"/>
          <a:ext cx="985826" cy="3844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sp:txBody>
      <dsp:txXfrm>
        <a:off x="2317723" y="3195536"/>
        <a:ext cx="985826" cy="384478"/>
      </dsp:txXfrm>
    </dsp:sp>
    <dsp:sp modelId="{9F28BDA9-23B9-4F27-BC70-F6AD0A7AE935}">
      <dsp:nvSpPr>
        <dsp:cNvPr id="0" name=""/>
        <dsp:cNvSpPr/>
      </dsp:nvSpPr>
      <dsp:spPr>
        <a:xfrm>
          <a:off x="3134894" y="3795646"/>
          <a:ext cx="1208193" cy="3844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sp:txBody>
      <dsp:txXfrm>
        <a:off x="3134894" y="3795646"/>
        <a:ext cx="1208193" cy="384478"/>
      </dsp:txXfrm>
    </dsp:sp>
    <dsp:sp modelId="{FCBFE96F-0987-4462-99A5-26392470AB66}">
      <dsp:nvSpPr>
        <dsp:cNvPr id="0" name=""/>
        <dsp:cNvSpPr/>
      </dsp:nvSpPr>
      <dsp:spPr>
        <a:xfrm>
          <a:off x="5749527" y="3195536"/>
          <a:ext cx="768957" cy="3844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sp:txBody>
      <dsp:txXfrm>
        <a:off x="5749527" y="3195536"/>
        <a:ext cx="768957" cy="384478"/>
      </dsp:txXfrm>
    </dsp:sp>
    <dsp:sp modelId="{0AFC911F-F8AB-447C-A087-031E60B7A6B0}">
      <dsp:nvSpPr>
        <dsp:cNvPr id="0" name=""/>
        <dsp:cNvSpPr/>
      </dsp:nvSpPr>
      <dsp:spPr>
        <a:xfrm>
          <a:off x="4718162" y="3795646"/>
          <a:ext cx="1301553" cy="3844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718162" y="3795646"/>
        <a:ext cx="1301553" cy="384478"/>
      </dsp:txXfrm>
    </dsp:sp>
    <dsp:sp modelId="{63AA1FDC-B5A5-4C81-B12A-03862F687F26}">
      <dsp:nvSpPr>
        <dsp:cNvPr id="0" name=""/>
        <dsp:cNvSpPr/>
      </dsp:nvSpPr>
      <dsp:spPr>
        <a:xfrm>
          <a:off x="7210796" y="686935"/>
          <a:ext cx="1382070" cy="886842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Peer Support</a:t>
          </a:r>
        </a:p>
      </dsp:txBody>
      <dsp:txXfrm>
        <a:off x="7210796" y="686935"/>
        <a:ext cx="1382070" cy="886842"/>
      </dsp:txXfrm>
    </dsp:sp>
    <dsp:sp modelId="{55A89CDA-2B11-4E10-B3D9-B3590E82F550}">
      <dsp:nvSpPr>
        <dsp:cNvPr id="0" name=""/>
        <dsp:cNvSpPr/>
      </dsp:nvSpPr>
      <dsp:spPr>
        <a:xfrm>
          <a:off x="6874727" y="2524175"/>
          <a:ext cx="768957" cy="42106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sp:txBody>
      <dsp:txXfrm>
        <a:off x="6874727" y="2524175"/>
        <a:ext cx="768957" cy="421069"/>
      </dsp:txXfrm>
    </dsp:sp>
    <dsp:sp modelId="{F145C100-5784-424A-8A5B-B11B5DAB7AC0}">
      <dsp:nvSpPr>
        <dsp:cNvPr id="0" name=""/>
        <dsp:cNvSpPr/>
      </dsp:nvSpPr>
      <dsp:spPr>
        <a:xfrm>
          <a:off x="8087704" y="2524175"/>
          <a:ext cx="768957" cy="42106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sp:txBody>
      <dsp:txXfrm>
        <a:off x="8087704" y="2524175"/>
        <a:ext cx="768957" cy="421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D2F5-D1C5-499A-ABA6-6B3B113168C1}">
      <dsp:nvSpPr>
        <dsp:cNvPr id="0" name=""/>
        <dsp:cNvSpPr/>
      </dsp:nvSpPr>
      <dsp:spPr>
        <a:xfrm>
          <a:off x="7920430" y="1736465"/>
          <a:ext cx="559861" cy="93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315"/>
              </a:lnTo>
              <a:lnTo>
                <a:pt x="559861" y="851315"/>
              </a:lnTo>
              <a:lnTo>
                <a:pt x="559861" y="9303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7D6F-E337-425D-B725-6A52A0EA33D0}">
      <dsp:nvSpPr>
        <dsp:cNvPr id="0" name=""/>
        <dsp:cNvSpPr/>
      </dsp:nvSpPr>
      <dsp:spPr>
        <a:xfrm>
          <a:off x="7291357" y="1736465"/>
          <a:ext cx="629072" cy="930353"/>
        </a:xfrm>
        <a:custGeom>
          <a:avLst/>
          <a:gdLst/>
          <a:ahLst/>
          <a:cxnLst/>
          <a:rect l="0" t="0" r="0" b="0"/>
          <a:pathLst>
            <a:path>
              <a:moveTo>
                <a:pt x="629072" y="0"/>
              </a:moveTo>
              <a:lnTo>
                <a:pt x="629072" y="851315"/>
              </a:lnTo>
              <a:lnTo>
                <a:pt x="0" y="851315"/>
              </a:lnTo>
              <a:lnTo>
                <a:pt x="0" y="9303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E3C89-8C76-4216-89A2-E7F81725DCAB}">
      <dsp:nvSpPr>
        <dsp:cNvPr id="0" name=""/>
        <dsp:cNvSpPr/>
      </dsp:nvSpPr>
      <dsp:spPr>
        <a:xfrm>
          <a:off x="4634017" y="1983093"/>
          <a:ext cx="806937" cy="1928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344"/>
              </a:lnTo>
              <a:lnTo>
                <a:pt x="806937" y="1849344"/>
              </a:lnTo>
              <a:lnTo>
                <a:pt x="806937" y="192838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D95B8-831A-46C0-A948-7D940BBD9972}">
      <dsp:nvSpPr>
        <dsp:cNvPr id="0" name=""/>
        <dsp:cNvSpPr/>
      </dsp:nvSpPr>
      <dsp:spPr>
        <a:xfrm>
          <a:off x="4634017" y="1983093"/>
          <a:ext cx="1555869" cy="1340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890"/>
              </a:lnTo>
              <a:lnTo>
                <a:pt x="1555869" y="1261890"/>
              </a:lnTo>
              <a:lnTo>
                <a:pt x="1555869" y="134092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E758D-CD89-4C57-9471-182ADDDAF28C}">
      <dsp:nvSpPr>
        <dsp:cNvPr id="0" name=""/>
        <dsp:cNvSpPr/>
      </dsp:nvSpPr>
      <dsp:spPr>
        <a:xfrm>
          <a:off x="3845382" y="1983093"/>
          <a:ext cx="788635" cy="1928382"/>
        </a:xfrm>
        <a:custGeom>
          <a:avLst/>
          <a:gdLst/>
          <a:ahLst/>
          <a:cxnLst/>
          <a:rect l="0" t="0" r="0" b="0"/>
          <a:pathLst>
            <a:path>
              <a:moveTo>
                <a:pt x="788635" y="0"/>
              </a:moveTo>
              <a:lnTo>
                <a:pt x="788635" y="1849344"/>
              </a:lnTo>
              <a:lnTo>
                <a:pt x="0" y="1849344"/>
              </a:lnTo>
              <a:lnTo>
                <a:pt x="0" y="192838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B9A1-B023-4B16-99DD-3809BCFD37A0}">
      <dsp:nvSpPr>
        <dsp:cNvPr id="0" name=""/>
        <dsp:cNvSpPr/>
      </dsp:nvSpPr>
      <dsp:spPr>
        <a:xfrm>
          <a:off x="2936606" y="1983093"/>
          <a:ext cx="1697411" cy="1340928"/>
        </a:xfrm>
        <a:custGeom>
          <a:avLst/>
          <a:gdLst/>
          <a:ahLst/>
          <a:cxnLst/>
          <a:rect l="0" t="0" r="0" b="0"/>
          <a:pathLst>
            <a:path>
              <a:moveTo>
                <a:pt x="1697411" y="0"/>
              </a:moveTo>
              <a:lnTo>
                <a:pt x="1697411" y="1261890"/>
              </a:lnTo>
              <a:lnTo>
                <a:pt x="0" y="1261890"/>
              </a:lnTo>
              <a:lnTo>
                <a:pt x="0" y="134092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6F5F-EACF-468F-BC4F-68ED3429B587}">
      <dsp:nvSpPr>
        <dsp:cNvPr id="0" name=""/>
        <dsp:cNvSpPr/>
      </dsp:nvSpPr>
      <dsp:spPr>
        <a:xfrm>
          <a:off x="1164861" y="1791174"/>
          <a:ext cx="634055" cy="823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159"/>
              </a:lnTo>
              <a:lnTo>
                <a:pt x="634055" y="744159"/>
              </a:lnTo>
              <a:lnTo>
                <a:pt x="634055" y="82319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3709-63AB-4318-A0B3-3AB75BCBFA52}">
      <dsp:nvSpPr>
        <dsp:cNvPr id="0" name=""/>
        <dsp:cNvSpPr/>
      </dsp:nvSpPr>
      <dsp:spPr>
        <a:xfrm>
          <a:off x="376370" y="1791174"/>
          <a:ext cx="788491" cy="823197"/>
        </a:xfrm>
        <a:custGeom>
          <a:avLst/>
          <a:gdLst/>
          <a:ahLst/>
          <a:cxnLst/>
          <a:rect l="0" t="0" r="0" b="0"/>
          <a:pathLst>
            <a:path>
              <a:moveTo>
                <a:pt x="788491" y="0"/>
              </a:moveTo>
              <a:lnTo>
                <a:pt x="788491" y="744159"/>
              </a:lnTo>
              <a:lnTo>
                <a:pt x="0" y="744159"/>
              </a:lnTo>
              <a:lnTo>
                <a:pt x="0" y="82319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AD89E-9083-4729-912F-E2C5F4082088}">
      <dsp:nvSpPr>
        <dsp:cNvPr id="0" name=""/>
        <dsp:cNvSpPr/>
      </dsp:nvSpPr>
      <dsp:spPr>
        <a:xfrm>
          <a:off x="430898" y="936607"/>
          <a:ext cx="1467926" cy="854567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Skill Acquisition</a:t>
          </a:r>
          <a:endParaRPr lang="en-US" sz="2400" b="0" u="none" kern="1200">
            <a:latin typeface="Berlin Sans FB" panose="020E0602020502020306" pitchFamily="34" charset="0"/>
          </a:endParaRPr>
        </a:p>
      </dsp:txBody>
      <dsp:txXfrm>
        <a:off x="430898" y="936607"/>
        <a:ext cx="1467926" cy="854567"/>
      </dsp:txXfrm>
    </dsp:sp>
    <dsp:sp modelId="{64A030A9-1D91-41B8-984F-EBCDB03094FF}">
      <dsp:nvSpPr>
        <dsp:cNvPr id="0" name=""/>
        <dsp:cNvSpPr/>
      </dsp:nvSpPr>
      <dsp:spPr>
        <a:xfrm>
          <a:off x="0" y="2614371"/>
          <a:ext cx="752740" cy="3763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sp:txBody>
      <dsp:txXfrm>
        <a:off x="0" y="2614371"/>
        <a:ext cx="752740" cy="376370"/>
      </dsp:txXfrm>
    </dsp:sp>
    <dsp:sp modelId="{85F6436D-892A-45F3-B564-7CC6F4739453}">
      <dsp:nvSpPr>
        <dsp:cNvPr id="0" name=""/>
        <dsp:cNvSpPr/>
      </dsp:nvSpPr>
      <dsp:spPr>
        <a:xfrm>
          <a:off x="1143739" y="2614371"/>
          <a:ext cx="1310355" cy="684290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sp:txBody>
      <dsp:txXfrm>
        <a:off x="1143739" y="2614371"/>
        <a:ext cx="1310355" cy="684290"/>
      </dsp:txXfrm>
    </dsp:sp>
    <dsp:sp modelId="{03FE679E-360F-44DC-B97D-9770282D0546}">
      <dsp:nvSpPr>
        <dsp:cNvPr id="0" name=""/>
        <dsp:cNvSpPr/>
      </dsp:nvSpPr>
      <dsp:spPr>
        <a:xfrm>
          <a:off x="4006720" y="868326"/>
          <a:ext cx="1254592" cy="1114767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>
              <a:latin typeface="Berlin Sans FB" panose="020E0602020502020306" pitchFamily="34" charset="0"/>
            </a:rPr>
            <a:t>Consult Someone</a:t>
          </a:r>
        </a:p>
      </dsp:txBody>
      <dsp:txXfrm>
        <a:off x="4006720" y="868326"/>
        <a:ext cx="1254592" cy="1114767"/>
      </dsp:txXfrm>
    </dsp:sp>
    <dsp:sp modelId="{7D4CE8BC-FDC5-49E6-8919-C4B76132ECAE}">
      <dsp:nvSpPr>
        <dsp:cNvPr id="0" name=""/>
        <dsp:cNvSpPr/>
      </dsp:nvSpPr>
      <dsp:spPr>
        <a:xfrm>
          <a:off x="2454088" y="3324021"/>
          <a:ext cx="965036" cy="3763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sp:txBody>
      <dsp:txXfrm>
        <a:off x="2454088" y="3324021"/>
        <a:ext cx="965036" cy="376370"/>
      </dsp:txXfrm>
    </dsp:sp>
    <dsp:sp modelId="{9F28BDA9-23B9-4F27-BC70-F6AD0A7AE935}">
      <dsp:nvSpPr>
        <dsp:cNvPr id="0" name=""/>
        <dsp:cNvSpPr/>
      </dsp:nvSpPr>
      <dsp:spPr>
        <a:xfrm>
          <a:off x="3254025" y="3911475"/>
          <a:ext cx="1182713" cy="3763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sp:txBody>
      <dsp:txXfrm>
        <a:off x="3254025" y="3911475"/>
        <a:ext cx="1182713" cy="376370"/>
      </dsp:txXfrm>
    </dsp:sp>
    <dsp:sp modelId="{FCBFE96F-0987-4462-99A5-26392470AB66}">
      <dsp:nvSpPr>
        <dsp:cNvPr id="0" name=""/>
        <dsp:cNvSpPr/>
      </dsp:nvSpPr>
      <dsp:spPr>
        <a:xfrm>
          <a:off x="5813516" y="3324021"/>
          <a:ext cx="752740" cy="3763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sp:txBody>
      <dsp:txXfrm>
        <a:off x="5813516" y="3324021"/>
        <a:ext cx="752740" cy="376370"/>
      </dsp:txXfrm>
    </dsp:sp>
    <dsp:sp modelId="{0AFC911F-F8AB-447C-A087-031E60B7A6B0}">
      <dsp:nvSpPr>
        <dsp:cNvPr id="0" name=""/>
        <dsp:cNvSpPr/>
      </dsp:nvSpPr>
      <dsp:spPr>
        <a:xfrm>
          <a:off x="4803903" y="3911475"/>
          <a:ext cx="1274103" cy="37637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803903" y="3911475"/>
        <a:ext cx="1274103" cy="376370"/>
      </dsp:txXfrm>
    </dsp:sp>
    <dsp:sp modelId="{63AA1FDC-B5A5-4C81-B12A-03862F687F26}">
      <dsp:nvSpPr>
        <dsp:cNvPr id="0" name=""/>
        <dsp:cNvSpPr/>
      </dsp:nvSpPr>
      <dsp:spPr>
        <a:xfrm>
          <a:off x="7243968" y="868326"/>
          <a:ext cx="1352923" cy="868139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Peer Support</a:t>
          </a:r>
        </a:p>
      </dsp:txBody>
      <dsp:txXfrm>
        <a:off x="7243968" y="868326"/>
        <a:ext cx="1352923" cy="868139"/>
      </dsp:txXfrm>
    </dsp:sp>
    <dsp:sp modelId="{55A89CDA-2B11-4E10-B3D9-B3590E82F550}">
      <dsp:nvSpPr>
        <dsp:cNvPr id="0" name=""/>
        <dsp:cNvSpPr/>
      </dsp:nvSpPr>
      <dsp:spPr>
        <a:xfrm>
          <a:off x="6914986" y="2666819"/>
          <a:ext cx="752740" cy="4121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sp:txBody>
      <dsp:txXfrm>
        <a:off x="6914986" y="2666819"/>
        <a:ext cx="752740" cy="412189"/>
      </dsp:txXfrm>
    </dsp:sp>
    <dsp:sp modelId="{F145C100-5784-424A-8A5B-B11B5DAB7AC0}">
      <dsp:nvSpPr>
        <dsp:cNvPr id="0" name=""/>
        <dsp:cNvSpPr/>
      </dsp:nvSpPr>
      <dsp:spPr>
        <a:xfrm>
          <a:off x="8103921" y="2666819"/>
          <a:ext cx="752740" cy="4121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sp:txBody>
      <dsp:txXfrm>
        <a:off x="8103921" y="2666819"/>
        <a:ext cx="752740" cy="4121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7D2F5-D1C5-499A-ABA6-6B3B113168C1}">
      <dsp:nvSpPr>
        <dsp:cNvPr id="0" name=""/>
        <dsp:cNvSpPr/>
      </dsp:nvSpPr>
      <dsp:spPr>
        <a:xfrm>
          <a:off x="7896483" y="1561709"/>
          <a:ext cx="573672" cy="955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241"/>
              </a:lnTo>
              <a:lnTo>
                <a:pt x="573672" y="874241"/>
              </a:lnTo>
              <a:lnTo>
                <a:pt x="573672" y="9554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7D6F-E337-425D-B725-6A52A0EA33D0}">
      <dsp:nvSpPr>
        <dsp:cNvPr id="0" name=""/>
        <dsp:cNvSpPr/>
      </dsp:nvSpPr>
      <dsp:spPr>
        <a:xfrm>
          <a:off x="7250469" y="1561709"/>
          <a:ext cx="646013" cy="955407"/>
        </a:xfrm>
        <a:custGeom>
          <a:avLst/>
          <a:gdLst/>
          <a:ahLst/>
          <a:cxnLst/>
          <a:rect l="0" t="0" r="0" b="0"/>
          <a:pathLst>
            <a:path>
              <a:moveTo>
                <a:pt x="646013" y="0"/>
              </a:moveTo>
              <a:lnTo>
                <a:pt x="646013" y="874241"/>
              </a:lnTo>
              <a:lnTo>
                <a:pt x="0" y="874241"/>
              </a:lnTo>
              <a:lnTo>
                <a:pt x="0" y="95540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E3C89-8C76-4216-89A2-E7F81725DCAB}">
      <dsp:nvSpPr>
        <dsp:cNvPr id="0" name=""/>
        <dsp:cNvSpPr/>
      </dsp:nvSpPr>
      <dsp:spPr>
        <a:xfrm>
          <a:off x="4471461" y="1814978"/>
          <a:ext cx="878775" cy="198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147"/>
              </a:lnTo>
              <a:lnTo>
                <a:pt x="878775" y="1899147"/>
              </a:lnTo>
              <a:lnTo>
                <a:pt x="878775" y="198031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D95B8-831A-46C0-A948-7D940BBD9972}">
      <dsp:nvSpPr>
        <dsp:cNvPr id="0" name=""/>
        <dsp:cNvSpPr/>
      </dsp:nvSpPr>
      <dsp:spPr>
        <a:xfrm>
          <a:off x="4471461" y="1814978"/>
          <a:ext cx="1647875" cy="137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873"/>
              </a:lnTo>
              <a:lnTo>
                <a:pt x="1647875" y="1295873"/>
              </a:lnTo>
              <a:lnTo>
                <a:pt x="1647875" y="13770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E758D-CD89-4C57-9471-182ADDDAF28C}">
      <dsp:nvSpPr>
        <dsp:cNvPr id="0" name=""/>
        <dsp:cNvSpPr/>
      </dsp:nvSpPr>
      <dsp:spPr>
        <a:xfrm>
          <a:off x="3661588" y="1814978"/>
          <a:ext cx="809872" cy="1980313"/>
        </a:xfrm>
        <a:custGeom>
          <a:avLst/>
          <a:gdLst/>
          <a:ahLst/>
          <a:cxnLst/>
          <a:rect l="0" t="0" r="0" b="0"/>
          <a:pathLst>
            <a:path>
              <a:moveTo>
                <a:pt x="809872" y="0"/>
              </a:moveTo>
              <a:lnTo>
                <a:pt x="809872" y="1899147"/>
              </a:lnTo>
              <a:lnTo>
                <a:pt x="0" y="1899147"/>
              </a:lnTo>
              <a:lnTo>
                <a:pt x="0" y="198031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B9A1-B023-4B16-99DD-3809BCFD37A0}">
      <dsp:nvSpPr>
        <dsp:cNvPr id="0" name=""/>
        <dsp:cNvSpPr/>
      </dsp:nvSpPr>
      <dsp:spPr>
        <a:xfrm>
          <a:off x="2678232" y="1814978"/>
          <a:ext cx="1793229" cy="1377039"/>
        </a:xfrm>
        <a:custGeom>
          <a:avLst/>
          <a:gdLst/>
          <a:ahLst/>
          <a:cxnLst/>
          <a:rect l="0" t="0" r="0" b="0"/>
          <a:pathLst>
            <a:path>
              <a:moveTo>
                <a:pt x="1793229" y="0"/>
              </a:moveTo>
              <a:lnTo>
                <a:pt x="1793229" y="1295873"/>
              </a:lnTo>
              <a:lnTo>
                <a:pt x="0" y="1295873"/>
              </a:lnTo>
              <a:lnTo>
                <a:pt x="0" y="13770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F6F5F-EACF-468F-BC4F-68ED3429B587}">
      <dsp:nvSpPr>
        <dsp:cNvPr id="0" name=""/>
        <dsp:cNvSpPr/>
      </dsp:nvSpPr>
      <dsp:spPr>
        <a:xfrm>
          <a:off x="1026870" y="1617891"/>
          <a:ext cx="651131" cy="845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199"/>
              </a:lnTo>
              <a:lnTo>
                <a:pt x="651131" y="764199"/>
              </a:lnTo>
              <a:lnTo>
                <a:pt x="651131" y="8453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53709-63AB-4318-A0B3-3AB75BCBFA52}">
      <dsp:nvSpPr>
        <dsp:cNvPr id="0" name=""/>
        <dsp:cNvSpPr/>
      </dsp:nvSpPr>
      <dsp:spPr>
        <a:xfrm>
          <a:off x="386505" y="1617891"/>
          <a:ext cx="640364" cy="845365"/>
        </a:xfrm>
        <a:custGeom>
          <a:avLst/>
          <a:gdLst/>
          <a:ahLst/>
          <a:cxnLst/>
          <a:rect l="0" t="0" r="0" b="0"/>
          <a:pathLst>
            <a:path>
              <a:moveTo>
                <a:pt x="640364" y="0"/>
              </a:moveTo>
              <a:lnTo>
                <a:pt x="640364" y="764199"/>
              </a:lnTo>
              <a:lnTo>
                <a:pt x="0" y="764199"/>
              </a:lnTo>
              <a:lnTo>
                <a:pt x="0" y="84536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AD89E-9083-4729-912F-E2C5F4082088}">
      <dsp:nvSpPr>
        <dsp:cNvPr id="0" name=""/>
        <dsp:cNvSpPr/>
      </dsp:nvSpPr>
      <dsp:spPr>
        <a:xfrm>
          <a:off x="273140" y="740310"/>
          <a:ext cx="1507458" cy="877581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Skill Acquisition</a:t>
          </a:r>
          <a:endParaRPr lang="en-US" sz="2400" b="0" u="none" kern="1200">
            <a:latin typeface="Berlin Sans FB" panose="020E0602020502020306" pitchFamily="34" charset="0"/>
          </a:endParaRPr>
        </a:p>
      </dsp:txBody>
      <dsp:txXfrm>
        <a:off x="273140" y="740310"/>
        <a:ext cx="1507458" cy="877581"/>
      </dsp:txXfrm>
    </dsp:sp>
    <dsp:sp modelId="{64A030A9-1D91-41B8-984F-EBCDB03094FF}">
      <dsp:nvSpPr>
        <dsp:cNvPr id="0" name=""/>
        <dsp:cNvSpPr/>
      </dsp:nvSpPr>
      <dsp:spPr>
        <a:xfrm>
          <a:off x="0" y="2463257"/>
          <a:ext cx="773011" cy="3865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Step 1 Prep Program</a:t>
          </a:r>
        </a:p>
      </dsp:txBody>
      <dsp:txXfrm>
        <a:off x="0" y="2463257"/>
        <a:ext cx="773011" cy="386505"/>
      </dsp:txXfrm>
    </dsp:sp>
    <dsp:sp modelId="{85F6436D-892A-45F3-B564-7CC6F4739453}">
      <dsp:nvSpPr>
        <dsp:cNvPr id="0" name=""/>
        <dsp:cNvSpPr/>
      </dsp:nvSpPr>
      <dsp:spPr>
        <a:xfrm>
          <a:off x="1173274" y="2463257"/>
          <a:ext cx="1009453" cy="3865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Enhancement Workshops</a:t>
          </a:r>
        </a:p>
      </dsp:txBody>
      <dsp:txXfrm>
        <a:off x="1173274" y="2463257"/>
        <a:ext cx="1009453" cy="386505"/>
      </dsp:txXfrm>
    </dsp:sp>
    <dsp:sp modelId="{03FE679E-360F-44DC-B97D-9770282D0546}">
      <dsp:nvSpPr>
        <dsp:cNvPr id="0" name=""/>
        <dsp:cNvSpPr/>
      </dsp:nvSpPr>
      <dsp:spPr>
        <a:xfrm>
          <a:off x="3827271" y="670190"/>
          <a:ext cx="1288378" cy="114478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u="none" kern="1200">
              <a:latin typeface="Berlin Sans FB" panose="020E0602020502020306" pitchFamily="34" charset="0"/>
            </a:rPr>
            <a:t>Consult Someone</a:t>
          </a:r>
        </a:p>
      </dsp:txBody>
      <dsp:txXfrm>
        <a:off x="3827271" y="670190"/>
        <a:ext cx="1288378" cy="1144788"/>
      </dsp:txXfrm>
    </dsp:sp>
    <dsp:sp modelId="{7D4CE8BC-FDC5-49E6-8919-C4B76132ECAE}">
      <dsp:nvSpPr>
        <dsp:cNvPr id="0" name=""/>
        <dsp:cNvSpPr/>
      </dsp:nvSpPr>
      <dsp:spPr>
        <a:xfrm>
          <a:off x="2182719" y="3192018"/>
          <a:ext cx="991024" cy="3865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SAO or MEO</a:t>
          </a:r>
        </a:p>
      </dsp:txBody>
      <dsp:txXfrm>
        <a:off x="2182719" y="3192018"/>
        <a:ext cx="991024" cy="386505"/>
      </dsp:txXfrm>
    </dsp:sp>
    <dsp:sp modelId="{9F28BDA9-23B9-4F27-BC70-F6AD0A7AE935}">
      <dsp:nvSpPr>
        <dsp:cNvPr id="0" name=""/>
        <dsp:cNvSpPr/>
      </dsp:nvSpPr>
      <dsp:spPr>
        <a:xfrm>
          <a:off x="3004199" y="3795292"/>
          <a:ext cx="1314777" cy="753373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 pitchFamily="34" charset="0"/>
              <a:cs typeface="Calibri" panose="020F0502020204030204" pitchFamily="34" charset="0"/>
            </a:rPr>
            <a:t>Academic Enhancement</a:t>
          </a:r>
        </a:p>
      </dsp:txBody>
      <dsp:txXfrm>
        <a:off x="3004199" y="3795292"/>
        <a:ext cx="1314777" cy="753373"/>
      </dsp:txXfrm>
    </dsp:sp>
    <dsp:sp modelId="{FCBFE96F-0987-4462-99A5-26392470AB66}">
      <dsp:nvSpPr>
        <dsp:cNvPr id="0" name=""/>
        <dsp:cNvSpPr/>
      </dsp:nvSpPr>
      <dsp:spPr>
        <a:xfrm>
          <a:off x="5732831" y="3192018"/>
          <a:ext cx="773011" cy="3865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Course Director(s)</a:t>
          </a:r>
        </a:p>
      </dsp:txBody>
      <dsp:txXfrm>
        <a:off x="5732831" y="3192018"/>
        <a:ext cx="773011" cy="386505"/>
      </dsp:txXfrm>
    </dsp:sp>
    <dsp:sp modelId="{0AFC911F-F8AB-447C-A087-031E60B7A6B0}">
      <dsp:nvSpPr>
        <dsp:cNvPr id="0" name=""/>
        <dsp:cNvSpPr/>
      </dsp:nvSpPr>
      <dsp:spPr>
        <a:xfrm>
          <a:off x="4696028" y="3795292"/>
          <a:ext cx="1308415" cy="38650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Advisors/Mentors</a:t>
          </a:r>
          <a:endParaRPr lang="en-US" sz="900" b="1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96028" y="3795292"/>
        <a:ext cx="1308415" cy="386505"/>
      </dsp:txXfrm>
    </dsp:sp>
    <dsp:sp modelId="{63AA1FDC-B5A5-4C81-B12A-03862F687F26}">
      <dsp:nvSpPr>
        <dsp:cNvPr id="0" name=""/>
        <dsp:cNvSpPr/>
      </dsp:nvSpPr>
      <dsp:spPr>
        <a:xfrm>
          <a:off x="7201804" y="670190"/>
          <a:ext cx="1389357" cy="891518"/>
        </a:xfrm>
        <a:prstGeom prst="rect">
          <a:avLst/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Berlin Sans FB" panose="020E0602020502020306" pitchFamily="34" charset="0"/>
            </a:rPr>
            <a:t>Peer Support</a:t>
          </a:r>
        </a:p>
      </dsp:txBody>
      <dsp:txXfrm>
        <a:off x="7201804" y="670190"/>
        <a:ext cx="1389357" cy="891518"/>
      </dsp:txXfrm>
    </dsp:sp>
    <dsp:sp modelId="{55A89CDA-2B11-4E10-B3D9-B3590E82F550}">
      <dsp:nvSpPr>
        <dsp:cNvPr id="0" name=""/>
        <dsp:cNvSpPr/>
      </dsp:nvSpPr>
      <dsp:spPr>
        <a:xfrm>
          <a:off x="6863963" y="2517117"/>
          <a:ext cx="773011" cy="4232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Peer Tutoring</a:t>
          </a:r>
        </a:p>
      </dsp:txBody>
      <dsp:txXfrm>
        <a:off x="6863963" y="2517117"/>
        <a:ext cx="773011" cy="423289"/>
      </dsp:txXfrm>
    </dsp:sp>
    <dsp:sp modelId="{F145C100-5784-424A-8A5B-B11B5DAB7AC0}">
      <dsp:nvSpPr>
        <dsp:cNvPr id="0" name=""/>
        <dsp:cNvSpPr/>
      </dsp:nvSpPr>
      <dsp:spPr>
        <a:xfrm>
          <a:off x="8083650" y="2517117"/>
          <a:ext cx="773011" cy="4232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Calibri" panose="020F0502020204030204" pitchFamily="34" charset="0"/>
              <a:cs typeface="Calibri" panose="020F0502020204030204" pitchFamily="34" charset="0"/>
            </a:rPr>
            <a:t>Group Study</a:t>
          </a:r>
        </a:p>
      </dsp:txBody>
      <dsp:txXfrm>
        <a:off x="8083650" y="2517117"/>
        <a:ext cx="773011" cy="423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27782-AF58-4707-9F96-8C41E8F5F81B}" type="datetimeFigureOut">
              <a:rPr lang="en-US" smtClean="0"/>
              <a:t>7/23/2020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B2B5-F393-467B-99AB-EC8A39A95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30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4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Citation - http://blog.cambridgecoaching.com/a-guide-to-the-best-step-1-study-resources</a:t>
            </a:r>
          </a:p>
          <a:p>
            <a:r>
              <a:rPr lang="en-US"/>
              <a:t>https://case.edu/medicine/sites/case.edu.medicine/files/2019-02/Student%20to%20Student%20Guide%20to%20Step%201.pdf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Citation - http://blog.cambridgecoaching.com/a-guide-to-the-best-step-1-study-resources</a:t>
            </a:r>
          </a:p>
          <a:p>
            <a:r>
              <a:rPr lang="en-US"/>
              <a:t>https://case.edu/medicine/sites/case.edu.medicine/files/2019-02/Student%20to%20Student%20Guide%20to%20Step%201.pdf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7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Citation - http://blog.cambridgecoaching.com/a-guide-to-the-best-step-1-study-resources</a:t>
            </a:r>
          </a:p>
          <a:p>
            <a:r>
              <a:rPr lang="en-US"/>
              <a:t>https://case.edu/medicine/sites/case.edu.medicine/files/2019-02/Student%20to%20Student%20Guide%20to%20Step%201.pdf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6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Citations - https://www.apa.org/monitor/2008/06/testing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HOW? Start small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begins, 3-5 questions each day.  How many?  </a:t>
            </a:r>
            <a:r>
              <a:rPr lang="en-US" sz="12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M-F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&amp; Sat &amp; Sun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– if you are able to consistently meet this goal, increase in next module. For example: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Cardio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M-F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&amp; Sat &amp; Sun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/>
              <a:t>FA $50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3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Citation - http://blog.cambridgecoaching.com/a-guide-to-the-best-step-1-study-resources</a:t>
            </a:r>
          </a:p>
          <a:p>
            <a:r>
              <a:rPr lang="en-US"/>
              <a:t>https://case.edu/medicine/sites/case.edu.medicine/files/2019-02/Student%20to%20Student%20Guide%20to%20Step%201.pdf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6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Citations - https://www.apa.org/monitor/2008/06/testing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HOW? Start </a:t>
            </a:r>
            <a:r>
              <a:rPr lang="en-US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smallWhen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begins, 3-5 questions each day.  How many?  </a:t>
            </a:r>
            <a:r>
              <a:rPr lang="en-US" sz="12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M-F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&amp; Sat &amp; Sun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– if you are able to consistently meet this goal, increase in next module. For example: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Cardio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M-F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&amp; Sat &amp; Sun </a:t>
            </a:r>
            <a:r>
              <a:rPr lang="en-US" sz="1200" u="sng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/>
              <a:t>FA $50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8B2B5-F393-467B-99AB-EC8A39A950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5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5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CDACEA6-7429-4B71-813B-31CC02543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12020-CEF8-43C2-9446-74D95BF9D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2F02-E029-4711-BB4A-D0384A544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EC1C-AF26-441F-8E40-528F52464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CA45-49F3-486D-AC46-6352FE5DE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922B-F26B-4DB9-86DC-9E703EC7B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6236-9D5B-4264-B79E-471679FF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6275-D29E-42E1-8475-B491AF4B3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550A6-533F-4760-9370-1BB7D86B2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808F-243D-4658-BE0F-19B521277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07BCF-DE8F-49CD-B5A8-F7219D4C2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E88E-F605-49FE-8B4A-EED423F83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FE04B-9ABB-4154-AF15-F354F27C0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8B4A3-07FA-4313-9E2B-C8B8BE396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354D-0040-4265-999F-7B7F918D9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4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4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4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5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5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5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48149EC9-E60D-402A-A927-BF9708412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5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alendly.com/melissapaz" TargetMode="External"/><Relationship Id="rId2" Type="http://schemas.openxmlformats.org/officeDocument/2006/relationships/hyperlink" Target="http://cale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bme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br>
              <a:rPr lang="en-US">
                <a:effectLst/>
              </a:rPr>
            </a:b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Enhancing the Second Year Experience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19400"/>
            <a:ext cx="7848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Times New Roman"/>
                <a:cs typeface="Times New Roman"/>
              </a:rPr>
              <a:t>Academic Enhancement Office</a:t>
            </a:r>
          </a:p>
          <a:p>
            <a:pPr eaLnBrk="1" hangingPunct="1">
              <a:defRPr/>
            </a:pPr>
            <a:r>
              <a:rPr lang="en-US">
                <a:latin typeface="Times New Roman"/>
                <a:cs typeface="Times New Roman"/>
              </a:rPr>
              <a:t>Boston University School of Medicine </a:t>
            </a:r>
          </a:p>
        </p:txBody>
      </p:sp>
      <p:pic>
        <p:nvPicPr>
          <p:cNvPr id="3076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737" y="5830887"/>
            <a:ext cx="1617663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Long-Term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SPF: Spacing, Pacing, and Frequency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 is key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Organize &amp; integrate your resources</a:t>
            </a:r>
          </a:p>
          <a:p>
            <a:pPr marL="857250" lvl="1" indent="-457200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Good memory = Deep learning</a:t>
            </a:r>
          </a:p>
        </p:txBody>
      </p:sp>
      <p:pic>
        <p:nvPicPr>
          <p:cNvPr id="4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63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3. Types of Resources </a:t>
            </a:r>
            <a:endParaRPr lang="en-US" sz="2000" u="sng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9975" cy="4916487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/>
              <a:t>   	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High Yield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</a:t>
            </a:r>
            <a:endParaRPr lang="en-US"/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6059488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970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3. Types of Resources </a:t>
            </a:r>
            <a:endParaRPr lang="en-US" sz="2000" u="sng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9975" cy="4916487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/>
              <a:t>   	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High Yield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Little Details </a:t>
            </a:r>
            <a:endParaRPr lang="en-US"/>
          </a:p>
          <a:p>
            <a:pPr marL="0" indent="0">
              <a:buNone/>
              <a:defRPr/>
            </a:pPr>
            <a:r>
              <a:rPr lang="en-US"/>
              <a:t>		       		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6059488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49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3. Types of Resources </a:t>
            </a:r>
            <a:endParaRPr lang="en-US" sz="2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9975" cy="4916487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/>
              <a:t>   	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High Yield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Little Details </a:t>
            </a:r>
            <a:endParaRPr lang="en-US"/>
          </a:p>
          <a:p>
            <a:pPr marL="0" indent="0">
              <a:buNone/>
              <a:defRPr/>
            </a:pPr>
            <a:r>
              <a:rPr lang="en-US"/>
              <a:t>		       		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6059488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2209800"/>
            <a:ext cx="7086600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>
                <a:latin typeface="Times New Roman"/>
                <a:cs typeface="Times New Roman"/>
              </a:rPr>
              <a:t>LECTURES			      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err="1">
                <a:latin typeface="Times New Roman" pitchFamily="18" charset="0"/>
                <a:cs typeface="Times New Roman" pitchFamily="18" charset="0"/>
              </a:rPr>
              <a:t>UWorld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Qbank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			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First Aid Paper &amp; PDF</a:t>
            </a:r>
          </a:p>
          <a:p>
            <a:r>
              <a:rPr lang="en-US" sz="2000" err="1">
                <a:latin typeface="Times New Roman" pitchFamily="18" charset="0"/>
                <a:cs typeface="Times New Roman" pitchFamily="18" charset="0"/>
              </a:rPr>
              <a:t>Pathoma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1418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 to </a:t>
            </a:r>
            <a:r>
              <a:rPr lang="en-US" sz="3600" i="1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DRx</a:t>
            </a:r>
            <a: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Material</a:t>
            </a:r>
            <a:b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u="sng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924799" cy="4916487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u="sng">
                <a:latin typeface="Times New Roman"/>
                <a:cs typeface="Times New Roman"/>
              </a:rPr>
              <a:t>UWORLD Qbank Questions</a:t>
            </a:r>
            <a:r>
              <a:rPr lang="en-US" sz="2000">
                <a:latin typeface="Times New Roman"/>
                <a:cs typeface="Times New Roman"/>
              </a:rPr>
              <a:t>: </a:t>
            </a:r>
            <a:r>
              <a:rPr lang="en-US" sz="1800">
                <a:latin typeface="Times New Roman"/>
                <a:cs typeface="Times New Roman"/>
              </a:rPr>
              <a:t>No need to purchase “practice tests” they offer bundled into qbank purchase. 365 day subscription only.  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buNone/>
              <a:defRPr/>
            </a:pPr>
            <a:endParaRPr lang="en-US" sz="11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u="sng">
                <a:latin typeface="Times New Roman"/>
                <a:cs typeface="Times New Roman"/>
              </a:rPr>
              <a:t>FIRST AID 2020</a:t>
            </a:r>
            <a:r>
              <a:rPr lang="en-US" sz="2000">
                <a:latin typeface="Times New Roman"/>
                <a:cs typeface="Times New Roman"/>
              </a:rPr>
              <a:t>: 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Foundations &amp; ID – Use as reference &amp; become familiar with format.</a:t>
            </a:r>
          </a:p>
          <a:p>
            <a:pPr marL="0" indent="0">
              <a:buNone/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&amp; each module that follows – Use as reference &amp; to annotate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800" b="1" u="sng">
                <a:latin typeface="Times New Roman"/>
                <a:cs typeface="Times New Roman"/>
              </a:rPr>
              <a:t>FIRST AID 2020 PDF</a:t>
            </a:r>
            <a:r>
              <a:rPr lang="en-US" sz="1800">
                <a:latin typeface="Times New Roman"/>
                <a:cs typeface="Times New Roman"/>
              </a:rPr>
              <a:t>: for quick search find of where to annotate question. </a:t>
            </a:r>
            <a:endParaRPr lang="en-US" sz="18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endParaRPr lang="en-US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endParaRPr lang="en-US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PATHOMA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Lectures: Night before new modules begins, or a few days into module watch correlated lecture (e.g., </a:t>
            </a:r>
            <a:r>
              <a:rPr lang="en-US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) NO NOTES, NO REWINDING. Enhances understanding of material to be presented. </a:t>
            </a:r>
          </a:p>
          <a:p>
            <a:pPr marL="0" indent="0">
              <a:buNone/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/>
              <a:t>           		       		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127535"/>
            <a:ext cx="1465262" cy="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79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5" b="3701"/>
          <a:stretch/>
        </p:blipFill>
        <p:spPr>
          <a:xfrm>
            <a:off x="304800" y="457200"/>
            <a:ext cx="847009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latin typeface="Times New Roman" pitchFamily="18" charset="0"/>
                <a:cs typeface="Times New Roman" pitchFamily="18" charset="0"/>
              </a:rPr>
              <a:t>3. Types of Resources </a:t>
            </a:r>
            <a:endParaRPr lang="en-US" sz="2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9975" cy="4916487"/>
          </a:xfrm>
        </p:spPr>
        <p:txBody>
          <a:bodyPr/>
          <a:lstStyle/>
          <a:p>
            <a:pPr marL="457200" lvl="1" indent="0">
              <a:buNone/>
              <a:defRPr/>
            </a:pPr>
            <a:endParaRPr lang="en-US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/>
              <a:t>   	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High Yield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Little Details </a:t>
            </a:r>
            <a:endParaRPr lang="en-US"/>
          </a:p>
          <a:p>
            <a:pPr marL="0" indent="0">
              <a:buNone/>
              <a:defRPr/>
            </a:pPr>
            <a:r>
              <a:rPr lang="en-US"/>
              <a:t>		       		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0538" y="6059488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2209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LECTURES			       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SketchyMicro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err="1">
                <a:latin typeface="Times New Roman" pitchFamily="18" charset="0"/>
                <a:cs typeface="Times New Roman" pitchFamily="18" charset="0"/>
              </a:rPr>
              <a:t>UWorld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Qbank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			       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Goljan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Audio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First Aid Paper &amp; PDF 		       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Goljan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Rapid Review Path </a:t>
            </a:r>
          </a:p>
          <a:p>
            <a:r>
              <a:rPr lang="en-US" sz="2000" err="1">
                <a:latin typeface="Times New Roman" pitchFamily="18" charset="0"/>
                <a:cs typeface="Times New Roman" pitchFamily="18" charset="0"/>
              </a:rPr>
              <a:t>Pathoma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1935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Resources to </a:t>
            </a:r>
            <a:r>
              <a:rPr lang="en-US" sz="3600" i="1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3600" u="sng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DRx</a:t>
            </a:r>
            <a: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Material</a:t>
            </a:r>
            <a:b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(make the details stick)</a:t>
            </a:r>
            <a:br>
              <a:rPr lang="en-US" sz="3600" u="sng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u="sng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60513"/>
            <a:ext cx="7772400" cy="4916487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SketchyMicro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Night before new modules begins, or a few days into module watch correlated lecture (e.g., </a:t>
            </a:r>
            <a:r>
              <a:rPr lang="en-US" sz="180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Pulm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) NO NOTES, NO REWINDING. Enhances understanding of material to be presented. </a:t>
            </a:r>
          </a:p>
          <a:p>
            <a:pPr marL="0" indent="0">
              <a:buNone/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2000" b="1" u="sng">
                <a:latin typeface="Times New Roman"/>
                <a:cs typeface="Times New Roman"/>
              </a:rPr>
              <a:t>GOLJAN Audio Lectures</a:t>
            </a:r>
            <a:r>
              <a:rPr lang="en-US" sz="2000">
                <a:latin typeface="Times New Roman"/>
                <a:cs typeface="Times New Roman"/>
              </a:rPr>
              <a:t>: </a:t>
            </a:r>
            <a:r>
              <a:rPr lang="en-US" sz="1800">
                <a:latin typeface="Times New Roman"/>
                <a:cs typeface="Times New Roman"/>
              </a:rPr>
              <a:t>Listen to module specific 4-5 days after start of module. How? Download lectures and  listen on commutes, while cooking, cleaning. NO NOTES, NO REWIND &amp; not at optimal learning times. 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/>
              <a:t>           		       		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127535"/>
            <a:ext cx="1465262" cy="6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8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514600"/>
            <a:ext cx="8540750" cy="1143000"/>
          </a:xfrm>
        </p:spPr>
        <p:txBody>
          <a:bodyPr/>
          <a:lstStyle/>
          <a:p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Stay way from resource FOMO</a:t>
            </a:r>
          </a:p>
        </p:txBody>
      </p:sp>
      <p:pic>
        <p:nvPicPr>
          <p:cNvPr id="3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36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Long-Term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SPF: Spacing, Pacing, and Frequency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 is key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Organize and integrate your resources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Seek support</a:t>
            </a:r>
          </a:p>
        </p:txBody>
      </p:sp>
      <p:pic>
        <p:nvPicPr>
          <p:cNvPr id="4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6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long-term success in the 2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Network of Support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Step 1 Prep Program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Upcoming Sessions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Appointments</a:t>
            </a:r>
          </a:p>
          <a:p>
            <a:endParaRPr lang="en-US"/>
          </a:p>
        </p:txBody>
      </p:sp>
      <p:pic>
        <p:nvPicPr>
          <p:cNvPr id="4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11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83920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Difficulties?</a:t>
            </a:r>
            <a:endParaRPr lang="en-US" sz="20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164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Go to CLASS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- Shorten the feedback loop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4989014"/>
              </p:ext>
            </p:extLst>
          </p:nvPr>
        </p:nvGraphicFramePr>
        <p:xfrm>
          <a:off x="134938" y="1371600"/>
          <a:ext cx="885666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1981200" y="1178416"/>
            <a:ext cx="4953000" cy="5741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4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83920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Difficulties?</a:t>
            </a:r>
            <a:endParaRPr lang="en-US" sz="20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164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Go to CLASS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- Shorten the feedback loop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1213575"/>
              </p:ext>
            </p:extLst>
          </p:nvPr>
        </p:nvGraphicFramePr>
        <p:xfrm>
          <a:off x="134938" y="1371600"/>
          <a:ext cx="885666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432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33" b="5556"/>
          <a:stretch/>
        </p:blipFill>
        <p:spPr>
          <a:xfrm>
            <a:off x="285750" y="228600"/>
            <a:ext cx="8572500" cy="624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76201" y="1371600"/>
            <a:ext cx="21336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78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Requesting a Tutor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1625" y="1474694"/>
            <a:ext cx="8540750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3995" indent="-213995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100" dirty="0"/>
              <a:t> </a:t>
            </a:r>
            <a:r>
              <a:rPr lang="en-US" sz="2400">
                <a:latin typeface="Times New Roman"/>
                <a:cs typeface="Times New Roman"/>
              </a:rPr>
              <a:t>Attend class</a:t>
            </a:r>
            <a:endParaRPr lang="en-US"/>
          </a:p>
          <a:p>
            <a:pPr marL="213995" indent="-213995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Come to the 1-1 tutoring session prepared to engage</a:t>
            </a:r>
          </a:p>
          <a:p>
            <a:pPr marL="213995" indent="-213995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Provide your tutor with objectives for the tutoring session within 24 hours</a:t>
            </a:r>
          </a:p>
          <a:p>
            <a:pPr marL="213995" indent="-213995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Adhere to the attendance policy listed on the Peer Tutoring Program Manual</a:t>
            </a:r>
          </a:p>
          <a:p>
            <a:pPr lvl="1">
              <a:spcAft>
                <a:spcPts val="45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(e.g. arriving 10 minutes after the start time is considered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late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cs typeface="Times New Roman"/>
              </a:rPr>
              <a:t> Enter with a plan, leave with a plan</a:t>
            </a:r>
          </a:p>
          <a:p>
            <a:pPr marL="213995" indent="-213995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/>
                <a:cs typeface="Times New Roman"/>
              </a:rPr>
              <a:t> Complete 'Tutee Survey' 1x per module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Tips to Learning from Others 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01625" y="1600200"/>
            <a:ext cx="8540750" cy="335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100"/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Be prepared (hone in on what you know and don’t know)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Have an objective for what you hope to get out of  the session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Repeat back what you hear to solidify understanding</a:t>
            </a:r>
          </a:p>
          <a:p>
            <a:pPr marL="614363" lvl="1" indent="-214313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“What I’m hearing is…”</a:t>
            </a:r>
          </a:p>
          <a:p>
            <a:pPr marL="614363" lvl="1" indent="-214313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“If I understand correctly, what you’re saying is…”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Write down key TAKEAWAYS</a:t>
            </a:r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Follow-Up</a:t>
            </a:r>
          </a:p>
        </p:txBody>
      </p:sp>
    </p:spTree>
    <p:extLst>
      <p:ext uri="{BB962C8B-B14F-4D97-AF65-F5344CB8AC3E}">
        <p14:creationId xmlns:p14="http://schemas.microsoft.com/office/powerpoint/2010/main" val="484632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83920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Difficulties?</a:t>
            </a:r>
            <a:endParaRPr lang="en-US" sz="20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164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Go to CLASS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- Shorten the feedback loop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3483406"/>
              </p:ext>
            </p:extLst>
          </p:nvPr>
        </p:nvGraphicFramePr>
        <p:xfrm>
          <a:off x="134938" y="1371600"/>
          <a:ext cx="885666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069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83920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Difficulties?</a:t>
            </a:r>
            <a:endParaRPr lang="en-US" sz="20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164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Go to CLASS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- Shorten the feedback loop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96565665"/>
              </p:ext>
            </p:extLst>
          </p:nvPr>
        </p:nvGraphicFramePr>
        <p:xfrm>
          <a:off x="134938" y="1371600"/>
          <a:ext cx="885666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1299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333" r="2000" b="7778"/>
          <a:stretch/>
        </p:blipFill>
        <p:spPr>
          <a:xfrm>
            <a:off x="361950" y="762000"/>
            <a:ext cx="84010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8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40" y="2514600"/>
            <a:ext cx="8712559" cy="1143000"/>
          </a:xfrm>
        </p:spPr>
        <p:txBody>
          <a:bodyPr/>
          <a:lstStyle/>
          <a:p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Upcoming Sessions</a:t>
            </a:r>
          </a:p>
        </p:txBody>
      </p:sp>
      <p:pic>
        <p:nvPicPr>
          <p:cNvPr id="3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782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914400"/>
            <a:ext cx="8181975" cy="5313363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sz="1800">
              <a:effectLst/>
            </a:endParaRPr>
          </a:p>
          <a:p>
            <a:pPr marL="0" indent="0">
              <a:buNone/>
              <a:defRPr/>
            </a:pPr>
            <a:r>
              <a:rPr lang="en-US" sz="2400" i="1">
                <a:effectLst/>
                <a:latin typeface="Times New Roman"/>
                <a:cs typeface="Times New Roman"/>
              </a:rPr>
              <a:t>Panel for Success in DRx</a:t>
            </a:r>
          </a:p>
          <a:p>
            <a:pPr lvl="1">
              <a:defRPr/>
            </a:pPr>
            <a:r>
              <a:rPr lang="en-US" sz="2000">
                <a:effectLst/>
                <a:latin typeface="Times New Roman"/>
                <a:cs typeface="Times New Roman"/>
              </a:rPr>
              <a:t>TBD August</a:t>
            </a:r>
          </a:p>
          <a:p>
            <a:pPr marL="0" indent="0">
              <a:buNone/>
              <a:defRPr/>
            </a:pPr>
            <a:r>
              <a:rPr lang="en-US" sz="2400" i="1">
                <a:effectLst/>
                <a:latin typeface="Times New Roman"/>
                <a:cs typeface="Times New Roman"/>
              </a:rPr>
              <a:t>Integration Sessions</a:t>
            </a:r>
            <a:endParaRPr lang="en-US">
              <a:ea typeface="Tahoma"/>
              <a:cs typeface="Tahoma"/>
            </a:endParaRPr>
          </a:p>
          <a:p>
            <a:pPr lvl="1">
              <a:defRPr/>
            </a:pPr>
            <a:r>
              <a:rPr lang="en-US" sz="2000">
                <a:effectLst/>
                <a:latin typeface="Times New Roman"/>
                <a:cs typeface="Times New Roman"/>
              </a:rPr>
              <a:t>TBD August </a:t>
            </a:r>
            <a:endParaRPr lang="en-US" sz="2000" i="1">
              <a:effectLst/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en-US" sz="24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 to Basics: Embracing Errors for Active Learning  </a:t>
            </a:r>
            <a:endParaRPr lang="en-US" sz="2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>
                <a:effectLst/>
                <a:latin typeface="Times New Roman"/>
                <a:cs typeface="Times New Roman"/>
              </a:rPr>
              <a:t>TBD September</a:t>
            </a:r>
          </a:p>
          <a:p>
            <a:pPr marL="57150" indent="0">
              <a:buNone/>
              <a:defRPr/>
            </a:pPr>
            <a:r>
              <a:rPr lang="en-US" sz="24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Long Haul: Attentional Endurance</a:t>
            </a:r>
          </a:p>
          <a:p>
            <a:pPr marL="800100" lvl="1">
              <a:defRPr/>
            </a:pPr>
            <a:r>
              <a:rPr 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TBD October</a:t>
            </a:r>
          </a:p>
          <a:p>
            <a:pPr marL="57150" indent="0">
              <a:buNone/>
              <a:defRPr/>
            </a:pPr>
            <a:r>
              <a:rPr lang="en-US" sz="24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i="1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Year Panel</a:t>
            </a:r>
          </a:p>
          <a:p>
            <a:pPr marL="800100" lvl="1">
              <a:defRPr/>
            </a:pPr>
            <a:r>
              <a:rPr lang="en-US" sz="2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TBD November </a:t>
            </a:r>
          </a:p>
          <a:p>
            <a:pPr marL="57150" indent="0">
              <a:buNone/>
              <a:defRPr/>
            </a:pPr>
            <a:r>
              <a:rPr lang="en-US" sz="2400" i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Lifting the Load: Stress Management Strategies</a:t>
            </a:r>
          </a:p>
          <a:p>
            <a:pPr marL="800100" lvl="1">
              <a:defRPr/>
            </a:pPr>
            <a:r>
              <a:rPr lang="en-US" sz="2000">
                <a:effectLst/>
                <a:latin typeface="Times New Roman"/>
                <a:cs typeface="Times New Roman"/>
              </a:rPr>
              <a:t>TBD December	</a:t>
            </a:r>
          </a:p>
          <a:p>
            <a:pPr marL="57150" indent="0">
              <a:buNone/>
              <a:defRPr/>
            </a:pPr>
            <a:endParaRPr lang="en-US" sz="2400" i="1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>
              <a:effectLst/>
            </a:endParaRPr>
          </a:p>
        </p:txBody>
      </p:sp>
      <p:pic>
        <p:nvPicPr>
          <p:cNvPr id="13315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956"/>
            <a:ext cx="102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684" y="225911"/>
            <a:ext cx="8540750" cy="1143000"/>
          </a:xfrm>
        </p:spPr>
        <p:txBody>
          <a:bodyPr/>
          <a:lstStyle/>
          <a:p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Fall 2020 Workshop Schedule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75945"/>
            <a:ext cx="2514601" cy="18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2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Long-Term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SPF: Spacing, Pacing, and Frequency</a:t>
            </a:r>
          </a:p>
        </p:txBody>
      </p:sp>
      <p:pic>
        <p:nvPicPr>
          <p:cNvPr id="4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057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83920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Difficulties?</a:t>
            </a:r>
            <a:endParaRPr lang="en-US" sz="20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1648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000" u="sng">
                <a:latin typeface="Calibri" panose="020F0502020204030204" pitchFamily="34" charset="0"/>
                <a:cs typeface="Calibri" panose="020F0502020204030204" pitchFamily="34" charset="0"/>
              </a:rPr>
              <a:t>Go to CLASS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- Shorten the feedback loop</a:t>
            </a: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4095625"/>
              </p:ext>
            </p:extLst>
          </p:nvPr>
        </p:nvGraphicFramePr>
        <p:xfrm>
          <a:off x="134938" y="1371600"/>
          <a:ext cx="885666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9449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Meeting with AEO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0" y="1404938"/>
            <a:ext cx="8540750" cy="4498975"/>
          </a:xfrm>
        </p:spPr>
        <p:txBody>
          <a:bodyPr/>
          <a:lstStyle/>
          <a:p>
            <a:pPr lvl="1">
              <a:defRPr/>
            </a:pPr>
            <a:r>
              <a:rPr lang="en-US">
                <a:latin typeface="Times New Roman"/>
                <a:cs typeface="Times New Roman"/>
              </a:rPr>
              <a:t>Email Dean Curran directly </a:t>
            </a:r>
            <a:endParaRPr lang="en-US"/>
          </a:p>
          <a:p>
            <a:pPr lvl="1">
              <a:defRPr/>
            </a:pPr>
            <a:r>
              <a:rPr lang="en-US">
                <a:latin typeface="Times New Roman"/>
                <a:cs typeface="Times New Roman"/>
              </a:rPr>
              <a:t>For appointment with Melissa, access this link</a:t>
            </a:r>
          </a:p>
          <a:p>
            <a:pPr lvl="2">
              <a:defRPr/>
            </a:pPr>
            <a:r>
              <a:rPr lang="en-US">
                <a:latin typeface="Times New Roman"/>
                <a:cs typeface="Times New Roman"/>
                <a:hlinkClick r:id="rId2"/>
              </a:rPr>
              <a:t>http://Cale</a:t>
            </a:r>
            <a:r>
              <a:rPr lang="en-US">
                <a:latin typeface="Times New Roman"/>
                <a:cs typeface="Times New Roman"/>
                <a:hlinkClick r:id="rId3"/>
              </a:rPr>
              <a:t>ndly.com/melissapaz</a:t>
            </a:r>
            <a:endParaRPr lang="en-US">
              <a:latin typeface="Times New Roman"/>
              <a:cs typeface="Times New Roman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/>
          </a:p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5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9080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not do this alone</a:t>
            </a:r>
            <a:endParaRPr lang="en-US" sz="28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7715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4016"/>
            <a:ext cx="8540750" cy="914400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Takeaways</a:t>
            </a:r>
            <a:endParaRPr lang="en-US" sz="20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9975" cy="4916487"/>
          </a:xfrm>
        </p:spPr>
        <p:txBody>
          <a:bodyPr/>
          <a:lstStyle/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Go to CLASS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the majority of people who struggle in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DRx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are not going to class. Get there.</a:t>
            </a:r>
          </a:p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Meet with </a:t>
            </a: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before/after class, email and utilize office hours, if available.</a:t>
            </a:r>
          </a:p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Request a </a:t>
            </a: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tutor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must be attending class.</a:t>
            </a:r>
          </a:p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Use each other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to discuss concepts and areas of concern.</a:t>
            </a:r>
          </a:p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faculty again</a:t>
            </a:r>
          </a:p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Watch this video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 a reminder of ways to approach material. </a:t>
            </a:r>
          </a:p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Reach out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to the SAO or MEO to discuss obstacles in your learning. </a:t>
            </a:r>
          </a:p>
          <a:p>
            <a:pPr>
              <a:lnSpc>
                <a:spcPct val="150000"/>
              </a:lnSpc>
              <a:buAutoNum type="arabicParenR"/>
              <a:defRPr/>
            </a:pPr>
            <a:r>
              <a:rPr lang="en-US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Attend the Step 1 Prep Program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and other related sessions</a:t>
            </a:r>
          </a:p>
          <a:p>
            <a:pPr>
              <a:buAutoNum type="arabicParenR"/>
              <a:defRPr/>
            </a:pP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365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Milestones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934834"/>
              </p:ext>
            </p:extLst>
          </p:nvPr>
        </p:nvGraphicFramePr>
        <p:xfrm>
          <a:off x="318658" y="1199357"/>
          <a:ext cx="8610600" cy="4566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5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844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July –</a:t>
                      </a: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September 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Focus on mastering</a:t>
                      </a: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 DRx 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course material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 and become familiar with First Aid (optional)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Purchase</a:t>
                      </a: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become familiar with QBANK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Attend </a:t>
                      </a:r>
                      <a:r>
                        <a:rPr lang="en-US" sz="1400" b="1" i="1" baseline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Integration Session </a:t>
                      </a: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to learn how to balance Step 1 Prep and DRx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Attend </a:t>
                      </a:r>
                      <a:r>
                        <a:rPr lang="en-US" sz="1400" b="1" i="1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Enhancement Sessions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Attend </a:t>
                      </a:r>
                      <a:r>
                        <a:rPr lang="en-US" sz="1400" b="1" i="1" u="none" strike="noStrike" baseline="0" noProof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Panel for Enhancing DRx Experience</a:t>
                      </a:r>
                      <a:r>
                        <a:rPr lang="en-US" sz="1400" b="0" i="1" u="none" strike="noStrike" baseline="0" noProof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400" b="0" i="0" u="none" strike="noStrike" baseline="0" noProof="0">
                          <a:solidFill>
                            <a:srgbClr val="002060"/>
                          </a:solidFill>
                          <a:effectLst/>
                          <a:latin typeface="Calibri"/>
                        </a:rPr>
                        <a:t>to learn from upperclassmen</a:t>
                      </a:r>
                      <a:endParaRPr lang="en-US" sz="1400" b="1" i="1" baseline="0">
                        <a:solidFill>
                          <a:srgbClr val="00206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Class Meeting: What’s Next?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18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October</a:t>
                      </a: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November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Focus on mastering DRx</a:t>
                      </a: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course material 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Integrate QBANK questions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Annotate sections of First Aid that correlate with DRx</a:t>
                      </a: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/>
                          <a:cs typeface="Calibri"/>
                        </a:rPr>
                        <a:t> modules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Attend </a:t>
                      </a:r>
                      <a:r>
                        <a:rPr lang="en-US" sz="1400" b="1" i="1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Enhancement Sessions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 Meeting: Professionalism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64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November – December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Attend </a:t>
                      </a:r>
                      <a:r>
                        <a:rPr lang="en-US" sz="1400" b="1" i="1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 1 Panel</a:t>
                      </a:r>
                      <a:r>
                        <a:rPr lang="en-US" sz="1400" b="0" i="1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i="0" baseline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learn from upperclassmen</a:t>
                      </a:r>
                      <a:endParaRPr lang="en-US" sz="1400" b="1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 for the exam via </a:t>
                      </a:r>
                      <a:r>
                        <a:rPr lang="en-US" sz="1400" u="sng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www.nbme.org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Apply for exam accommodations if necessary</a:t>
                      </a:r>
                      <a:endParaRPr lang="en-US" sz="14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596" y="6033004"/>
            <a:ext cx="1617662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832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6666"/>
          <a:stretch/>
        </p:blipFill>
        <p:spPr>
          <a:xfrm>
            <a:off x="1143000" y="990600"/>
            <a:ext cx="6858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Long-Term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SPF: Spacing, Pacing, and Frequency</a:t>
            </a:r>
          </a:p>
          <a:p>
            <a:pPr marL="914400" lvl="1" indent="-514350"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SPACING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Interval of exposure</a:t>
            </a:r>
          </a:p>
          <a:p>
            <a:pPr marL="400050" lvl="1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PACING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Sustainable effort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Early &amp; Often</a:t>
            </a:r>
          </a:p>
        </p:txBody>
      </p:sp>
      <p:pic>
        <p:nvPicPr>
          <p:cNvPr id="4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875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6572"/>
            <a:ext cx="8821994" cy="751629"/>
          </a:xfrm>
        </p:spPr>
        <p:txBody>
          <a:bodyPr/>
          <a:lstStyle/>
          <a:p>
            <a:pPr>
              <a:defRPr/>
            </a:pP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Strategy Application</a:t>
            </a:r>
            <a:endParaRPr lang="en-US" sz="1800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86571"/>
            <a:ext cx="1278194" cy="57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63744"/>
              </p:ext>
            </p:extLst>
          </p:nvPr>
        </p:nvGraphicFramePr>
        <p:xfrm>
          <a:off x="152399" y="838201"/>
          <a:ext cx="8821995" cy="58874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0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33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5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Pre-exposure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big picture?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do I anticipate having difficulties?</a:t>
                      </a:r>
                    </a:p>
                    <a:p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Objectives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Skim Syllabus/Slides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 out for terminology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5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engagement in lecture</a:t>
                      </a:r>
                      <a:r>
                        <a:rPr lang="en-US" sz="1800" baseline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Fill in the layers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information to give you more context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Take notes on slides throughout the lecture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 questions!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Highlight areas of concern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by changing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color of the slide</a:t>
                      </a:r>
                    </a:p>
                    <a:p>
                      <a:pPr marL="457200" lvl="1" indent="0">
                        <a:buNone/>
                        <a:defRPr/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Timing: flexible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review of lecture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gaps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knowledge first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Integrate the concepts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marked slides first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Connect it to the learning objectives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Timing: not to exceed length of lecture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Utilize Practice Problems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Which lectures to target to fill gaps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Efficiently identifies weekend study structure</a:t>
                      </a:r>
                    </a:p>
                    <a:p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Chunk out problems to complete over the weekend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Investigate why right answer is right, why other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choices are wrong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0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Attend Exam Reviews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Close the loop on problem</a:t>
                      </a: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areas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Course correct for the future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exam strategy vs lack of knowledge errors  &amp; develop plan to address errors.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Complete a Root cause analysis of errors: # incorrect by changing answers, read the question wrong, didn’t know it. </a:t>
                      </a:r>
                      <a:endParaRPr lang="en-US" sz="1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48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587846"/>
              </p:ext>
            </p:extLst>
          </p:nvPr>
        </p:nvGraphicFramePr>
        <p:xfrm>
          <a:off x="152400" y="609601"/>
          <a:ext cx="8869680" cy="5085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7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4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5141">
                <a:tc gridSpan="7"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" panose="020E0602020502020306" pitchFamily="34" charset="0"/>
                          <a:cs typeface="Calibri" panose="020F0502020204030204" pitchFamily="34" charset="0"/>
                        </a:rPr>
                        <a:t>Weekly</a:t>
                      </a:r>
                      <a:r>
                        <a:rPr lang="en-US" sz="3200" b="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Berlin Sans FB" panose="020E0602020502020306" pitchFamily="34" charset="0"/>
                          <a:cs typeface="Calibri" panose="020F0502020204030204" pitchFamily="34" charset="0"/>
                        </a:rPr>
                        <a:t> Schedule</a:t>
                      </a:r>
                      <a:endParaRPr lang="en-US" sz="3200" b="0">
                        <a:solidFill>
                          <a:schemeClr val="bg1">
                            <a:lumMod val="50000"/>
                          </a:schemeClr>
                        </a:solidFill>
                        <a:latin typeface="Berlin Sans FB" panose="020E0602020502020306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SUN.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TUE.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WED.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THURS.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FRI.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SAT.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3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Review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 Mon-Fri</a:t>
                      </a:r>
                      <a:endParaRPr lang="en-US" sz="160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i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i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i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i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i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i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Review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 Fri. material</a:t>
                      </a:r>
                      <a:endParaRPr lang="en-US" sz="160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Review Mon. 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Review Tues. material</a:t>
                      </a: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Review Wed. material</a:t>
                      </a:r>
                    </a:p>
                    <a:p>
                      <a:endParaRPr lang="en-US" sz="160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Review Thurs. material</a:t>
                      </a:r>
                    </a:p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Pre-expose</a:t>
                      </a:r>
                    </a:p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Mon. 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Pre-expose</a:t>
                      </a:r>
                    </a:p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Tues. 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Pre-expose Wed</a:t>
                      </a:r>
                      <a:r>
                        <a:rPr lang="en-US" sz="1600" baseline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. material</a:t>
                      </a:r>
                      <a:endParaRPr lang="en-US" sz="1600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Pre-expose Thurs. 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" panose="020F0502020204030204" pitchFamily="34" charset="0"/>
                        </a:rPr>
                        <a:t>Pre-expose Fri. 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Calibri Light" panose="020F03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67000" y="2514600"/>
            <a:ext cx="1752600" cy="3581400"/>
            <a:chOff x="2596243" y="2472561"/>
            <a:chExt cx="1752600" cy="3505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523473" y="3612844"/>
              <a:ext cx="825370" cy="236491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Oval 6"/>
            <p:cNvSpPr/>
            <p:nvPr/>
          </p:nvSpPr>
          <p:spPr bwMode="auto">
            <a:xfrm>
              <a:off x="2596243" y="2472561"/>
              <a:ext cx="1219200" cy="12192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52800" y="6172200"/>
            <a:ext cx="2743200" cy="584775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cap="all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1. Iron-out problem areas</a:t>
            </a:r>
          </a:p>
          <a:p>
            <a:r>
              <a:rPr lang="en-US" sz="1600" b="1" cap="all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2. Active Recall</a:t>
            </a:r>
          </a:p>
        </p:txBody>
      </p:sp>
      <p:pic>
        <p:nvPicPr>
          <p:cNvPr id="10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64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24"/>
            <a:ext cx="9144000" cy="6098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 know there’s a forest in there somewhere</a:t>
            </a:r>
          </a:p>
        </p:txBody>
      </p:sp>
    </p:spTree>
    <p:extLst>
      <p:ext uri="{BB962C8B-B14F-4D97-AF65-F5344CB8AC3E}">
        <p14:creationId xmlns:p14="http://schemas.microsoft.com/office/powerpoint/2010/main" val="19539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Long-Term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SPF: Spacing, Pacing, and Frequency</a:t>
            </a:r>
          </a:p>
          <a:p>
            <a:pPr marL="514350" indent="-514350"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 is key</a:t>
            </a:r>
          </a:p>
        </p:txBody>
      </p:sp>
      <p:pic>
        <p:nvPicPr>
          <p:cNvPr id="4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20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2. Self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98975"/>
          </a:xfrm>
        </p:spPr>
        <p:txBody>
          <a:bodyPr/>
          <a:lstStyle/>
          <a:p>
            <a:pPr marL="5715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Perspective taking</a:t>
            </a:r>
          </a:p>
          <a:p>
            <a:pPr marL="5715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Staying connecting to others</a:t>
            </a:r>
          </a:p>
          <a:p>
            <a:pPr marL="5715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Finding your “1 thing”</a:t>
            </a:r>
          </a:p>
          <a:p>
            <a:pPr marL="5715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Having a “take away” from challenges</a:t>
            </a:r>
          </a:p>
          <a:p>
            <a:pPr marL="5715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Celebrate the small stuff</a:t>
            </a:r>
          </a:p>
        </p:txBody>
      </p:sp>
      <p:pic>
        <p:nvPicPr>
          <p:cNvPr id="4" name="Picture 4" descr="bu-logo.gif                                                    000AA57DMacintosh HD                   C3E30EBA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19800"/>
            <a:ext cx="16176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573028"/>
      </p:ext>
    </p:extLst>
  </p:cSld>
  <p:clrMapOvr>
    <a:masterClrMapping/>
  </p:clrMapOvr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Application>Microsoft Office PowerPoint</Application>
  <PresentationFormat>On-screen Show (4:3)</PresentationFormat>
  <Slides>35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Compass</vt:lpstr>
      <vt:lpstr>               Enhancing the Second Year Experience </vt:lpstr>
      <vt:lpstr>Overview</vt:lpstr>
      <vt:lpstr>Principles of Long-Term Success</vt:lpstr>
      <vt:lpstr>Principles of Long-Term Success</vt:lpstr>
      <vt:lpstr>Strategy Application</vt:lpstr>
      <vt:lpstr>PowerPoint Presentation</vt:lpstr>
      <vt:lpstr>PowerPoint Presentation</vt:lpstr>
      <vt:lpstr>Principles of Long-Term Success</vt:lpstr>
      <vt:lpstr>2. Self Management</vt:lpstr>
      <vt:lpstr>Principles of Long-Term Success</vt:lpstr>
      <vt:lpstr>3. Types of Resources </vt:lpstr>
      <vt:lpstr>3. Types of Resources </vt:lpstr>
      <vt:lpstr>3. Types of Resources </vt:lpstr>
      <vt:lpstr>Resources to Enhance DRx Material </vt:lpstr>
      <vt:lpstr>PowerPoint Presentation</vt:lpstr>
      <vt:lpstr>3. Types of Resources </vt:lpstr>
      <vt:lpstr>Resources to Enhance DRx Material (make the details stick) </vt:lpstr>
      <vt:lpstr>Stay way from resource FOMO</vt:lpstr>
      <vt:lpstr>Principles of Long-Term Success</vt:lpstr>
      <vt:lpstr>Experiencing Difficulties?</vt:lpstr>
      <vt:lpstr>Experiencing Difficulties?</vt:lpstr>
      <vt:lpstr>PowerPoint Presentation</vt:lpstr>
      <vt:lpstr>Requesting a Tutor</vt:lpstr>
      <vt:lpstr>Tips to Learning from Others </vt:lpstr>
      <vt:lpstr>Experiencing Difficulties?</vt:lpstr>
      <vt:lpstr>Experiencing Difficulties?</vt:lpstr>
      <vt:lpstr>PowerPoint Presentation</vt:lpstr>
      <vt:lpstr>Upcoming Sessions</vt:lpstr>
      <vt:lpstr>Fall 2020 Workshop Schedule</vt:lpstr>
      <vt:lpstr>Experiencing Difficulties?</vt:lpstr>
      <vt:lpstr>Meeting with AEO</vt:lpstr>
      <vt:lpstr>Do not do this alone</vt:lpstr>
      <vt:lpstr>Takeaways</vt:lpstr>
      <vt:lpstr>Milestones</vt:lpstr>
      <vt:lpstr>PowerPoint Presentation</vt:lpstr>
    </vt:vector>
  </TitlesOfParts>
  <Company>Santa Clara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Influences on Adolescent Development</dc:title>
  <dc:creator>Tim Urdan</dc:creator>
  <cp:revision>9</cp:revision>
  <cp:lastPrinted>2017-07-13T17:53:45Z</cp:lastPrinted>
  <dcterms:created xsi:type="dcterms:W3CDTF">2005-05-04T19:11:12Z</dcterms:created>
  <dcterms:modified xsi:type="dcterms:W3CDTF">2020-07-23T16:08:16Z</dcterms:modified>
</cp:coreProperties>
</file>